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font" Target="fonts/Roboto-regular.fntdata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Mono-italic.fntdata"/><Relationship Id="rId13" Type="http://schemas.openxmlformats.org/officeDocument/2006/relationships/font" Target="fonts/Roboto-italic.fntdata"/><Relationship Id="rId24" Type="http://schemas.openxmlformats.org/officeDocument/2006/relationships/font" Target="fonts/Comfortaa-bold.fntdata"/><Relationship Id="rId12" Type="http://schemas.openxmlformats.org/officeDocument/2006/relationships/font" Target="fonts/Roboto-bold.fntdata"/><Relationship Id="rId23" Type="http://schemas.openxmlformats.org/officeDocument/2006/relationships/font" Target="fonts/Comforta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Light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slide" Target="slides/slide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2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08fde3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08fde3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d08fde3a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d08fde3a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b6f8eeae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b6f8eeae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d01f38a4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d01f38a4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63611c37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63611c37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ab4a9fc3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ab4a9fc3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25" y="1443475"/>
            <a:ext cx="9144000" cy="3699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8475" y="82800"/>
            <a:ext cx="85206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  <a:t>CLUB</a:t>
            </a:r>
            <a:br>
              <a:rPr b="1" lang="fr" sz="36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fr" sz="36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  <a:t> ETHICAL HACKING</a:t>
            </a:r>
            <a:br>
              <a:rPr b="1" lang="fr" sz="36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fr" sz="9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  <a:t>Edition 2019/2020</a:t>
            </a:r>
            <a:endParaRPr i="1" sz="900">
              <a:solidFill>
                <a:srgbClr val="009E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364" y="1532175"/>
            <a:ext cx="2105269" cy="11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-125" y="2879969"/>
            <a:ext cx="91440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Séance</a:t>
            </a:r>
            <a:r>
              <a:rPr lang="fr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fr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#3</a:t>
            </a:r>
            <a:br>
              <a:rPr lang="fr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fr" sz="18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OneSmile Inc.</a:t>
            </a:r>
            <a:r>
              <a:rPr b="1" lang="fr" sz="18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b="1" lang="fr" sz="18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fr" sz="1800">
                <a:solidFill>
                  <a:srgbClr val="E06666"/>
                </a:solidFill>
                <a:highlight>
                  <a:srgbClr val="F4CCCC"/>
                </a:highlight>
                <a:latin typeface="Roboto"/>
                <a:ea typeface="Roboto"/>
                <a:cs typeface="Roboto"/>
                <a:sym typeface="Roboto"/>
              </a:rPr>
              <a:t>Part.2 Forensic</a:t>
            </a:r>
            <a:endParaRPr b="1" sz="1800">
              <a:solidFill>
                <a:srgbClr val="666666"/>
              </a:solidFill>
              <a:highlight>
                <a:srgbClr val="F4CC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lang="fr" sz="1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Janvier 2020</a:t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/>
          <p:nvPr/>
        </p:nvSpPr>
        <p:spPr>
          <a:xfrm rot="786873">
            <a:off x="7004447" y="2895917"/>
            <a:ext cx="1804771" cy="795015"/>
          </a:xfrm>
          <a:prstGeom prst="roundRect">
            <a:avLst>
              <a:gd fmla="val 16667" name="adj"/>
            </a:avLst>
          </a:prstGeom>
          <a:solidFill>
            <a:srgbClr val="009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Niveau débutant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Point de contact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60875" y="646204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Rémi ALLAIN 	</a:t>
            </a:r>
            <a:r>
              <a:rPr lang="fr" sz="18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  <a:t>&lt;rallain@cyberprotect.one&gt;</a:t>
            </a:r>
            <a:endParaRPr sz="1800">
              <a:solidFill>
                <a:srgbClr val="009E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Daniel DIAZ 		</a:t>
            </a:r>
            <a:r>
              <a:rPr lang="fr" sz="18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  <a:t>&lt;ddiaz@cyberprotect.one&gt;</a:t>
            </a:r>
            <a:endParaRPr sz="1800">
              <a:solidFill>
                <a:srgbClr val="009E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Déroulé de la séance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60875" y="646204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Partie exercice: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Analyses des logs récoltés pendant le pentest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Comprendre les schémas d’attaques et les assets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Identifier les attaquants (nombres, heures, portées, etc.)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Identifier les vulnérabilités exploitées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Travail sur la </a:t>
            </a: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remédiation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Partie réflexion / débat: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Etude de l’architecture initiale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Réflexions</a:t>
            </a: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sur le traitement des logs </a:t>
            </a:r>
            <a:r>
              <a:rPr i="1" lang="fr" sz="12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  <a:t>(journaliser, c’est bien, être alerté c’est mieux.)</a:t>
            </a:r>
            <a:endParaRPr i="1" sz="1200">
              <a:solidFill>
                <a:srgbClr val="009E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" name="Google Shape;72;p15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Forensic - Exercice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60875" y="646204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Sur </a:t>
            </a:r>
            <a:r>
              <a:rPr b="1"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Kibana</a:t>
            </a: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choisissez la période allant de </a:t>
            </a:r>
            <a:r>
              <a:rPr b="1"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2019-11-27 6am</a:t>
            </a: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à </a:t>
            </a:r>
            <a:r>
              <a:rPr b="1"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2019-11-27 2pm</a:t>
            </a:r>
            <a:br>
              <a:rPr b="1"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Les deux indices à analyser sont </a:t>
            </a:r>
            <a:r>
              <a:rPr b="1" i="1"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web-logs</a:t>
            </a:r>
            <a:r>
              <a:rPr i="1"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et </a:t>
            </a:r>
            <a:r>
              <a:rPr b="1" i="1"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web-logs-full</a:t>
            </a:r>
            <a:endParaRPr b="1" i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À quelle période, un pic de connexion a-t-il été enregistré ? (à 5 minutes près)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Combien de personnes distinctes se sont connectées au serveur ?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Comment les avez-vous identifiées ?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Quel est le top 10 des comportements suspects ? (les attaques / scans qui </a:t>
            </a: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reviennent</a:t>
            </a: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le plus souvent)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Quelle est l’attaque qui a été la plus visible ? (la moins </a:t>
            </a: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discrète</a:t>
            </a: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Identifier les tentatives de brute-forcing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Identifier les processus de crawling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6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Réflexion / Débat</a:t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74350" y="646200"/>
            <a:ext cx="42903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Architecture théorique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" name="Google Shape;86;p17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441" y="1249800"/>
            <a:ext cx="3200102" cy="35888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8" name="Google Shape;88;p17"/>
          <p:cNvSpPr txBox="1"/>
          <p:nvPr/>
        </p:nvSpPr>
        <p:spPr>
          <a:xfrm>
            <a:off x="4564650" y="759150"/>
            <a:ext cx="4290300" cy="4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800">
                <a:solidFill>
                  <a:srgbClr val="009ED8"/>
                </a:solidFill>
                <a:latin typeface="Comfortaa"/>
                <a:ea typeface="Comfortaa"/>
                <a:cs typeface="Comfortaa"/>
                <a:sym typeface="Comfortaa"/>
              </a:rPr>
              <a:t>J</a:t>
            </a:r>
            <a:r>
              <a:rPr b="1" i="1" lang="fr" sz="1800">
                <a:solidFill>
                  <a:srgbClr val="009ED8"/>
                </a:solidFill>
                <a:latin typeface="Comfortaa"/>
                <a:ea typeface="Comfortaa"/>
                <a:cs typeface="Comfortaa"/>
                <a:sym typeface="Comfortaa"/>
              </a:rPr>
              <a:t>ournaliser, c’est bien</a:t>
            </a:r>
            <a:endParaRPr b="1" i="1" sz="1800">
              <a:solidFill>
                <a:srgbClr val="009ED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009ED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800">
                <a:solidFill>
                  <a:srgbClr val="009ED8"/>
                </a:solidFill>
                <a:latin typeface="Comfortaa"/>
                <a:ea typeface="Comfortaa"/>
                <a:cs typeface="Comfortaa"/>
                <a:sym typeface="Comfortaa"/>
              </a:rPr>
              <a:t>Être alerté c’est mieux.</a:t>
            </a:r>
            <a:endParaRPr b="1" sz="1800">
              <a:solidFill>
                <a:srgbClr val="009ED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311700" y="428625"/>
            <a:ext cx="8520600" cy="44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Des questions ?</a:t>
            </a:r>
            <a:r>
              <a:rPr b="1" lang="fr"/>
              <a:t> → </a:t>
            </a:r>
            <a:r>
              <a:rPr b="1" lang="fr">
                <a:solidFill>
                  <a:srgbClr val="009ED8"/>
                </a:solidFill>
              </a:rPr>
              <a:t>rallain</a:t>
            </a:r>
            <a:r>
              <a:rPr b="1" lang="fr">
                <a:solidFill>
                  <a:srgbClr val="009ED8"/>
                </a:solidFill>
              </a:rPr>
              <a:t>@cyberprotect.one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