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08fde3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08fde3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a001f5c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a001f5c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a001f5c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a001f5c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b4a9fc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b4a9fc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08fde3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08fde3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d01f38a4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d01f38a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a001f5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a001f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a001f5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a001f5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a001f5c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a001f5c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a001f5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a001f5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da001f5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da001f5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a001f5c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a001f5c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lastic.co/guide/en/kibana/current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25" y="1443475"/>
            <a:ext cx="9144000" cy="369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8475" y="82800"/>
            <a:ext cx="85206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CLUB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 ETHICAL HACKING</a:t>
            </a:r>
            <a:br>
              <a:rPr b="1" lang="fr" sz="36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 sz="9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Edition 2019/2020</a:t>
            </a:r>
            <a:endParaRPr i="1" sz="9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364" y="1532175"/>
            <a:ext cx="2105269" cy="11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-125" y="2879969"/>
            <a:ext cx="9144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Séance</a:t>
            </a:r>
            <a: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#3</a:t>
            </a:r>
            <a:br>
              <a:rPr lang="fr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OneSmile Inc.</a:t>
            </a:r>
            <a: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lang="fr" sz="18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fr" sz="1800">
                <a:solidFill>
                  <a:srgbClr val="E06666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Part.2 Forensic</a:t>
            </a:r>
            <a:endParaRPr b="1" sz="1800">
              <a:solidFill>
                <a:srgbClr val="666666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fr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Janvier 2020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 rot="786873">
            <a:off x="7004447" y="2895917"/>
            <a:ext cx="1804771" cy="795015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Correction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Question 3 et 4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60875" y="646200"/>
            <a:ext cx="8595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88" y="1013688"/>
            <a:ext cx="8448075" cy="3586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6" name="Google Shape;136;p22"/>
          <p:cNvSpPr/>
          <p:nvPr/>
        </p:nvSpPr>
        <p:spPr>
          <a:xfrm>
            <a:off x="3186575" y="3604400"/>
            <a:ext cx="5847300" cy="12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Cette règle confirme nos précédents dire.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On peut dès lors établir, qu’il s’agit de “l’attaque” la plus visible.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Question 5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60875" y="646200"/>
            <a:ext cx="8595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8" y="1034275"/>
            <a:ext cx="8941776" cy="3074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" name="Google Shape;145;p23"/>
          <p:cNvSpPr/>
          <p:nvPr/>
        </p:nvSpPr>
        <p:spPr>
          <a:xfrm>
            <a:off x="3186575" y="3604400"/>
            <a:ext cx="5847300" cy="12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En analysant le corps des requêtes on peut identifier les processus de brute-forcing et de scan.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Notamment au niveau du formulaire d’authentification, sur lequel on peut également voir des tentatives d’injections.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311700" y="428625"/>
            <a:ext cx="8520600" cy="44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Des questions ?</a:t>
            </a:r>
            <a:r>
              <a:rPr b="1" lang="fr"/>
              <a:t> → </a:t>
            </a:r>
            <a:r>
              <a:rPr b="1" lang="fr">
                <a:solidFill>
                  <a:srgbClr val="009ED8"/>
                </a:solidFill>
              </a:rPr>
              <a:t>rallain</a:t>
            </a:r>
            <a:r>
              <a:rPr b="1" lang="fr">
                <a:solidFill>
                  <a:srgbClr val="009ED8"/>
                </a:solidFill>
              </a:rPr>
              <a:t>@cyberprotect.one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Point de contact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Rémi ALLAIN 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&lt;rallain@cyberprotect.one&gt;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Daniel DIAZ 		</a:t>
            </a:r>
            <a:r>
              <a:rPr lang="fr" sz="1800">
                <a:solidFill>
                  <a:srgbClr val="009ED8"/>
                </a:solidFill>
                <a:latin typeface="Roboto"/>
                <a:ea typeface="Roboto"/>
                <a:cs typeface="Roboto"/>
                <a:sym typeface="Roboto"/>
              </a:rPr>
              <a:t>&lt;ddiaz@cyberprotect.one&gt;</a:t>
            </a:r>
            <a:endParaRPr sz="1800">
              <a:solidFill>
                <a:srgbClr val="009E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Rappel des objectifs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60875" y="646204"/>
            <a:ext cx="85953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Sur </a:t>
            </a:r>
            <a: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Kibana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choisissez la période allant de </a:t>
            </a:r>
            <a: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2019-11-27 6am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à </a:t>
            </a:r>
            <a: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2019-11-27 2pm</a:t>
            </a:r>
            <a:br>
              <a:rPr b="1"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Les deux indices à analyser sont </a:t>
            </a:r>
            <a:r>
              <a:rPr b="1" i="1"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web-logs</a:t>
            </a:r>
            <a:r>
              <a:rPr i="1" lang="f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i="1" lang="fr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web-logs-full</a:t>
            </a:r>
            <a:endParaRPr b="1" i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À quelle période, un pic de connexion a-t-il été enregistré ? (à 5 minutes près)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Combien de personnes distinctes se sont connectées au serveur ?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-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Comment les avez-vous identifiées ?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Quel est le top 10 des comportements suspects ? (les attaques / scans qui 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reviennent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le plus souvent)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Quelle est l’attaque qui a été la plus visible ? (la moins 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discrète</a:t>
            </a: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 les tentatives de brute-forcing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Identifier les processus de crawling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Documentation de Kibana: </a:t>
            </a: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https://www.elastic.co/guide/en/kibana/current/index.html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(Les parties qui nous intéressent sont Discover et Analyze)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Question 1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60875" y="646200"/>
            <a:ext cx="8595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75" y="764287"/>
            <a:ext cx="8869650" cy="4085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1" name="Google Shape;81;p16"/>
          <p:cNvSpPr/>
          <p:nvPr/>
        </p:nvSpPr>
        <p:spPr>
          <a:xfrm>
            <a:off x="6551050" y="2578325"/>
            <a:ext cx="2012700" cy="53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Pic de connexions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82" name="Google Shape;82;p16"/>
          <p:cNvCxnSpPr>
            <a:stCxn id="81" idx="1"/>
          </p:cNvCxnSpPr>
          <p:nvPr/>
        </p:nvCxnSpPr>
        <p:spPr>
          <a:xfrm rot="10800000">
            <a:off x="4979050" y="1387775"/>
            <a:ext cx="1572000" cy="14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Question 2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60875" y="646200"/>
            <a:ext cx="8595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5" y="953175"/>
            <a:ext cx="8905751" cy="3237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17"/>
          <p:cNvSpPr/>
          <p:nvPr/>
        </p:nvSpPr>
        <p:spPr>
          <a:xfrm>
            <a:off x="3186575" y="3946425"/>
            <a:ext cx="5847300" cy="9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En </a:t>
            </a:r>
            <a:r>
              <a:rPr lang="fr">
                <a:solidFill>
                  <a:srgbClr val="434343"/>
                </a:solidFill>
              </a:rPr>
              <a:t>agrégeant</a:t>
            </a:r>
            <a:r>
              <a:rPr lang="fr">
                <a:solidFill>
                  <a:srgbClr val="434343"/>
                </a:solidFill>
              </a:rPr>
              <a:t> sur le champ remote_address, on obtient la liste unique des IP qui se sont connectées.</a:t>
            </a:r>
            <a:br>
              <a:rPr lang="fr">
                <a:solidFill>
                  <a:srgbClr val="434343"/>
                </a:solidFill>
              </a:rPr>
            </a:br>
            <a:br>
              <a:rPr lang="fr">
                <a:solidFill>
                  <a:srgbClr val="434343"/>
                </a:solidFill>
              </a:rPr>
            </a:br>
            <a:r>
              <a:rPr lang="fr">
                <a:solidFill>
                  <a:srgbClr val="434343"/>
                </a:solidFill>
              </a:rPr>
              <a:t>Cette variable à elle seule ne permet pas d’identifier un utilisateur.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Question 2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60875" y="646200"/>
            <a:ext cx="8595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0" y="1048050"/>
            <a:ext cx="8830399" cy="30474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0" name="Google Shape;100;p18"/>
          <p:cNvSpPr/>
          <p:nvPr/>
        </p:nvSpPr>
        <p:spPr>
          <a:xfrm>
            <a:off x="3186575" y="3808300"/>
            <a:ext cx="5847300" cy="104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En ajoutant à notre </a:t>
            </a:r>
            <a:r>
              <a:rPr lang="fr">
                <a:solidFill>
                  <a:srgbClr val="434343"/>
                </a:solidFill>
              </a:rPr>
              <a:t>précédent</a:t>
            </a:r>
            <a:r>
              <a:rPr lang="fr">
                <a:solidFill>
                  <a:srgbClr val="434343"/>
                </a:solidFill>
              </a:rPr>
              <a:t> </a:t>
            </a:r>
            <a:r>
              <a:rPr lang="fr">
                <a:solidFill>
                  <a:srgbClr val="434343"/>
                </a:solidFill>
              </a:rPr>
              <a:t>agrégat le champ User-Agent, on affine l’identification des utilisateurs.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Même si, ce n’est toujours pas pertinent. On remarque dans les User-Agent des mots clés comme “Nikto”, un outil de scan web.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Question 2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60875" y="646200"/>
            <a:ext cx="8595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13" y="1038050"/>
            <a:ext cx="8856174" cy="30674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9" name="Google Shape;109;p19"/>
          <p:cNvSpPr/>
          <p:nvPr/>
        </p:nvSpPr>
        <p:spPr>
          <a:xfrm>
            <a:off x="3186575" y="3604400"/>
            <a:ext cx="5847300" cy="12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En ajoutant à notre précédent agrégat le champ Cookie, et notamment sa valeur PHPSESSID, on arrive à identifier plus clairement les utilisateurs.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C’est le mieux que nous puissions faire avec ces données. Même si des données sont omises ou caduques.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Question 3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60875" y="646200"/>
            <a:ext cx="8595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50" y="1039374"/>
            <a:ext cx="8595299" cy="35354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8" name="Google Shape;118;p20"/>
          <p:cNvSpPr/>
          <p:nvPr/>
        </p:nvSpPr>
        <p:spPr>
          <a:xfrm>
            <a:off x="3186575" y="3604400"/>
            <a:ext cx="5847300" cy="12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En effectuant une agrégation par table et par ligne, on obtient un tableau d’attaquant pour chaque type de </a:t>
            </a:r>
            <a:r>
              <a:rPr lang="fr">
                <a:solidFill>
                  <a:srgbClr val="434343"/>
                </a:solidFill>
              </a:rPr>
              <a:t>détection</a:t>
            </a:r>
            <a:r>
              <a:rPr lang="fr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Ici il s’agit d’un refus d’accès au serveur; Ce refus est déclenché lorsque le module de sécurité d’apache, détecte des comportements anormaux: Brute force, Injections, etc.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274350" y="0"/>
            <a:ext cx="8595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CORRECTION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" sz="24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fr" sz="24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 Question 3</a:t>
            </a:r>
            <a:br>
              <a:rPr lang="fr" sz="12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f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60875" y="646200"/>
            <a:ext cx="85953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 flipH="1" rot="10800000">
            <a:off x="0" y="529150"/>
            <a:ext cx="9162000" cy="6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88" y="949113"/>
            <a:ext cx="8296824" cy="3245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21"/>
          <p:cNvSpPr/>
          <p:nvPr/>
        </p:nvSpPr>
        <p:spPr>
          <a:xfrm>
            <a:off x="3186575" y="3604400"/>
            <a:ext cx="5847300" cy="124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On remarque que ces scores d’anomalies sont principalement déclenchés par NIKTO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