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1" r:id="rId4"/>
    <p:sldId id="260" r:id="rId5"/>
    <p:sldId id="264" r:id="rId6"/>
    <p:sldId id="265" r:id="rId7"/>
    <p:sldId id="266" r:id="rId8"/>
    <p:sldId id="258" r:id="rId9"/>
    <p:sldId id="259" r:id="rId10"/>
    <p:sldId id="267" r:id="rId11"/>
    <p:sldId id="268" r:id="rId12"/>
    <p:sldId id="257" r:id="rId13"/>
    <p:sldId id="263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506E3-765B-4BC4-B1DA-A4BFC75B2CE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64D9-27DD-403D-B37A-4857C5D5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088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45494-94B5-452C-8CB8-9772ECFD79FD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94B2-BF9B-47FB-9266-4F314CB4B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91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54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50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2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4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44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49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79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4FC4-D6E5-44EA-9CBE-8D35F3FB8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7772400" cy="2160240"/>
          </a:xfrm>
        </p:spPr>
        <p:txBody>
          <a:bodyPr>
            <a:normAutofit/>
          </a:bodyPr>
          <a:lstStyle/>
          <a:p>
            <a:r>
              <a:rPr lang="fr-FR" dirty="0" smtClean="0"/>
              <a:t>étude de cas calcul TRS</a:t>
            </a:r>
            <a:br>
              <a:rPr lang="fr-FR" dirty="0" smtClean="0"/>
            </a:br>
            <a:r>
              <a:rPr lang="fr-FR" dirty="0" smtClean="0"/>
              <a:t>Exemple Ligne de laquage </a:t>
            </a:r>
            <a:r>
              <a:rPr lang="fr-FR" dirty="0" err="1" smtClean="0"/>
              <a:t>vertical_IMALUM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08912" cy="2063080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</a:rPr>
              <a:t>Cours : Amélioration des Performances Industrielles</a:t>
            </a:r>
            <a:endParaRPr lang="fr-FR" sz="2400" b="1" dirty="0" smtClean="0">
              <a:solidFill>
                <a:schemeClr val="tx1"/>
              </a:solidFill>
            </a:endParaRPr>
          </a:p>
          <a:p>
            <a:endParaRPr lang="fr-FR" sz="2400" b="1" dirty="0">
              <a:solidFill>
                <a:schemeClr val="tx1"/>
              </a:solidFill>
            </a:endParaRPr>
          </a:p>
          <a:p>
            <a:r>
              <a:rPr lang="fr-FR" sz="2400" b="1" dirty="0" smtClean="0">
                <a:solidFill>
                  <a:schemeClr val="tx1"/>
                </a:solidFill>
              </a:rPr>
              <a:t>Prof : </a:t>
            </a:r>
            <a:r>
              <a:rPr lang="fr-FR" sz="2400" b="1" dirty="0" err="1" smtClean="0">
                <a:solidFill>
                  <a:schemeClr val="tx1"/>
                </a:solidFill>
              </a:rPr>
              <a:t>Safia</a:t>
            </a:r>
            <a:r>
              <a:rPr lang="fr-FR" sz="2400" b="1" dirty="0" smtClean="0">
                <a:solidFill>
                  <a:schemeClr val="tx1"/>
                </a:solidFill>
              </a:rPr>
              <a:t> Lamrani </a:t>
            </a:r>
          </a:p>
          <a:p>
            <a:r>
              <a:rPr lang="fr-FR" sz="2400" b="1" dirty="0" smtClean="0">
                <a:solidFill>
                  <a:schemeClr val="tx1"/>
                </a:solidFill>
              </a:rPr>
              <a:t>Octobre 2018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676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10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t="27865" r="18009" b="10677"/>
          <a:stretch/>
        </p:blipFill>
        <p:spPr bwMode="auto">
          <a:xfrm>
            <a:off x="163859" y="908720"/>
            <a:ext cx="866689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4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11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17708" r="23280" b="11579"/>
          <a:stretch/>
        </p:blipFill>
        <p:spPr bwMode="auto">
          <a:xfrm>
            <a:off x="539552" y="274650"/>
            <a:ext cx="8064896" cy="595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5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r="45656" b="53993"/>
          <a:stretch/>
        </p:blipFill>
        <p:spPr bwMode="auto">
          <a:xfrm>
            <a:off x="0" y="1124744"/>
            <a:ext cx="756437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3" t="19584" r="2001" b="53993"/>
          <a:stretch/>
        </p:blipFill>
        <p:spPr bwMode="auto">
          <a:xfrm>
            <a:off x="1391493" y="4508500"/>
            <a:ext cx="7736235" cy="201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 Calcul TRS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3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09577" y="703425"/>
            <a:ext cx="8438887" cy="6037943"/>
            <a:chOff x="93553" y="260648"/>
            <a:chExt cx="8438887" cy="603794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3" t="8135" r="54471" b="9325"/>
            <a:stretch/>
          </p:blipFill>
          <p:spPr bwMode="auto">
            <a:xfrm>
              <a:off x="93553" y="260648"/>
              <a:ext cx="5517441" cy="6037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52" t="21711" r="26134" b="10416"/>
            <a:stretch/>
          </p:blipFill>
          <p:spPr bwMode="auto">
            <a:xfrm>
              <a:off x="6084515" y="1268760"/>
              <a:ext cx="2447925" cy="4965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99842" y="116632"/>
            <a:ext cx="8229600" cy="428787"/>
          </a:xfrm>
        </p:spPr>
        <p:txBody>
          <a:bodyPr>
            <a:noAutofit/>
          </a:bodyPr>
          <a:lstStyle/>
          <a:p>
            <a:r>
              <a:rPr lang="fr-FR" sz="2400" dirty="0" smtClean="0"/>
              <a:t>Calcul TRS ligne de Laquage verticale (Extrait)</a:t>
            </a:r>
            <a:endParaRPr lang="fr-FR" sz="24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620" y="404664"/>
            <a:ext cx="8191872" cy="216024"/>
          </a:xfrm>
        </p:spPr>
        <p:txBody>
          <a:bodyPr>
            <a:noAutofit/>
          </a:bodyPr>
          <a:lstStyle/>
          <a:p>
            <a:r>
              <a:rPr lang="fr-FR" sz="2400" dirty="0" smtClean="0"/>
              <a:t>Communication de la performance :</a:t>
            </a:r>
            <a:br>
              <a:rPr lang="fr-FR" sz="2400" dirty="0" smtClean="0"/>
            </a:br>
            <a:r>
              <a:rPr lang="fr-FR" sz="2400" dirty="0" smtClean="0"/>
              <a:t>Tableau de Bord TRS</a:t>
            </a:r>
            <a:endParaRPr lang="fr-FR" sz="2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14</a:t>
            </a:fld>
            <a:endParaRPr lang="fr-F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8096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35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95635"/>
            <a:ext cx="9144000" cy="562074"/>
          </a:xfrm>
        </p:spPr>
        <p:txBody>
          <a:bodyPr>
            <a:noAutofit/>
          </a:bodyPr>
          <a:lstStyle/>
          <a:p>
            <a:r>
              <a:rPr lang="fr-FR" sz="2400" dirty="0" smtClean="0"/>
              <a:t>Communication de la performance :</a:t>
            </a:r>
            <a:br>
              <a:rPr lang="fr-FR" sz="2400" dirty="0" smtClean="0"/>
            </a:br>
            <a:r>
              <a:rPr lang="fr-FR" sz="2400" dirty="0" smtClean="0"/>
              <a:t>Tableau de Bord TRS</a:t>
            </a:r>
            <a:endParaRPr lang="fr-FR" sz="2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15</a:t>
            </a:fld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1" t="10677" r="19913" b="4166"/>
          <a:stretch/>
        </p:blipFill>
        <p:spPr bwMode="auto">
          <a:xfrm>
            <a:off x="539552" y="476672"/>
            <a:ext cx="8039100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2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495" y="274638"/>
            <a:ext cx="8923095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procédé : laquage de profilé </a:t>
            </a:r>
            <a:r>
              <a:rPr lang="fr-FR" dirty="0" err="1" smtClean="0"/>
              <a:t>Alluminium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47" y="4149080"/>
            <a:ext cx="4390427" cy="246961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84784"/>
            <a:ext cx="4384853" cy="24664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2707"/>
            <a:ext cx="4386591" cy="2467457"/>
          </a:xfrm>
          <a:prstGeom prst="rect">
            <a:avLst/>
          </a:prstGeom>
        </p:spPr>
      </p:pic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Ligne de laquage vertical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3846" r="12378" b="7952"/>
          <a:stretch/>
        </p:blipFill>
        <p:spPr bwMode="auto">
          <a:xfrm>
            <a:off x="107504" y="1524000"/>
            <a:ext cx="8950036" cy="504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Ligne de laquage vertical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62045"/>
            <a:ext cx="877241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8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3" t="8135" r="39204" b="6250"/>
          <a:stretch/>
        </p:blipFill>
        <p:spPr bwMode="auto">
          <a:xfrm>
            <a:off x="2195736" y="188640"/>
            <a:ext cx="4608512" cy="625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7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Mise en place du TRS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6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3935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1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3" t="4687" r="24011" b="9635"/>
          <a:stretch/>
        </p:blipFill>
        <p:spPr bwMode="auto">
          <a:xfrm>
            <a:off x="323528" y="260648"/>
            <a:ext cx="8352928" cy="610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90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8" y="692696"/>
            <a:ext cx="8173154" cy="5654213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31/10/2018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Amelioration des Perf Indus_Safia_Lamrani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4FC4-D6E5-44EA-9CBE-8D35F3FB880D}" type="slidenum">
              <a:rPr lang="fr-FR" smtClean="0"/>
              <a:t>9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9" t="18490" r="21669" b="10156"/>
          <a:stretch/>
        </p:blipFill>
        <p:spPr bwMode="auto">
          <a:xfrm>
            <a:off x="251519" y="404664"/>
            <a:ext cx="8844369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143</Words>
  <Application>Microsoft Office PowerPoint</Application>
  <PresentationFormat>Affichage à l'écran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étude de cas calcul TRS Exemple Ligne de laquage vertical_IMALUM</vt:lpstr>
      <vt:lpstr>Le procédé : laquage de profilé Alluminium</vt:lpstr>
      <vt:lpstr>Ligne de laquage vertical</vt:lpstr>
      <vt:lpstr>Ligne de laquage vertical</vt:lpstr>
      <vt:lpstr>Présentation PowerPoint</vt:lpstr>
      <vt:lpstr>Mise en place du TRS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Tableau Calcul TRS</vt:lpstr>
      <vt:lpstr>Calcul TRS ligne de Laquage verticale (Extrait)</vt:lpstr>
      <vt:lpstr>Communication de la performance : Tableau de Bord TRS</vt:lpstr>
      <vt:lpstr>Communication de la performance : Tableau de Bord TRS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Safia</dc:creator>
  <cp:lastModifiedBy>Safia</cp:lastModifiedBy>
  <cp:revision>9</cp:revision>
  <dcterms:created xsi:type="dcterms:W3CDTF">2018-10-31T11:23:25Z</dcterms:created>
  <dcterms:modified xsi:type="dcterms:W3CDTF">2018-10-31T12:11:40Z</dcterms:modified>
</cp:coreProperties>
</file>