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31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23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22/01/2015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40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22/01/2015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26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22/01/2015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732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22/01/2015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91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22/01/2015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42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22/01/2015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12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22/01/2015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551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22/01/2015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88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22/01/2015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4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22/01/2015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79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0911-2648-4587-91E9-DF68751CD790}" type="datetimeFigureOut">
              <a:rPr lang="fr-FR" smtClean="0"/>
              <a:t>22/01/2015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9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0911-2648-4587-91E9-DF68751CD790}" type="datetimeFigureOut">
              <a:rPr lang="fr-FR" smtClean="0"/>
              <a:t>22/01/2015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B65B-613A-4F79-B8D7-3BB3788F099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71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3182762" y="3187290"/>
            <a:ext cx="3032618" cy="1488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/>
          <p:cNvSpPr/>
          <p:nvPr/>
        </p:nvSpPr>
        <p:spPr>
          <a:xfrm>
            <a:off x="1770381" y="3961526"/>
            <a:ext cx="3563620" cy="714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6" name="Groupe 45"/>
          <p:cNvGrpSpPr/>
          <p:nvPr/>
        </p:nvGrpSpPr>
        <p:grpSpPr>
          <a:xfrm>
            <a:off x="1796030" y="1517955"/>
            <a:ext cx="322524" cy="369332"/>
            <a:chOff x="1796030" y="1517955"/>
            <a:chExt cx="322524" cy="369332"/>
          </a:xfrm>
        </p:grpSpPr>
        <p:sp>
          <p:nvSpPr>
            <p:cNvPr id="3" name="Rectangle 2"/>
            <p:cNvSpPr/>
            <p:nvPr/>
          </p:nvSpPr>
          <p:spPr>
            <a:xfrm>
              <a:off x="1824092" y="1561381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1796030" y="151795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J</a:t>
              </a:r>
              <a:endParaRPr lang="fr-FR" dirty="0"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2028038" y="1517955"/>
            <a:ext cx="429926" cy="369332"/>
            <a:chOff x="2028038" y="1517955"/>
            <a:chExt cx="429926" cy="369332"/>
          </a:xfrm>
        </p:grpSpPr>
        <p:sp>
          <p:nvSpPr>
            <p:cNvPr id="5" name="Rectangle 4"/>
            <p:cNvSpPr/>
            <p:nvPr/>
          </p:nvSpPr>
          <p:spPr>
            <a:xfrm>
              <a:off x="21038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0280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2294438" y="1517955"/>
            <a:ext cx="429926" cy="369332"/>
            <a:chOff x="2294438" y="1517955"/>
            <a:chExt cx="429926" cy="369332"/>
          </a:xfrm>
        </p:grpSpPr>
        <p:sp>
          <p:nvSpPr>
            <p:cNvPr id="6" name="Rectangle 5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2562433" y="1517955"/>
            <a:ext cx="429926" cy="369332"/>
            <a:chOff x="2562433" y="1517955"/>
            <a:chExt cx="429926" cy="369332"/>
          </a:xfrm>
        </p:grpSpPr>
        <p:sp>
          <p:nvSpPr>
            <p:cNvPr id="7" name="Rectangle 6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2828833" y="1517955"/>
            <a:ext cx="429926" cy="369332"/>
            <a:chOff x="2828833" y="1517955"/>
            <a:chExt cx="429926" cy="369332"/>
          </a:xfrm>
        </p:grpSpPr>
        <p:sp>
          <p:nvSpPr>
            <p:cNvPr id="8" name="Rectangle 7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0" name="Groupe 89"/>
          <p:cNvGrpSpPr/>
          <p:nvPr/>
        </p:nvGrpSpPr>
        <p:grpSpPr>
          <a:xfrm>
            <a:off x="1745230" y="1930713"/>
            <a:ext cx="429926" cy="369332"/>
            <a:chOff x="1745230" y="1930713"/>
            <a:chExt cx="429926" cy="369332"/>
          </a:xfrm>
        </p:grpSpPr>
        <p:sp>
          <p:nvSpPr>
            <p:cNvPr id="19" name="Rectangle 18"/>
            <p:cNvSpPr/>
            <p:nvPr/>
          </p:nvSpPr>
          <p:spPr>
            <a:xfrm>
              <a:off x="18240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74523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4" name="Groupe 93"/>
          <p:cNvGrpSpPr/>
          <p:nvPr/>
        </p:nvGrpSpPr>
        <p:grpSpPr>
          <a:xfrm>
            <a:off x="2009623" y="1930713"/>
            <a:ext cx="429926" cy="369332"/>
            <a:chOff x="2009623" y="1930713"/>
            <a:chExt cx="429926" cy="369332"/>
          </a:xfrm>
        </p:grpSpPr>
        <p:sp>
          <p:nvSpPr>
            <p:cNvPr id="20" name="Rectangle 19"/>
            <p:cNvSpPr/>
            <p:nvPr/>
          </p:nvSpPr>
          <p:spPr>
            <a:xfrm>
              <a:off x="20904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00962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2294438" y="1930713"/>
            <a:ext cx="429926" cy="369332"/>
            <a:chOff x="2294438" y="1930713"/>
            <a:chExt cx="429926" cy="369332"/>
          </a:xfrm>
        </p:grpSpPr>
        <p:sp>
          <p:nvSpPr>
            <p:cNvPr id="21" name="Rectangle 20"/>
            <p:cNvSpPr/>
            <p:nvPr/>
          </p:nvSpPr>
          <p:spPr>
            <a:xfrm>
              <a:off x="23702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29443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2562433" y="1930713"/>
            <a:ext cx="429926" cy="369332"/>
            <a:chOff x="2562433" y="1930713"/>
            <a:chExt cx="429926" cy="369332"/>
          </a:xfrm>
        </p:grpSpPr>
        <p:sp>
          <p:nvSpPr>
            <p:cNvPr id="22" name="Rectangle 21"/>
            <p:cNvSpPr/>
            <p:nvPr/>
          </p:nvSpPr>
          <p:spPr>
            <a:xfrm>
              <a:off x="26366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56243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2834548" y="1930713"/>
            <a:ext cx="429926" cy="369332"/>
            <a:chOff x="2834548" y="1930713"/>
            <a:chExt cx="429926" cy="369332"/>
          </a:xfrm>
        </p:grpSpPr>
        <p:sp>
          <p:nvSpPr>
            <p:cNvPr id="23" name="Rectangle 22"/>
            <p:cNvSpPr/>
            <p:nvPr/>
          </p:nvSpPr>
          <p:spPr>
            <a:xfrm>
              <a:off x="2916362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83454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3106353" y="1930713"/>
            <a:ext cx="429926" cy="369332"/>
            <a:chOff x="3106353" y="1930713"/>
            <a:chExt cx="429926" cy="369332"/>
          </a:xfrm>
        </p:grpSpPr>
        <p:sp>
          <p:nvSpPr>
            <p:cNvPr id="29" name="Rectangle 28"/>
            <p:cNvSpPr/>
            <p:nvPr/>
          </p:nvSpPr>
          <p:spPr>
            <a:xfrm>
              <a:off x="3184357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31063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953660" y="1930713"/>
            <a:ext cx="429926" cy="369332"/>
            <a:chOff x="953660" y="1930713"/>
            <a:chExt cx="429926" cy="369332"/>
          </a:xfrm>
        </p:grpSpPr>
        <p:sp>
          <p:nvSpPr>
            <p:cNvPr id="31" name="Rectangle 30"/>
            <p:cNvSpPr/>
            <p:nvPr/>
          </p:nvSpPr>
          <p:spPr>
            <a:xfrm>
              <a:off x="10325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95366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1218053" y="1930713"/>
            <a:ext cx="429926" cy="369332"/>
            <a:chOff x="1218053" y="1930713"/>
            <a:chExt cx="429926" cy="369332"/>
          </a:xfrm>
        </p:grpSpPr>
        <p:sp>
          <p:nvSpPr>
            <p:cNvPr id="32" name="Rectangle 31"/>
            <p:cNvSpPr/>
            <p:nvPr/>
          </p:nvSpPr>
          <p:spPr>
            <a:xfrm>
              <a:off x="12989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12180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498404" y="2300045"/>
            <a:ext cx="396000" cy="21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1423608" y="226687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</a:t>
            </a:r>
            <a:r>
              <a:rPr lang="fr-FR" sz="140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97429" y="2300045"/>
            <a:ext cx="396000" cy="21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2022633" y="226687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</a:t>
            </a:r>
            <a:r>
              <a:rPr lang="fr-FR" sz="140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8565" y="3174521"/>
            <a:ext cx="4469515" cy="15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4" name="Groupe 43"/>
          <p:cNvGrpSpPr/>
          <p:nvPr/>
        </p:nvGrpSpPr>
        <p:grpSpPr>
          <a:xfrm>
            <a:off x="1715385" y="3169957"/>
            <a:ext cx="561372" cy="307777"/>
            <a:chOff x="1764915" y="3236632"/>
            <a:chExt cx="561372" cy="307777"/>
          </a:xfrm>
        </p:grpSpPr>
        <p:sp>
          <p:nvSpPr>
            <p:cNvPr id="40" name="Rectangle 39"/>
            <p:cNvSpPr/>
            <p:nvPr/>
          </p:nvSpPr>
          <p:spPr>
            <a:xfrm>
              <a:off x="1839711" y="3269805"/>
              <a:ext cx="396000" cy="21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764915" y="3236632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spc="-15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Co</a:t>
              </a:r>
              <a:r>
                <a:rPr lang="fr-FR" sz="140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</a:t>
              </a:r>
              <a:r>
                <a:rPr lang="fr-FR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1715385" y="3414135"/>
            <a:ext cx="561372" cy="307777"/>
            <a:chOff x="1758565" y="3485805"/>
            <a:chExt cx="561372" cy="307777"/>
          </a:xfrm>
        </p:grpSpPr>
        <p:sp>
          <p:nvSpPr>
            <p:cNvPr id="42" name="Rectangle 41"/>
            <p:cNvSpPr/>
            <p:nvPr/>
          </p:nvSpPr>
          <p:spPr>
            <a:xfrm>
              <a:off x="1833361" y="3518978"/>
              <a:ext cx="396000" cy="21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1758565" y="3485805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spc="-15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Co</a:t>
              </a:r>
              <a:r>
                <a:rPr lang="fr-FR" sz="140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</a:t>
              </a:r>
              <a:r>
                <a:rPr lang="fr-F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1762253" y="3650672"/>
            <a:ext cx="322524" cy="369332"/>
            <a:chOff x="1796030" y="1517955"/>
            <a:chExt cx="322524" cy="369332"/>
          </a:xfrm>
        </p:grpSpPr>
        <p:sp>
          <p:nvSpPr>
            <p:cNvPr id="48" name="Rectangle 47"/>
            <p:cNvSpPr/>
            <p:nvPr/>
          </p:nvSpPr>
          <p:spPr>
            <a:xfrm>
              <a:off x="1824092" y="1561381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796030" y="151795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J</a:t>
              </a:r>
              <a:endParaRPr lang="fr-FR" dirty="0"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470856" y="4068073"/>
            <a:ext cx="429926" cy="369332"/>
            <a:chOff x="2028038" y="1517955"/>
            <a:chExt cx="429926" cy="369332"/>
          </a:xfrm>
        </p:grpSpPr>
        <p:sp>
          <p:nvSpPr>
            <p:cNvPr id="52" name="Rectangle 51"/>
            <p:cNvSpPr/>
            <p:nvPr/>
          </p:nvSpPr>
          <p:spPr>
            <a:xfrm>
              <a:off x="21038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20280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5764962" y="4068991"/>
            <a:ext cx="429926" cy="369332"/>
            <a:chOff x="2294438" y="1517955"/>
            <a:chExt cx="429926" cy="369332"/>
          </a:xfrm>
        </p:grpSpPr>
        <p:sp>
          <p:nvSpPr>
            <p:cNvPr id="56" name="Rectangle 55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5471260" y="4349893"/>
            <a:ext cx="429926" cy="369332"/>
            <a:chOff x="2562433" y="1517955"/>
            <a:chExt cx="429926" cy="369332"/>
          </a:xfrm>
        </p:grpSpPr>
        <p:sp>
          <p:nvSpPr>
            <p:cNvPr id="60" name="Rectangle 59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5766867" y="4350214"/>
            <a:ext cx="429926" cy="369332"/>
            <a:chOff x="2828833" y="1517955"/>
            <a:chExt cx="429926" cy="369332"/>
          </a:xfrm>
        </p:grpSpPr>
        <p:sp>
          <p:nvSpPr>
            <p:cNvPr id="64" name="Rectangle 63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1712400" y="4077335"/>
            <a:ext cx="429926" cy="369332"/>
            <a:chOff x="953660" y="1930713"/>
            <a:chExt cx="429926" cy="369332"/>
          </a:xfrm>
        </p:grpSpPr>
        <p:sp>
          <p:nvSpPr>
            <p:cNvPr id="68" name="Rectangle 67"/>
            <p:cNvSpPr/>
            <p:nvPr/>
          </p:nvSpPr>
          <p:spPr>
            <a:xfrm>
              <a:off x="10325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95366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1" name="Groupe 70"/>
          <p:cNvGrpSpPr/>
          <p:nvPr/>
        </p:nvGrpSpPr>
        <p:grpSpPr>
          <a:xfrm>
            <a:off x="1710026" y="4357223"/>
            <a:ext cx="429926" cy="369332"/>
            <a:chOff x="1218053" y="1930713"/>
            <a:chExt cx="429926" cy="369332"/>
          </a:xfrm>
        </p:grpSpPr>
        <p:sp>
          <p:nvSpPr>
            <p:cNvPr id="72" name="Rectangle 71"/>
            <p:cNvSpPr/>
            <p:nvPr/>
          </p:nvSpPr>
          <p:spPr>
            <a:xfrm>
              <a:off x="12989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12180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3151318" y="3336893"/>
            <a:ext cx="429926" cy="369332"/>
            <a:chOff x="3106353" y="1930713"/>
            <a:chExt cx="429926" cy="369332"/>
          </a:xfrm>
        </p:grpSpPr>
        <p:sp>
          <p:nvSpPr>
            <p:cNvPr id="76" name="Rectangle 75"/>
            <p:cNvSpPr/>
            <p:nvPr/>
          </p:nvSpPr>
          <p:spPr>
            <a:xfrm>
              <a:off x="3184357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31063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9" name="Groupe 78"/>
          <p:cNvGrpSpPr/>
          <p:nvPr/>
        </p:nvGrpSpPr>
        <p:grpSpPr>
          <a:xfrm>
            <a:off x="3147549" y="3625097"/>
            <a:ext cx="429926" cy="369332"/>
            <a:chOff x="2834548" y="1930713"/>
            <a:chExt cx="429926" cy="369332"/>
          </a:xfrm>
        </p:grpSpPr>
        <p:sp>
          <p:nvSpPr>
            <p:cNvPr id="80" name="Rectangle 79"/>
            <p:cNvSpPr/>
            <p:nvPr/>
          </p:nvSpPr>
          <p:spPr>
            <a:xfrm>
              <a:off x="2916362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283454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4191900" y="4075875"/>
            <a:ext cx="429926" cy="369332"/>
            <a:chOff x="2562433" y="1930713"/>
            <a:chExt cx="429926" cy="369332"/>
          </a:xfrm>
        </p:grpSpPr>
        <p:sp>
          <p:nvSpPr>
            <p:cNvPr id="84" name="Rectangle 83"/>
            <p:cNvSpPr/>
            <p:nvPr/>
          </p:nvSpPr>
          <p:spPr>
            <a:xfrm>
              <a:off x="26366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256243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7" name="Groupe 86"/>
          <p:cNvGrpSpPr/>
          <p:nvPr/>
        </p:nvGrpSpPr>
        <p:grpSpPr>
          <a:xfrm>
            <a:off x="4188560" y="4362938"/>
            <a:ext cx="429926" cy="369332"/>
            <a:chOff x="2294438" y="1930713"/>
            <a:chExt cx="429926" cy="369332"/>
          </a:xfrm>
        </p:grpSpPr>
        <p:sp>
          <p:nvSpPr>
            <p:cNvPr id="88" name="Rectangle 87"/>
            <p:cNvSpPr/>
            <p:nvPr/>
          </p:nvSpPr>
          <p:spPr>
            <a:xfrm>
              <a:off x="23702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229443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1" name="Groupe 90"/>
          <p:cNvGrpSpPr/>
          <p:nvPr/>
        </p:nvGrpSpPr>
        <p:grpSpPr>
          <a:xfrm>
            <a:off x="2881361" y="4075703"/>
            <a:ext cx="429926" cy="369332"/>
            <a:chOff x="1745230" y="1930713"/>
            <a:chExt cx="429926" cy="369332"/>
          </a:xfrm>
        </p:grpSpPr>
        <p:sp>
          <p:nvSpPr>
            <p:cNvPr id="92" name="Rectangle 91"/>
            <p:cNvSpPr/>
            <p:nvPr/>
          </p:nvSpPr>
          <p:spPr>
            <a:xfrm>
              <a:off x="18240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174523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2881681" y="4362601"/>
            <a:ext cx="429926" cy="369332"/>
            <a:chOff x="2009623" y="1930713"/>
            <a:chExt cx="429926" cy="369332"/>
          </a:xfrm>
        </p:grpSpPr>
        <p:sp>
          <p:nvSpPr>
            <p:cNvPr id="96" name="Rectangle 95"/>
            <p:cNvSpPr/>
            <p:nvPr/>
          </p:nvSpPr>
          <p:spPr>
            <a:xfrm>
              <a:off x="20904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200962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8" name="ZoneTexte 97"/>
          <p:cNvSpPr txBox="1"/>
          <p:nvPr/>
        </p:nvSpPr>
        <p:spPr>
          <a:xfrm>
            <a:off x="2125231" y="3215765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Codeuse gauche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132204" y="3444615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Codeuse droite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2010038" y="3693241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Jumper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2002688" y="4132109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Avant-gauche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002313" y="4406855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Avant-droit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grpSp>
        <p:nvGrpSpPr>
          <p:cNvPr id="103" name="Groupe 102"/>
          <p:cNvGrpSpPr/>
          <p:nvPr/>
        </p:nvGrpSpPr>
        <p:grpSpPr>
          <a:xfrm>
            <a:off x="3222334" y="1518135"/>
            <a:ext cx="429926" cy="369332"/>
            <a:chOff x="2294438" y="1517955"/>
            <a:chExt cx="429926" cy="369332"/>
          </a:xfrm>
        </p:grpSpPr>
        <p:sp>
          <p:nvSpPr>
            <p:cNvPr id="104" name="Rectangle 103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6" name="Groupe 105"/>
          <p:cNvGrpSpPr/>
          <p:nvPr/>
        </p:nvGrpSpPr>
        <p:grpSpPr>
          <a:xfrm>
            <a:off x="3490329" y="1518135"/>
            <a:ext cx="429926" cy="369332"/>
            <a:chOff x="2562433" y="1517955"/>
            <a:chExt cx="429926" cy="369332"/>
          </a:xfrm>
        </p:grpSpPr>
        <p:sp>
          <p:nvSpPr>
            <p:cNvPr id="107" name="Rectangle 106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3756729" y="1518135"/>
            <a:ext cx="429926" cy="369332"/>
            <a:chOff x="2828833" y="1517955"/>
            <a:chExt cx="429926" cy="369332"/>
          </a:xfrm>
        </p:grpSpPr>
        <p:sp>
          <p:nvSpPr>
            <p:cNvPr id="110" name="Rectangle 109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4534541" y="3687400"/>
            <a:ext cx="429926" cy="369332"/>
            <a:chOff x="2828833" y="1517955"/>
            <a:chExt cx="429926" cy="369332"/>
          </a:xfrm>
        </p:grpSpPr>
        <p:sp>
          <p:nvSpPr>
            <p:cNvPr id="113" name="Rectangle 112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4533258" y="3420801"/>
            <a:ext cx="429926" cy="369332"/>
            <a:chOff x="2562433" y="1517955"/>
            <a:chExt cx="429926" cy="369332"/>
          </a:xfrm>
        </p:grpSpPr>
        <p:sp>
          <p:nvSpPr>
            <p:cNvPr id="116" name="Rectangle 115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4531270" y="3154956"/>
            <a:ext cx="429926" cy="369332"/>
            <a:chOff x="2294438" y="1517955"/>
            <a:chExt cx="429926" cy="369332"/>
          </a:xfrm>
        </p:grpSpPr>
        <p:sp>
          <p:nvSpPr>
            <p:cNvPr id="119" name="Rectangle 118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1" name="ZoneTexte 120"/>
          <p:cNvSpPr txBox="1"/>
          <p:nvPr/>
        </p:nvSpPr>
        <p:spPr>
          <a:xfrm>
            <a:off x="3169427" y="4138263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Arrière-gauche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3180091" y="4414342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Arrière-gauche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2881361" y="3915948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Capteurs analogiques</a:t>
            </a:r>
            <a:endParaRPr lang="fr-FR" sz="1100" b="1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4462500" y="4125119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Extension </a:t>
            </a:r>
            <a:r>
              <a:rPr lang="fr-FR" sz="11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11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4470024" y="4404089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Extension </a:t>
            </a:r>
            <a:r>
              <a:rPr lang="fr-FR" sz="11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fr-FR" sz="11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3123468" y="3158383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Capteurs numériques</a:t>
            </a:r>
            <a:endParaRPr lang="fr-FR" sz="1100" b="1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431139" y="3394595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Gobelet gauche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3431139" y="3678325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Gobelet droit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4807960" y="3201434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Ascenseur Haut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4817726" y="3470883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Ascenseur Bas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4819819" y="3734407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Ascenseur Intérieur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5404887" y="393307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Extensions</a:t>
            </a:r>
            <a:endParaRPr lang="fr-FR" sz="1100" spc="-15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55819" y="1974139"/>
            <a:ext cx="180000" cy="23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/>
          <p:cNvSpPr/>
          <p:nvPr/>
        </p:nvSpPr>
        <p:spPr>
          <a:xfrm>
            <a:off x="4835819" y="1974139"/>
            <a:ext cx="180000" cy="23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5015819" y="1974139"/>
            <a:ext cx="180000" cy="23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/>
          <p:cNvSpPr/>
          <p:nvPr/>
        </p:nvSpPr>
        <p:spPr>
          <a:xfrm>
            <a:off x="5195819" y="1974139"/>
            <a:ext cx="180000" cy="23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5375819" y="1974139"/>
            <a:ext cx="180000" cy="23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/>
          <p:cNvSpPr/>
          <p:nvPr/>
        </p:nvSpPr>
        <p:spPr>
          <a:xfrm>
            <a:off x="5555819" y="1974139"/>
            <a:ext cx="180000" cy="2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/>
          <p:cNvSpPr txBox="1"/>
          <p:nvPr/>
        </p:nvSpPr>
        <p:spPr>
          <a:xfrm>
            <a:off x="5394557" y="191409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fr-FR" b="1" dirty="0">
              <a:ln>
                <a:solidFill>
                  <a:schemeClr val="bg1"/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5290719" y="194103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fr-F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5546383" y="188947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-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4608702" y="19121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endParaRPr lang="fr-FR" b="1" dirty="0">
              <a:ln>
                <a:solidFill>
                  <a:schemeClr val="bg1"/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655819" y="2431106"/>
            <a:ext cx="180000" cy="25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/>
          <p:cNvSpPr/>
          <p:nvPr/>
        </p:nvSpPr>
        <p:spPr>
          <a:xfrm>
            <a:off x="4835819" y="2431106"/>
            <a:ext cx="180000" cy="25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ZoneTexte 147"/>
          <p:cNvSpPr txBox="1"/>
          <p:nvPr/>
        </p:nvSpPr>
        <p:spPr>
          <a:xfrm>
            <a:off x="4776970" y="240917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fr-F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4616356" y="235963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-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347460" y="2431106"/>
            <a:ext cx="394680" cy="157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/>
          <p:cNvSpPr/>
          <p:nvPr/>
        </p:nvSpPr>
        <p:spPr>
          <a:xfrm>
            <a:off x="6400800" y="2592704"/>
            <a:ext cx="97200" cy="202211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ZoneTexte 150"/>
          <p:cNvSpPr txBox="1"/>
          <p:nvPr/>
        </p:nvSpPr>
        <p:spPr>
          <a:xfrm>
            <a:off x="6284349" y="2383335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Série</a:t>
            </a:r>
            <a:endParaRPr lang="fr-FR" sz="11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498000" y="2592704"/>
            <a:ext cx="97200" cy="202211"/>
          </a:xfrm>
          <a:prstGeom prst="rect">
            <a:avLst/>
          </a:prstGeom>
          <a:solidFill>
            <a:srgbClr val="FF33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/>
          <p:nvPr/>
        </p:nvSpPr>
        <p:spPr>
          <a:xfrm>
            <a:off x="6595200" y="2592704"/>
            <a:ext cx="97200" cy="202211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29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2" t="1887" r="20072" b="2893"/>
          <a:stretch/>
        </p:blipFill>
        <p:spPr>
          <a:xfrm rot="16200000">
            <a:off x="3130343" y="-1674227"/>
            <a:ext cx="3631720" cy="9512844"/>
          </a:xfrm>
          <a:prstGeom prst="rect">
            <a:avLst/>
          </a:prstGeom>
        </p:spPr>
      </p:pic>
      <p:cxnSp>
        <p:nvCxnSpPr>
          <p:cNvPr id="7" name="Connecteur en angle 6"/>
          <p:cNvCxnSpPr/>
          <p:nvPr/>
        </p:nvCxnSpPr>
        <p:spPr>
          <a:xfrm rot="16200000" flipV="1">
            <a:off x="-543828" y="5497925"/>
            <a:ext cx="2295354" cy="7235"/>
          </a:xfrm>
          <a:prstGeom prst="bentConnector3">
            <a:avLst>
              <a:gd name="adj1" fmla="val 565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14068" y="6399358"/>
            <a:ext cx="181748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Alimentation 24V</a:t>
            </a:r>
            <a:endParaRPr lang="fr-FR" dirty="0"/>
          </a:p>
        </p:txBody>
      </p:sp>
      <p:cxnSp>
        <p:nvCxnSpPr>
          <p:cNvPr id="9" name="Connecteur en angle 8"/>
          <p:cNvCxnSpPr/>
          <p:nvPr/>
        </p:nvCxnSpPr>
        <p:spPr>
          <a:xfrm rot="5400000" flipH="1" flipV="1">
            <a:off x="125877" y="5253098"/>
            <a:ext cx="1802139" cy="10819"/>
          </a:xfrm>
          <a:prstGeom prst="bentConnector3">
            <a:avLst>
              <a:gd name="adj1" fmla="val -74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741873" y="5974909"/>
            <a:ext cx="170277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Arrêt d’urgence</a:t>
            </a:r>
            <a:endParaRPr lang="fr-FR" dirty="0"/>
          </a:p>
        </p:txBody>
      </p:sp>
      <p:cxnSp>
        <p:nvCxnSpPr>
          <p:cNvPr id="10" name="Connecteur en angle 9"/>
          <p:cNvCxnSpPr/>
          <p:nvPr/>
        </p:nvCxnSpPr>
        <p:spPr>
          <a:xfrm rot="5400000" flipH="1" flipV="1">
            <a:off x="701972" y="5091116"/>
            <a:ext cx="1481706" cy="7205"/>
          </a:xfrm>
          <a:prstGeom prst="bentConnector3">
            <a:avLst>
              <a:gd name="adj1" fmla="val 866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225988" y="5561491"/>
            <a:ext cx="8669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ON/Off</a:t>
            </a:r>
            <a:endParaRPr lang="fr-FR" dirty="0"/>
          </a:p>
        </p:txBody>
      </p:sp>
      <p:cxnSp>
        <p:nvCxnSpPr>
          <p:cNvPr id="21" name="Connecteur en angle 20"/>
          <p:cNvCxnSpPr/>
          <p:nvPr/>
        </p:nvCxnSpPr>
        <p:spPr>
          <a:xfrm rot="16200000" flipV="1">
            <a:off x="1386182" y="4812556"/>
            <a:ext cx="961748" cy="51511"/>
          </a:xfrm>
          <a:prstGeom prst="bentConnector3">
            <a:avLst>
              <a:gd name="adj1" fmla="val 156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640003" y="5119790"/>
            <a:ext cx="8046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Buzzer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414068" y="4164810"/>
            <a:ext cx="405441" cy="271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840206" y="4172774"/>
            <a:ext cx="405441" cy="271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256184" y="4180738"/>
            <a:ext cx="405441" cy="271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672162" y="4183622"/>
            <a:ext cx="405441" cy="271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6850787" y="1266334"/>
            <a:ext cx="109414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/>
          <p:nvPr/>
        </p:nvCxnSpPr>
        <p:spPr>
          <a:xfrm flipV="1">
            <a:off x="8176237" y="1545093"/>
            <a:ext cx="0" cy="10225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7983372" y="2517891"/>
            <a:ext cx="171925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Codeuse gauche</a:t>
            </a:r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7164071" y="4281923"/>
            <a:ext cx="0" cy="10225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6850787" y="5165478"/>
            <a:ext cx="16628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Codeuse droite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8781690" y="4121528"/>
            <a:ext cx="448573" cy="215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9005976" y="4316557"/>
            <a:ext cx="0" cy="13147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176237" y="5553596"/>
            <a:ext cx="13917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Liaison série</a:t>
            </a:r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8407547" y="1268053"/>
            <a:ext cx="598429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7397857" y="789575"/>
            <a:ext cx="1604" cy="5294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8705157" y="801618"/>
            <a:ext cx="1604" cy="5294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819203" y="708023"/>
            <a:ext cx="225145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Capteurs analogiques</a:t>
            </a:r>
            <a:endParaRPr lang="fr-FR" dirty="0"/>
          </a:p>
        </p:txBody>
      </p:sp>
      <p:cxnSp>
        <p:nvCxnSpPr>
          <p:cNvPr id="52" name="Connecteur droit avec flèche 51"/>
          <p:cNvCxnSpPr/>
          <p:nvPr/>
        </p:nvCxnSpPr>
        <p:spPr>
          <a:xfrm flipH="1" flipV="1">
            <a:off x="4817686" y="2241026"/>
            <a:ext cx="4480" cy="4615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513542" y="2567626"/>
            <a:ext cx="31363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Alimentation de la Raspberry</a:t>
            </a:r>
            <a:r>
              <a:rPr lang="fr-FR" dirty="0"/>
              <a:t> </a:t>
            </a:r>
            <a:r>
              <a:rPr lang="fr-FR" dirty="0" smtClean="0"/>
              <a:t>pi</a:t>
            </a:r>
            <a:endParaRPr lang="fr-FR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743118" y="424316"/>
            <a:ext cx="1604" cy="1224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1579516" y="794419"/>
            <a:ext cx="1604" cy="864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2385434" y="1022282"/>
            <a:ext cx="1604" cy="648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110690" y="107208"/>
            <a:ext cx="162057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Moteur gauche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1235487" y="502166"/>
            <a:ext cx="1398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Moteur droit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2117707" y="889938"/>
            <a:ext cx="227491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Moteur de l’ascenseur</a:t>
            </a:r>
            <a:endParaRPr lang="fr-FR" dirty="0"/>
          </a:p>
        </p:txBody>
      </p:sp>
      <p:cxnSp>
        <p:nvCxnSpPr>
          <p:cNvPr id="62" name="Connecteur en angle 61"/>
          <p:cNvCxnSpPr/>
          <p:nvPr/>
        </p:nvCxnSpPr>
        <p:spPr>
          <a:xfrm rot="16200000" flipV="1">
            <a:off x="2587033" y="5239528"/>
            <a:ext cx="961748" cy="51511"/>
          </a:xfrm>
          <a:prstGeom prst="bentConnector3">
            <a:avLst>
              <a:gd name="adj1" fmla="val 156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necteur en angle 62"/>
          <p:cNvCxnSpPr/>
          <p:nvPr/>
        </p:nvCxnSpPr>
        <p:spPr>
          <a:xfrm rot="5400000" flipH="1" flipV="1">
            <a:off x="4598037" y="5104033"/>
            <a:ext cx="763020" cy="7159"/>
          </a:xfrm>
          <a:prstGeom prst="bentConnector3">
            <a:avLst>
              <a:gd name="adj1" fmla="val 2070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4712480" y="5165478"/>
            <a:ext cx="147027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DEL de </a:t>
            </a:r>
            <a:r>
              <a:rPr lang="fr-FR" dirty="0" err="1" smtClean="0"/>
              <a:t>débug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2833776" y="5165478"/>
            <a:ext cx="154468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Indicateur de niveau bas de batterie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2833776" y="6220632"/>
            <a:ext cx="6987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Notes:</a:t>
            </a:r>
          </a:p>
          <a:p>
            <a:r>
              <a:rPr lang="fr-FR" sz="1200" dirty="0" smtClean="0"/>
              <a:t>Les connecteurs non légendés sont ceux des capteurs binaires (contacteurs et interrupteurs de commande)</a:t>
            </a:r>
          </a:p>
          <a:p>
            <a:r>
              <a:rPr lang="fr-FR" sz="1200" dirty="0" smtClean="0"/>
              <a:t>Le seuil de l’indicateur est 20V. En dessous du seuil, la DEL s’allume et le bornier ‘Buzzer’ est alimenté en +5V.</a:t>
            </a:r>
            <a:endParaRPr lang="fr-FR" sz="1200" dirty="0"/>
          </a:p>
        </p:txBody>
      </p:sp>
      <p:grpSp>
        <p:nvGrpSpPr>
          <p:cNvPr id="69" name="Groupe 68"/>
          <p:cNvGrpSpPr/>
          <p:nvPr/>
        </p:nvGrpSpPr>
        <p:grpSpPr>
          <a:xfrm>
            <a:off x="9173042" y="3534415"/>
            <a:ext cx="524503" cy="261610"/>
            <a:chOff x="9173042" y="3534415"/>
            <a:chExt cx="524503" cy="261610"/>
          </a:xfrm>
        </p:grpSpPr>
        <p:sp>
          <p:nvSpPr>
            <p:cNvPr id="67" name="Rectangle à coins arrondis 66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9156019" y="3001134"/>
            <a:ext cx="524503" cy="261610"/>
            <a:chOff x="9173042" y="3534415"/>
            <a:chExt cx="524503" cy="261610"/>
          </a:xfrm>
        </p:grpSpPr>
        <p:sp>
          <p:nvSpPr>
            <p:cNvPr id="71" name="Rectangle à coins arrondis 70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234393" y="3689664"/>
            <a:ext cx="524503" cy="261610"/>
            <a:chOff x="9173042" y="3534415"/>
            <a:chExt cx="524503" cy="261610"/>
          </a:xfrm>
        </p:grpSpPr>
        <p:sp>
          <p:nvSpPr>
            <p:cNvPr id="74" name="Rectangle à coins arrondis 73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217370" y="3156383"/>
            <a:ext cx="524503" cy="261610"/>
            <a:chOff x="9173042" y="3534415"/>
            <a:chExt cx="524503" cy="261610"/>
          </a:xfrm>
        </p:grpSpPr>
        <p:sp>
          <p:nvSpPr>
            <p:cNvPr id="77" name="Rectangle à coins arrondis 76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9" name="Groupe 78"/>
          <p:cNvGrpSpPr/>
          <p:nvPr/>
        </p:nvGrpSpPr>
        <p:grpSpPr>
          <a:xfrm rot="16200000">
            <a:off x="3561288" y="1330477"/>
            <a:ext cx="524503" cy="261610"/>
            <a:chOff x="9173042" y="3534415"/>
            <a:chExt cx="524503" cy="261610"/>
          </a:xfrm>
        </p:grpSpPr>
        <p:sp>
          <p:nvSpPr>
            <p:cNvPr id="80" name="Rectangle à coins arrondis 79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2" name="Groupe 81"/>
          <p:cNvGrpSpPr/>
          <p:nvPr/>
        </p:nvGrpSpPr>
        <p:grpSpPr>
          <a:xfrm rot="16200000">
            <a:off x="3952879" y="1332196"/>
            <a:ext cx="524503" cy="261610"/>
            <a:chOff x="9173042" y="3534415"/>
            <a:chExt cx="524503" cy="261610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5" name="Groupe 84"/>
          <p:cNvGrpSpPr/>
          <p:nvPr/>
        </p:nvGrpSpPr>
        <p:grpSpPr>
          <a:xfrm rot="16200000">
            <a:off x="5371708" y="1347498"/>
            <a:ext cx="524503" cy="261610"/>
            <a:chOff x="9173042" y="3534415"/>
            <a:chExt cx="524503" cy="261610"/>
          </a:xfrm>
        </p:grpSpPr>
        <p:sp>
          <p:nvSpPr>
            <p:cNvPr id="86" name="Rectangle à coins arrondis 85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8" name="Groupe 87"/>
          <p:cNvGrpSpPr/>
          <p:nvPr/>
        </p:nvGrpSpPr>
        <p:grpSpPr>
          <a:xfrm rot="16200000">
            <a:off x="5869641" y="1359967"/>
            <a:ext cx="524503" cy="261610"/>
            <a:chOff x="9173042" y="3534415"/>
            <a:chExt cx="524503" cy="261610"/>
          </a:xfrm>
        </p:grpSpPr>
        <p:sp>
          <p:nvSpPr>
            <p:cNvPr id="89" name="Rectangle à coins arrondis 88"/>
            <p:cNvSpPr/>
            <p:nvPr/>
          </p:nvSpPr>
          <p:spPr>
            <a:xfrm>
              <a:off x="9230263" y="3550920"/>
              <a:ext cx="376017" cy="208280"/>
            </a:xfrm>
            <a:prstGeom prst="roundRect">
              <a:avLst>
                <a:gd name="adj" fmla="val 3861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9173042" y="3534415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AX12</a:t>
              </a:r>
              <a:endParaRPr lang="fr-FR" sz="10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1" name="Groupe 90"/>
          <p:cNvGrpSpPr/>
          <p:nvPr/>
        </p:nvGrpSpPr>
        <p:grpSpPr>
          <a:xfrm>
            <a:off x="5437334" y="3890091"/>
            <a:ext cx="322524" cy="369332"/>
            <a:chOff x="1796030" y="1517955"/>
            <a:chExt cx="322524" cy="369332"/>
          </a:xfrm>
        </p:grpSpPr>
        <p:sp>
          <p:nvSpPr>
            <p:cNvPr id="92" name="Rectangle 91"/>
            <p:cNvSpPr/>
            <p:nvPr/>
          </p:nvSpPr>
          <p:spPr>
            <a:xfrm>
              <a:off x="1824092" y="1561381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1796030" y="151795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J</a:t>
              </a:r>
              <a:endParaRPr lang="fr-FR" dirty="0"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</p:txBody>
        </p:sp>
      </p:grpSp>
      <p:grpSp>
        <p:nvGrpSpPr>
          <p:cNvPr id="94" name="Groupe 93"/>
          <p:cNvGrpSpPr/>
          <p:nvPr/>
        </p:nvGrpSpPr>
        <p:grpSpPr>
          <a:xfrm>
            <a:off x="5681905" y="3890091"/>
            <a:ext cx="429926" cy="369332"/>
            <a:chOff x="2028038" y="1517955"/>
            <a:chExt cx="429926" cy="369332"/>
          </a:xfrm>
        </p:grpSpPr>
        <p:sp>
          <p:nvSpPr>
            <p:cNvPr id="95" name="Rectangle 94"/>
            <p:cNvSpPr/>
            <p:nvPr/>
          </p:nvSpPr>
          <p:spPr>
            <a:xfrm>
              <a:off x="21038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0280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7" name="Groupe 96"/>
          <p:cNvGrpSpPr/>
          <p:nvPr/>
        </p:nvGrpSpPr>
        <p:grpSpPr>
          <a:xfrm>
            <a:off x="5971648" y="3890091"/>
            <a:ext cx="429926" cy="369332"/>
            <a:chOff x="2294438" y="1517955"/>
            <a:chExt cx="429926" cy="369332"/>
          </a:xfrm>
        </p:grpSpPr>
        <p:sp>
          <p:nvSpPr>
            <p:cNvPr id="98" name="Rectangle 97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6262698" y="3890376"/>
            <a:ext cx="429926" cy="369332"/>
            <a:chOff x="2562433" y="1517955"/>
            <a:chExt cx="429926" cy="369332"/>
          </a:xfrm>
        </p:grpSpPr>
        <p:sp>
          <p:nvSpPr>
            <p:cNvPr id="101" name="Rectangle 100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6552441" y="3889822"/>
            <a:ext cx="429926" cy="369332"/>
            <a:chOff x="2828833" y="1517955"/>
            <a:chExt cx="429926" cy="369332"/>
          </a:xfrm>
        </p:grpSpPr>
        <p:sp>
          <p:nvSpPr>
            <p:cNvPr id="104" name="Rectangle 103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6" name="Groupe 105"/>
          <p:cNvGrpSpPr/>
          <p:nvPr/>
        </p:nvGrpSpPr>
        <p:grpSpPr>
          <a:xfrm>
            <a:off x="7604663" y="1626448"/>
            <a:ext cx="429926" cy="369332"/>
            <a:chOff x="1745230" y="1930713"/>
            <a:chExt cx="429926" cy="369332"/>
          </a:xfrm>
        </p:grpSpPr>
        <p:sp>
          <p:nvSpPr>
            <p:cNvPr id="107" name="Rectangle 106"/>
            <p:cNvSpPr/>
            <p:nvPr/>
          </p:nvSpPr>
          <p:spPr>
            <a:xfrm>
              <a:off x="18240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174523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7315841" y="1627339"/>
            <a:ext cx="429926" cy="369332"/>
            <a:chOff x="2009623" y="1930713"/>
            <a:chExt cx="429926" cy="369332"/>
          </a:xfrm>
        </p:grpSpPr>
        <p:sp>
          <p:nvSpPr>
            <p:cNvPr id="110" name="Rectangle 109"/>
            <p:cNvSpPr/>
            <p:nvPr/>
          </p:nvSpPr>
          <p:spPr>
            <a:xfrm>
              <a:off x="2090492" y="1974139"/>
              <a:ext cx="266400" cy="25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200962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7036041" y="1629112"/>
            <a:ext cx="429926" cy="369332"/>
            <a:chOff x="2294438" y="1930713"/>
            <a:chExt cx="429926" cy="369332"/>
          </a:xfrm>
        </p:grpSpPr>
        <p:sp>
          <p:nvSpPr>
            <p:cNvPr id="113" name="Rectangle 112"/>
            <p:cNvSpPr/>
            <p:nvPr/>
          </p:nvSpPr>
          <p:spPr>
            <a:xfrm>
              <a:off x="23702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229443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5" name="Groupe 114"/>
          <p:cNvGrpSpPr/>
          <p:nvPr/>
        </p:nvGrpSpPr>
        <p:grpSpPr>
          <a:xfrm>
            <a:off x="6751831" y="1629244"/>
            <a:ext cx="429926" cy="369332"/>
            <a:chOff x="2562433" y="1930713"/>
            <a:chExt cx="429926" cy="369332"/>
          </a:xfrm>
        </p:grpSpPr>
        <p:sp>
          <p:nvSpPr>
            <p:cNvPr id="116" name="Rectangle 115"/>
            <p:cNvSpPr/>
            <p:nvPr/>
          </p:nvSpPr>
          <p:spPr>
            <a:xfrm>
              <a:off x="2636627" y="1974139"/>
              <a:ext cx="266400" cy="25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256243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6457475" y="1628688"/>
            <a:ext cx="429926" cy="369332"/>
            <a:chOff x="2834548" y="1930713"/>
            <a:chExt cx="429926" cy="369332"/>
          </a:xfrm>
        </p:grpSpPr>
        <p:sp>
          <p:nvSpPr>
            <p:cNvPr id="119" name="Rectangle 118"/>
            <p:cNvSpPr/>
            <p:nvPr/>
          </p:nvSpPr>
          <p:spPr>
            <a:xfrm>
              <a:off x="2916362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2834548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1" name="Groupe 120"/>
          <p:cNvGrpSpPr/>
          <p:nvPr/>
        </p:nvGrpSpPr>
        <p:grpSpPr>
          <a:xfrm>
            <a:off x="6178257" y="1629218"/>
            <a:ext cx="429926" cy="369332"/>
            <a:chOff x="3106353" y="1930713"/>
            <a:chExt cx="429926" cy="369332"/>
          </a:xfrm>
        </p:grpSpPr>
        <p:sp>
          <p:nvSpPr>
            <p:cNvPr id="122" name="Rectangle 121"/>
            <p:cNvSpPr/>
            <p:nvPr/>
          </p:nvSpPr>
          <p:spPr>
            <a:xfrm>
              <a:off x="3184357" y="1974139"/>
              <a:ext cx="266400" cy="25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31063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4" name="Groupe 123"/>
          <p:cNvGrpSpPr/>
          <p:nvPr/>
        </p:nvGrpSpPr>
        <p:grpSpPr>
          <a:xfrm>
            <a:off x="8608495" y="1631282"/>
            <a:ext cx="429926" cy="369332"/>
            <a:chOff x="953660" y="1930713"/>
            <a:chExt cx="429926" cy="369332"/>
          </a:xfrm>
        </p:grpSpPr>
        <p:sp>
          <p:nvSpPr>
            <p:cNvPr id="125" name="Rectangle 124"/>
            <p:cNvSpPr/>
            <p:nvPr/>
          </p:nvSpPr>
          <p:spPr>
            <a:xfrm>
              <a:off x="10325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953660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7" name="Groupe 126"/>
          <p:cNvGrpSpPr/>
          <p:nvPr/>
        </p:nvGrpSpPr>
        <p:grpSpPr>
          <a:xfrm>
            <a:off x="8317219" y="1633473"/>
            <a:ext cx="429926" cy="369332"/>
            <a:chOff x="1218053" y="1930713"/>
            <a:chExt cx="429926" cy="369332"/>
          </a:xfrm>
        </p:grpSpPr>
        <p:sp>
          <p:nvSpPr>
            <p:cNvPr id="128" name="Rectangle 127"/>
            <p:cNvSpPr/>
            <p:nvPr/>
          </p:nvSpPr>
          <p:spPr>
            <a:xfrm>
              <a:off x="1298922" y="1974139"/>
              <a:ext cx="266400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1218053" y="193071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U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7901322" y="1781521"/>
            <a:ext cx="561372" cy="307777"/>
            <a:chOff x="4666324" y="759387"/>
            <a:chExt cx="561372" cy="307777"/>
          </a:xfrm>
        </p:grpSpPr>
        <p:sp>
          <p:nvSpPr>
            <p:cNvPr id="130" name="Rectangle 129"/>
            <p:cNvSpPr/>
            <p:nvPr/>
          </p:nvSpPr>
          <p:spPr>
            <a:xfrm>
              <a:off x="4741120" y="792560"/>
              <a:ext cx="396000" cy="21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4666324" y="759387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spc="-15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Co</a:t>
              </a:r>
              <a:r>
                <a:rPr lang="fr-FR" sz="140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</a:t>
              </a:r>
              <a:r>
                <a:rPr lang="fr-FR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5" name="Groupe 144"/>
          <p:cNvGrpSpPr/>
          <p:nvPr/>
        </p:nvGrpSpPr>
        <p:grpSpPr>
          <a:xfrm>
            <a:off x="6882285" y="4480888"/>
            <a:ext cx="561372" cy="307777"/>
            <a:chOff x="5265349" y="759387"/>
            <a:chExt cx="561372" cy="307777"/>
          </a:xfrm>
        </p:grpSpPr>
        <p:sp>
          <p:nvSpPr>
            <p:cNvPr id="132" name="Rectangle 131"/>
            <p:cNvSpPr/>
            <p:nvPr/>
          </p:nvSpPr>
          <p:spPr>
            <a:xfrm>
              <a:off x="5340145" y="792560"/>
              <a:ext cx="396000" cy="21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ZoneTexte 132"/>
            <p:cNvSpPr txBox="1"/>
            <p:nvPr/>
          </p:nvSpPr>
          <p:spPr>
            <a:xfrm>
              <a:off x="5265349" y="759387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spc="-15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Co</a:t>
              </a:r>
              <a:r>
                <a:rPr lang="fr-FR" sz="1400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</a:t>
              </a:r>
              <a:r>
                <a:rPr lang="fr-F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grpSp>
        <p:nvGrpSpPr>
          <p:cNvPr id="134" name="Groupe 133"/>
          <p:cNvGrpSpPr/>
          <p:nvPr/>
        </p:nvGrpSpPr>
        <p:grpSpPr>
          <a:xfrm>
            <a:off x="8033959" y="3840467"/>
            <a:ext cx="429926" cy="369332"/>
            <a:chOff x="2294438" y="1517955"/>
            <a:chExt cx="429926" cy="369332"/>
          </a:xfrm>
        </p:grpSpPr>
        <p:sp>
          <p:nvSpPr>
            <p:cNvPr id="135" name="Rectangle 134"/>
            <p:cNvSpPr/>
            <p:nvPr/>
          </p:nvSpPr>
          <p:spPr>
            <a:xfrm>
              <a:off x="23702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2294438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748905" y="3840467"/>
            <a:ext cx="429926" cy="369332"/>
            <a:chOff x="2562433" y="1517955"/>
            <a:chExt cx="429926" cy="369332"/>
          </a:xfrm>
        </p:grpSpPr>
        <p:sp>
          <p:nvSpPr>
            <p:cNvPr id="138" name="Rectangle 137"/>
            <p:cNvSpPr/>
            <p:nvPr/>
          </p:nvSpPr>
          <p:spPr>
            <a:xfrm>
              <a:off x="26366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ZoneTexte 138"/>
            <p:cNvSpPr txBox="1"/>
            <p:nvPr/>
          </p:nvSpPr>
          <p:spPr>
            <a:xfrm>
              <a:off x="25624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0" name="Groupe 139"/>
          <p:cNvGrpSpPr/>
          <p:nvPr/>
        </p:nvGrpSpPr>
        <p:grpSpPr>
          <a:xfrm>
            <a:off x="8323702" y="3840467"/>
            <a:ext cx="429926" cy="369332"/>
            <a:chOff x="2828833" y="1517955"/>
            <a:chExt cx="429926" cy="369332"/>
          </a:xfrm>
        </p:grpSpPr>
        <p:sp>
          <p:nvSpPr>
            <p:cNvPr id="141" name="Rectangle 140"/>
            <p:cNvSpPr/>
            <p:nvPr/>
          </p:nvSpPr>
          <p:spPr>
            <a:xfrm>
              <a:off x="2903027" y="1561381"/>
              <a:ext cx="266400" cy="25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ZoneTexte 141"/>
            <p:cNvSpPr txBox="1"/>
            <p:nvPr/>
          </p:nvSpPr>
          <p:spPr>
            <a:xfrm>
              <a:off x="2828833" y="1517955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r>
                <a:rPr lang="fr-F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fr-F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145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177</Words>
  <Application>Microsoft Office PowerPoint</Application>
  <PresentationFormat>Format A4 (210 x 297 mm)</PresentationFormat>
  <Paragraphs>103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Simplified Arabic Fixed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Gaultier</dc:creator>
  <cp:lastModifiedBy>Sylvain Gaultier</cp:lastModifiedBy>
  <cp:revision>34</cp:revision>
  <dcterms:created xsi:type="dcterms:W3CDTF">2015-01-22T12:52:08Z</dcterms:created>
  <dcterms:modified xsi:type="dcterms:W3CDTF">2015-01-22T20:50:15Z</dcterms:modified>
</cp:coreProperties>
</file>