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D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60"/>
  </p:normalViewPr>
  <p:slideViewPr>
    <p:cSldViewPr snapToGrid="0">
      <p:cViewPr>
        <p:scale>
          <a:sx n="75" d="100"/>
          <a:sy n="75" d="100"/>
        </p:scale>
        <p:origin x="209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4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26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3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9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12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51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8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79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9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0911-2648-4587-91E9-DF68751CD790}" type="datetimeFigureOut">
              <a:rPr lang="fr-FR" smtClean="0"/>
              <a:t>16/03/2015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7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82762" y="3187290"/>
            <a:ext cx="3032618" cy="1488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1770381" y="3961526"/>
            <a:ext cx="3563620" cy="714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/>
          <p:cNvGrpSpPr/>
          <p:nvPr/>
        </p:nvGrpSpPr>
        <p:grpSpPr>
          <a:xfrm>
            <a:off x="1796030" y="1517955"/>
            <a:ext cx="322524" cy="369332"/>
            <a:chOff x="1796030" y="1517955"/>
            <a:chExt cx="322524" cy="369332"/>
          </a:xfrm>
        </p:grpSpPr>
        <p:sp>
          <p:nvSpPr>
            <p:cNvPr id="3" name="Rectangle 2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2028038" y="1517955"/>
            <a:ext cx="429926" cy="369332"/>
            <a:chOff x="2028038" y="1517955"/>
            <a:chExt cx="429926" cy="369332"/>
          </a:xfrm>
        </p:grpSpPr>
        <p:sp>
          <p:nvSpPr>
            <p:cNvPr id="5" name="Rectangle 4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2294438" y="1517955"/>
            <a:ext cx="429926" cy="369332"/>
            <a:chOff x="2294438" y="1517955"/>
            <a:chExt cx="429926" cy="369332"/>
          </a:xfrm>
        </p:grpSpPr>
        <p:sp>
          <p:nvSpPr>
            <p:cNvPr id="6" name="Rectangle 5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562433" y="1517955"/>
            <a:ext cx="429926" cy="369332"/>
            <a:chOff x="2562433" y="1517955"/>
            <a:chExt cx="429926" cy="369332"/>
          </a:xfrm>
        </p:grpSpPr>
        <p:sp>
          <p:nvSpPr>
            <p:cNvPr id="7" name="Rectangle 6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2828833" y="1517955"/>
            <a:ext cx="429926" cy="369332"/>
            <a:chOff x="2828833" y="1517955"/>
            <a:chExt cx="429926" cy="369332"/>
          </a:xfrm>
        </p:grpSpPr>
        <p:sp>
          <p:nvSpPr>
            <p:cNvPr id="8" name="Rectangle 7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2175760" y="1930713"/>
            <a:ext cx="429926" cy="369332"/>
            <a:chOff x="1745230" y="1930713"/>
            <a:chExt cx="429926" cy="369332"/>
          </a:xfrm>
        </p:grpSpPr>
        <p:sp>
          <p:nvSpPr>
            <p:cNvPr id="19" name="Rectangle 18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2729713" y="1930713"/>
            <a:ext cx="429926" cy="369332"/>
            <a:chOff x="2009623" y="1930713"/>
            <a:chExt cx="429926" cy="369332"/>
          </a:xfrm>
        </p:grpSpPr>
        <p:sp>
          <p:nvSpPr>
            <p:cNvPr id="20" name="Rectangle 19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2458268" y="1930713"/>
            <a:ext cx="429926" cy="369332"/>
            <a:chOff x="2294438" y="1930713"/>
            <a:chExt cx="429926" cy="369332"/>
          </a:xfrm>
        </p:grpSpPr>
        <p:sp>
          <p:nvSpPr>
            <p:cNvPr id="21" name="Rectangle 20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3015823" y="1930713"/>
            <a:ext cx="429926" cy="369332"/>
            <a:chOff x="2562433" y="1930713"/>
            <a:chExt cx="429926" cy="369332"/>
          </a:xfrm>
        </p:grpSpPr>
        <p:sp>
          <p:nvSpPr>
            <p:cNvPr id="22" name="Rectangle 21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901098" y="1930713"/>
            <a:ext cx="429926" cy="369332"/>
            <a:chOff x="2834548" y="1930713"/>
            <a:chExt cx="429926" cy="369332"/>
          </a:xfrm>
        </p:grpSpPr>
        <p:sp>
          <p:nvSpPr>
            <p:cNvPr id="23" name="Rectangle 22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1635693" y="1930713"/>
            <a:ext cx="429926" cy="369332"/>
            <a:chOff x="3106353" y="1930713"/>
            <a:chExt cx="4299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953660" y="1930713"/>
            <a:ext cx="429926" cy="369332"/>
            <a:chOff x="953660" y="1930713"/>
            <a:chExt cx="429926" cy="369332"/>
          </a:xfrm>
        </p:grpSpPr>
        <p:sp>
          <p:nvSpPr>
            <p:cNvPr id="31" name="Rectangle 30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1218053" y="1930713"/>
            <a:ext cx="429926" cy="369332"/>
            <a:chOff x="1218053" y="1930713"/>
            <a:chExt cx="429926" cy="369332"/>
          </a:xfrm>
        </p:grpSpPr>
        <p:sp>
          <p:nvSpPr>
            <p:cNvPr id="32" name="Rectangle 31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498404" y="2300045"/>
            <a:ext cx="39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423608" y="226687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</a:t>
            </a:r>
            <a:r>
              <a:rPr lang="fr-FR" sz="14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97429" y="2300045"/>
            <a:ext cx="396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022633" y="226687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</a:t>
            </a:r>
            <a:r>
              <a:rPr lang="fr-FR" sz="14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8565" y="3174521"/>
            <a:ext cx="4469515" cy="15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1715385" y="3169957"/>
            <a:ext cx="561372" cy="307777"/>
            <a:chOff x="1764915" y="3236632"/>
            <a:chExt cx="561372" cy="307777"/>
          </a:xfrm>
        </p:grpSpPr>
        <p:sp>
          <p:nvSpPr>
            <p:cNvPr id="40" name="Rectangle 39"/>
            <p:cNvSpPr/>
            <p:nvPr/>
          </p:nvSpPr>
          <p:spPr>
            <a:xfrm>
              <a:off x="1839711" y="3269805"/>
              <a:ext cx="396000" cy="21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764915" y="323663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15385" y="3414135"/>
            <a:ext cx="561372" cy="307777"/>
            <a:chOff x="1758565" y="3485805"/>
            <a:chExt cx="561372" cy="307777"/>
          </a:xfrm>
        </p:grpSpPr>
        <p:sp>
          <p:nvSpPr>
            <p:cNvPr id="42" name="Rectangle 41"/>
            <p:cNvSpPr/>
            <p:nvPr/>
          </p:nvSpPr>
          <p:spPr>
            <a:xfrm>
              <a:off x="1833361" y="3518978"/>
              <a:ext cx="3960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758565" y="348580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1762253" y="3650672"/>
            <a:ext cx="322524" cy="369332"/>
            <a:chOff x="1796030" y="1517955"/>
            <a:chExt cx="322524" cy="369332"/>
          </a:xfrm>
        </p:grpSpPr>
        <p:sp>
          <p:nvSpPr>
            <p:cNvPr id="48" name="Rectangle 47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470856" y="4068073"/>
            <a:ext cx="429926" cy="369332"/>
            <a:chOff x="2028038" y="1517955"/>
            <a:chExt cx="429926" cy="369332"/>
          </a:xfrm>
        </p:grpSpPr>
        <p:sp>
          <p:nvSpPr>
            <p:cNvPr id="52" name="Rectangle 51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5764962" y="4068991"/>
            <a:ext cx="429926" cy="369332"/>
            <a:chOff x="2294438" y="1517955"/>
            <a:chExt cx="429926" cy="369332"/>
          </a:xfrm>
        </p:grpSpPr>
        <p:sp>
          <p:nvSpPr>
            <p:cNvPr id="56" name="Rectangle 55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5471260" y="4349893"/>
            <a:ext cx="429926" cy="369332"/>
            <a:chOff x="2562433" y="1517955"/>
            <a:chExt cx="429926" cy="369332"/>
          </a:xfrm>
        </p:grpSpPr>
        <p:sp>
          <p:nvSpPr>
            <p:cNvPr id="60" name="Rectangle 59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5766867" y="4350214"/>
            <a:ext cx="429926" cy="369332"/>
            <a:chOff x="2828833" y="1517955"/>
            <a:chExt cx="429926" cy="369332"/>
          </a:xfrm>
        </p:grpSpPr>
        <p:sp>
          <p:nvSpPr>
            <p:cNvPr id="64" name="Rectangle 63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1712400" y="4077335"/>
            <a:ext cx="429926" cy="369332"/>
            <a:chOff x="953660" y="1930713"/>
            <a:chExt cx="429926" cy="369332"/>
          </a:xfrm>
        </p:grpSpPr>
        <p:sp>
          <p:nvSpPr>
            <p:cNvPr id="68" name="Rectangle 67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1710026" y="4357223"/>
            <a:ext cx="429926" cy="369332"/>
            <a:chOff x="1218053" y="1930713"/>
            <a:chExt cx="429926" cy="369332"/>
          </a:xfrm>
        </p:grpSpPr>
        <p:sp>
          <p:nvSpPr>
            <p:cNvPr id="72" name="Rectangle 71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151318" y="3336893"/>
            <a:ext cx="429926" cy="369332"/>
            <a:chOff x="3106353" y="1930713"/>
            <a:chExt cx="429926" cy="369332"/>
          </a:xfrm>
        </p:grpSpPr>
        <p:sp>
          <p:nvSpPr>
            <p:cNvPr id="76" name="Rectangle 75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3147549" y="3625097"/>
            <a:ext cx="429926" cy="369332"/>
            <a:chOff x="2834548" y="1930713"/>
            <a:chExt cx="429926" cy="369332"/>
          </a:xfrm>
        </p:grpSpPr>
        <p:sp>
          <p:nvSpPr>
            <p:cNvPr id="80" name="Rectangle 79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4191900" y="4075875"/>
            <a:ext cx="429926" cy="369332"/>
            <a:chOff x="2562433" y="1930713"/>
            <a:chExt cx="429926" cy="369332"/>
          </a:xfrm>
        </p:grpSpPr>
        <p:sp>
          <p:nvSpPr>
            <p:cNvPr id="84" name="Rectangle 83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4188560" y="4362938"/>
            <a:ext cx="429926" cy="369332"/>
            <a:chOff x="2294438" y="1930713"/>
            <a:chExt cx="429926" cy="369332"/>
          </a:xfrm>
        </p:grpSpPr>
        <p:sp>
          <p:nvSpPr>
            <p:cNvPr id="88" name="Rectangle 87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2881361" y="4075703"/>
            <a:ext cx="429926" cy="369332"/>
            <a:chOff x="1745230" y="1930713"/>
            <a:chExt cx="429926" cy="369332"/>
          </a:xfrm>
        </p:grpSpPr>
        <p:sp>
          <p:nvSpPr>
            <p:cNvPr id="92" name="Rectangle 91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81681" y="4362601"/>
            <a:ext cx="429926" cy="369332"/>
            <a:chOff x="2009623" y="1930713"/>
            <a:chExt cx="429926" cy="369332"/>
          </a:xfrm>
        </p:grpSpPr>
        <p:sp>
          <p:nvSpPr>
            <p:cNvPr id="96" name="Rectangle 95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8" name="ZoneTexte 97"/>
          <p:cNvSpPr txBox="1"/>
          <p:nvPr/>
        </p:nvSpPr>
        <p:spPr>
          <a:xfrm>
            <a:off x="2125231" y="321576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Codeuse 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132204" y="344461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Codeuse droite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2010038" y="3693241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Jumper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002688" y="4132109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Avant-gauche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002313" y="4406855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Avant-droit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3222334" y="1518135"/>
            <a:ext cx="429926" cy="369332"/>
            <a:chOff x="2294438" y="1517955"/>
            <a:chExt cx="429926" cy="369332"/>
          </a:xfrm>
        </p:grpSpPr>
        <p:sp>
          <p:nvSpPr>
            <p:cNvPr id="104" name="Rectangle 103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3490329" y="1518135"/>
            <a:ext cx="429926" cy="369332"/>
            <a:chOff x="2562433" y="1517955"/>
            <a:chExt cx="42992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3756729" y="1518135"/>
            <a:ext cx="429926" cy="369332"/>
            <a:chOff x="2828833" y="1517955"/>
            <a:chExt cx="429926" cy="369332"/>
          </a:xfrm>
        </p:grpSpPr>
        <p:sp>
          <p:nvSpPr>
            <p:cNvPr id="110" name="Rectangle 109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4534541" y="3687400"/>
            <a:ext cx="429926" cy="369332"/>
            <a:chOff x="2828833" y="1517955"/>
            <a:chExt cx="429926" cy="369332"/>
          </a:xfrm>
        </p:grpSpPr>
        <p:sp>
          <p:nvSpPr>
            <p:cNvPr id="113" name="Rectangle 112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4533258" y="3420801"/>
            <a:ext cx="429926" cy="369332"/>
            <a:chOff x="2562433" y="1517955"/>
            <a:chExt cx="429926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4531270" y="3154956"/>
            <a:ext cx="429926" cy="369332"/>
            <a:chOff x="2294438" y="1517955"/>
            <a:chExt cx="429926" cy="369332"/>
          </a:xfrm>
        </p:grpSpPr>
        <p:sp>
          <p:nvSpPr>
            <p:cNvPr id="119" name="Rectangle 118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3169427" y="4138263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Arrière-gauche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180091" y="4414342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Arrière-gauche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2881361" y="3915948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Capteurs analogiques</a:t>
            </a:r>
            <a:endParaRPr lang="fr-FR" sz="1100" b="1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4462500" y="412511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 </a:t>
            </a:r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4470024" y="440408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 </a:t>
            </a:r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3123468" y="315838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Capteurs numériques</a:t>
            </a:r>
            <a:endParaRPr lang="fr-FR" sz="1100" b="1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431139" y="339459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Gobelet 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3431139" y="3678325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Gobelet droit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4807960" y="3201434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Haut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4817726" y="347088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Bas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19819" y="3734407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Intérieur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404887" y="393307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Extensions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55819" y="1974139"/>
            <a:ext cx="180000" cy="23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4835819" y="1974139"/>
            <a:ext cx="180000" cy="23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5015819" y="1974139"/>
            <a:ext cx="180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5195819" y="1974139"/>
            <a:ext cx="180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5375819" y="1974139"/>
            <a:ext cx="180000" cy="23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5555819" y="1974139"/>
            <a:ext cx="180000" cy="2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5394557" y="19140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fr-FR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5290719" y="194103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5546383" y="18894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4608702" y="1912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fr-FR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655819" y="2431106"/>
            <a:ext cx="180000" cy="2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4835819" y="2431106"/>
            <a:ext cx="180000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ZoneTexte 147"/>
          <p:cNvSpPr txBox="1"/>
          <p:nvPr/>
        </p:nvSpPr>
        <p:spPr>
          <a:xfrm>
            <a:off x="4776970" y="24091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616356" y="235963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47460" y="2431106"/>
            <a:ext cx="394680" cy="15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6400800" y="2592704"/>
            <a:ext cx="97200" cy="20221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ZoneTexte 150"/>
          <p:cNvSpPr txBox="1"/>
          <p:nvPr/>
        </p:nvSpPr>
        <p:spPr>
          <a:xfrm>
            <a:off x="6284349" y="2383335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Série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498000" y="2592704"/>
            <a:ext cx="97200" cy="202211"/>
          </a:xfrm>
          <a:prstGeom prst="rect">
            <a:avLst/>
          </a:prstGeom>
          <a:solidFill>
            <a:srgbClr val="FF33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6595200" y="2592704"/>
            <a:ext cx="97200" cy="202211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2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ZoneTexte 155"/>
          <p:cNvSpPr txBox="1"/>
          <p:nvPr/>
        </p:nvSpPr>
        <p:spPr>
          <a:xfrm>
            <a:off x="7446274" y="901870"/>
            <a:ext cx="868892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b="1" dirty="0" smtClean="0"/>
              <a:t>Extensions</a:t>
            </a:r>
            <a:endParaRPr lang="fr-FR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4531" y="904744"/>
            <a:ext cx="63177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b="1" dirty="0" smtClean="0"/>
              <a:t>Arrière</a:t>
            </a:r>
            <a:endParaRPr lang="fr-FR" sz="12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744045" y="907418"/>
            <a:ext cx="55393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b="1" dirty="0" smtClean="0"/>
              <a:t>Avant</a:t>
            </a:r>
            <a:endParaRPr lang="fr-FR" sz="12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2" t="1887" r="20072" b="2893"/>
          <a:stretch/>
        </p:blipFill>
        <p:spPr>
          <a:xfrm rot="16200000">
            <a:off x="3130343" y="-1674227"/>
            <a:ext cx="3631720" cy="9512844"/>
          </a:xfrm>
          <a:prstGeom prst="rect">
            <a:avLst/>
          </a:prstGeom>
        </p:spPr>
      </p:pic>
      <p:grpSp>
        <p:nvGrpSpPr>
          <p:cNvPr id="160" name="Groupe 159"/>
          <p:cNvGrpSpPr/>
          <p:nvPr/>
        </p:nvGrpSpPr>
        <p:grpSpPr>
          <a:xfrm>
            <a:off x="1348400" y="1440000"/>
            <a:ext cx="445870" cy="144000"/>
            <a:chOff x="534965" y="1440000"/>
            <a:chExt cx="445870" cy="144000"/>
          </a:xfrm>
        </p:grpSpPr>
        <p:sp>
          <p:nvSpPr>
            <p:cNvPr id="161" name="Rectangle 160"/>
            <p:cNvSpPr/>
            <p:nvPr/>
          </p:nvSpPr>
          <p:spPr>
            <a:xfrm>
              <a:off x="764835" y="1440000"/>
              <a:ext cx="216000" cy="144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34965" y="1440000"/>
              <a:ext cx="216000" cy="14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2155485" y="1440000"/>
            <a:ext cx="445235" cy="144000"/>
            <a:chOff x="509565" y="1440000"/>
            <a:chExt cx="445235" cy="144000"/>
          </a:xfrm>
        </p:grpSpPr>
        <p:sp>
          <p:nvSpPr>
            <p:cNvPr id="164" name="Rectangle 163"/>
            <p:cNvSpPr/>
            <p:nvPr/>
          </p:nvSpPr>
          <p:spPr>
            <a:xfrm>
              <a:off x="509565" y="1440000"/>
              <a:ext cx="216000" cy="144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38800" y="1440000"/>
              <a:ext cx="216000" cy="14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09565" y="1440000"/>
            <a:ext cx="445235" cy="144000"/>
            <a:chOff x="509565" y="1440000"/>
            <a:chExt cx="445235" cy="144000"/>
          </a:xfrm>
        </p:grpSpPr>
        <p:sp>
          <p:nvSpPr>
            <p:cNvPr id="12" name="Rectangle 11"/>
            <p:cNvSpPr/>
            <p:nvPr/>
          </p:nvSpPr>
          <p:spPr>
            <a:xfrm>
              <a:off x="509565" y="1440000"/>
              <a:ext cx="216000" cy="144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38800" y="1440000"/>
              <a:ext cx="216000" cy="14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" name="Connecteur en angle 6"/>
          <p:cNvCxnSpPr/>
          <p:nvPr/>
        </p:nvCxnSpPr>
        <p:spPr>
          <a:xfrm rot="16200000" flipV="1">
            <a:off x="-543828" y="5497925"/>
            <a:ext cx="2295354" cy="7235"/>
          </a:xfrm>
          <a:prstGeom prst="bentConnector3">
            <a:avLst>
              <a:gd name="adj1" fmla="val 565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4068" y="6399358"/>
            <a:ext cx="18174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Alimentation 24V</a:t>
            </a:r>
            <a:endParaRPr lang="fr-FR" dirty="0"/>
          </a:p>
        </p:txBody>
      </p:sp>
      <p:cxnSp>
        <p:nvCxnSpPr>
          <p:cNvPr id="9" name="Connecteur en angle 8"/>
          <p:cNvCxnSpPr/>
          <p:nvPr/>
        </p:nvCxnSpPr>
        <p:spPr>
          <a:xfrm rot="5400000" flipH="1" flipV="1">
            <a:off x="125877" y="5253098"/>
            <a:ext cx="1802139" cy="10819"/>
          </a:xfrm>
          <a:prstGeom prst="bentConnector3">
            <a:avLst>
              <a:gd name="adj1" fmla="val -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741873" y="5974909"/>
            <a:ext cx="17027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Arrêt d’urgence</a:t>
            </a:r>
            <a:endParaRPr lang="fr-FR" dirty="0"/>
          </a:p>
        </p:txBody>
      </p:sp>
      <p:cxnSp>
        <p:nvCxnSpPr>
          <p:cNvPr id="10" name="Connecteur en angle 9"/>
          <p:cNvCxnSpPr/>
          <p:nvPr/>
        </p:nvCxnSpPr>
        <p:spPr>
          <a:xfrm rot="5400000" flipH="1" flipV="1">
            <a:off x="701972" y="5091116"/>
            <a:ext cx="1481706" cy="7205"/>
          </a:xfrm>
          <a:prstGeom prst="bentConnector3">
            <a:avLst>
              <a:gd name="adj1" fmla="val 86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225988" y="5561491"/>
            <a:ext cx="86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ON/Off</a:t>
            </a:r>
            <a:endParaRPr lang="fr-FR" dirty="0"/>
          </a:p>
        </p:txBody>
      </p:sp>
      <p:cxnSp>
        <p:nvCxnSpPr>
          <p:cNvPr id="21" name="Connecteur en angle 20"/>
          <p:cNvCxnSpPr/>
          <p:nvPr/>
        </p:nvCxnSpPr>
        <p:spPr>
          <a:xfrm rot="16200000" flipV="1">
            <a:off x="1386182" y="4812556"/>
            <a:ext cx="961748" cy="51511"/>
          </a:xfrm>
          <a:prstGeom prst="bentConnector3">
            <a:avLst>
              <a:gd name="adj1" fmla="val 15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640003" y="5119790"/>
            <a:ext cx="8046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Buzzer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4068" y="4164810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40206" y="4172774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256184" y="4180738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672162" y="4183622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850787" y="1266334"/>
            <a:ext cx="109414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8176237" y="1545093"/>
            <a:ext cx="0" cy="10225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983372" y="2517891"/>
            <a:ext cx="17192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Codeuse gauche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7164071" y="4281923"/>
            <a:ext cx="0" cy="10225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850787" y="5165478"/>
            <a:ext cx="16628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Codeuse droite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8781690" y="4121528"/>
            <a:ext cx="448573" cy="215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9005976" y="4316557"/>
            <a:ext cx="0" cy="13147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176237" y="5553596"/>
            <a:ext cx="13917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Liaison série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8407547" y="1268053"/>
            <a:ext cx="598429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7397857" y="789575"/>
            <a:ext cx="1604" cy="52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8705157" y="801618"/>
            <a:ext cx="1604" cy="52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616003" y="240663"/>
            <a:ext cx="286131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Capteurs à ultrasons et/ou capteurs analogiques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H="1" flipV="1">
            <a:off x="4817686" y="2241026"/>
            <a:ext cx="4480" cy="4615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513542" y="2567626"/>
            <a:ext cx="31363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Alimentation de la Raspberry</a:t>
            </a:r>
            <a:r>
              <a:rPr lang="fr-FR" dirty="0"/>
              <a:t> </a:t>
            </a:r>
            <a:r>
              <a:rPr lang="fr-FR" dirty="0" smtClean="0"/>
              <a:t>pi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743118" y="424316"/>
            <a:ext cx="1604" cy="122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579516" y="794419"/>
            <a:ext cx="1604" cy="86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385434" y="1022282"/>
            <a:ext cx="1604" cy="648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0690" y="107208"/>
            <a:ext cx="16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Moteur gauche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1235487" y="502166"/>
            <a:ext cx="1398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Moteur droit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117707" y="889938"/>
            <a:ext cx="22749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Moteur de l’ascenseur</a:t>
            </a:r>
            <a:endParaRPr lang="fr-FR" dirty="0"/>
          </a:p>
        </p:txBody>
      </p:sp>
      <p:cxnSp>
        <p:nvCxnSpPr>
          <p:cNvPr id="62" name="Connecteur en angle 61"/>
          <p:cNvCxnSpPr/>
          <p:nvPr/>
        </p:nvCxnSpPr>
        <p:spPr>
          <a:xfrm rot="16200000" flipV="1">
            <a:off x="2587033" y="5239528"/>
            <a:ext cx="961748" cy="51511"/>
          </a:xfrm>
          <a:prstGeom prst="bentConnector3">
            <a:avLst>
              <a:gd name="adj1" fmla="val 15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en angle 62"/>
          <p:cNvCxnSpPr/>
          <p:nvPr/>
        </p:nvCxnSpPr>
        <p:spPr>
          <a:xfrm rot="5400000" flipH="1" flipV="1">
            <a:off x="4598037" y="5104033"/>
            <a:ext cx="763020" cy="7159"/>
          </a:xfrm>
          <a:prstGeom prst="bentConnector3">
            <a:avLst>
              <a:gd name="adj1" fmla="val 207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712480" y="5165478"/>
            <a:ext cx="147027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DEL de </a:t>
            </a:r>
            <a:r>
              <a:rPr lang="fr-FR" dirty="0" err="1" smtClean="0"/>
              <a:t>débug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2833776" y="5165478"/>
            <a:ext cx="154468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Indicateur de niveau bas de batterie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2833776" y="6220632"/>
            <a:ext cx="698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Notes:</a:t>
            </a:r>
          </a:p>
          <a:p>
            <a:r>
              <a:rPr lang="fr-FR" sz="1200" dirty="0" smtClean="0"/>
              <a:t>Les connecteurs non légendés sont ceux des capteurs binaires (contacteurs et interrupteurs de commande)</a:t>
            </a:r>
          </a:p>
          <a:p>
            <a:r>
              <a:rPr lang="fr-FR" sz="1200" dirty="0" smtClean="0"/>
              <a:t>Le seuil de l’indicateur est 20V. En dessous du seuil, la DEL s’allume et le bornier ‘Buzzer’ est alimenté en +5V.</a:t>
            </a:r>
            <a:endParaRPr lang="fr-FR" sz="1200" dirty="0"/>
          </a:p>
        </p:txBody>
      </p:sp>
      <p:grpSp>
        <p:nvGrpSpPr>
          <p:cNvPr id="69" name="Groupe 68"/>
          <p:cNvGrpSpPr/>
          <p:nvPr/>
        </p:nvGrpSpPr>
        <p:grpSpPr>
          <a:xfrm>
            <a:off x="9173042" y="3534415"/>
            <a:ext cx="524503" cy="261610"/>
            <a:chOff x="9173042" y="3534415"/>
            <a:chExt cx="524503" cy="261610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9156019" y="3001134"/>
            <a:ext cx="524503" cy="261610"/>
            <a:chOff x="9173042" y="3534415"/>
            <a:chExt cx="524503" cy="261610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234393" y="3689664"/>
            <a:ext cx="524503" cy="261610"/>
            <a:chOff x="9173042" y="3534415"/>
            <a:chExt cx="524503" cy="261610"/>
          </a:xfrm>
        </p:grpSpPr>
        <p:sp>
          <p:nvSpPr>
            <p:cNvPr id="74" name="Rectangle à coins arrondis 73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217370" y="3156383"/>
            <a:ext cx="524503" cy="261610"/>
            <a:chOff x="9173042" y="3534415"/>
            <a:chExt cx="524503" cy="261610"/>
          </a:xfrm>
        </p:grpSpPr>
        <p:sp>
          <p:nvSpPr>
            <p:cNvPr id="77" name="Rectangle à coins arrondis 76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 rot="16200000">
            <a:off x="3561288" y="1330477"/>
            <a:ext cx="524503" cy="261610"/>
            <a:chOff x="9173042" y="3534415"/>
            <a:chExt cx="524503" cy="261610"/>
          </a:xfrm>
        </p:grpSpPr>
        <p:sp>
          <p:nvSpPr>
            <p:cNvPr id="80" name="Rectangle à coins arrondis 79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e 81"/>
          <p:cNvGrpSpPr/>
          <p:nvPr/>
        </p:nvGrpSpPr>
        <p:grpSpPr>
          <a:xfrm rot="16200000">
            <a:off x="3952879" y="1332196"/>
            <a:ext cx="524503" cy="261610"/>
            <a:chOff x="9173042" y="3534415"/>
            <a:chExt cx="524503" cy="261610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5" name="Groupe 84"/>
          <p:cNvGrpSpPr/>
          <p:nvPr/>
        </p:nvGrpSpPr>
        <p:grpSpPr>
          <a:xfrm rot="16200000">
            <a:off x="5371708" y="1347498"/>
            <a:ext cx="524503" cy="261610"/>
            <a:chOff x="9173042" y="3534415"/>
            <a:chExt cx="524503" cy="261610"/>
          </a:xfrm>
        </p:grpSpPr>
        <p:sp>
          <p:nvSpPr>
            <p:cNvPr id="86" name="Rectangle à coins arrondis 85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8" name="Groupe 87"/>
          <p:cNvGrpSpPr/>
          <p:nvPr/>
        </p:nvGrpSpPr>
        <p:grpSpPr>
          <a:xfrm rot="16200000">
            <a:off x="5869641" y="1359967"/>
            <a:ext cx="524503" cy="261610"/>
            <a:chOff x="9173042" y="3534415"/>
            <a:chExt cx="524503" cy="261610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5437334" y="3890091"/>
            <a:ext cx="322524" cy="369332"/>
            <a:chOff x="1796030" y="1517955"/>
            <a:chExt cx="322524" cy="369332"/>
          </a:xfrm>
        </p:grpSpPr>
        <p:sp>
          <p:nvSpPr>
            <p:cNvPr id="92" name="Rectangle 91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5681905" y="3890091"/>
            <a:ext cx="429926" cy="369332"/>
            <a:chOff x="2028038" y="1517955"/>
            <a:chExt cx="429926" cy="369332"/>
          </a:xfrm>
        </p:grpSpPr>
        <p:sp>
          <p:nvSpPr>
            <p:cNvPr id="95" name="Rectangle 94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5971648" y="3890091"/>
            <a:ext cx="429926" cy="369332"/>
            <a:chOff x="2294438" y="1517955"/>
            <a:chExt cx="429926" cy="369332"/>
          </a:xfrm>
        </p:grpSpPr>
        <p:sp>
          <p:nvSpPr>
            <p:cNvPr id="98" name="Rectangle 97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6262698" y="3890376"/>
            <a:ext cx="429926" cy="369332"/>
            <a:chOff x="2562433" y="1517955"/>
            <a:chExt cx="429926" cy="369332"/>
          </a:xfrm>
        </p:grpSpPr>
        <p:sp>
          <p:nvSpPr>
            <p:cNvPr id="101" name="Rectangle 100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6552441" y="3889822"/>
            <a:ext cx="429926" cy="369332"/>
            <a:chOff x="2828833" y="1517955"/>
            <a:chExt cx="429926" cy="369332"/>
          </a:xfrm>
        </p:grpSpPr>
        <p:sp>
          <p:nvSpPr>
            <p:cNvPr id="104" name="Rectangle 103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6747413" y="1628353"/>
            <a:ext cx="429926" cy="369332"/>
            <a:chOff x="1745230" y="1930713"/>
            <a:chExt cx="42992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7315841" y="1627339"/>
            <a:ext cx="429926" cy="369332"/>
            <a:chOff x="2009623" y="1930713"/>
            <a:chExt cx="429926" cy="369332"/>
          </a:xfrm>
        </p:grpSpPr>
        <p:sp>
          <p:nvSpPr>
            <p:cNvPr id="110" name="Rectangle 109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7036041" y="1629112"/>
            <a:ext cx="429926" cy="369332"/>
            <a:chOff x="2294438" y="1930713"/>
            <a:chExt cx="429926" cy="369332"/>
          </a:xfrm>
        </p:grpSpPr>
        <p:sp>
          <p:nvSpPr>
            <p:cNvPr id="113" name="Rectangle 112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7609081" y="1629244"/>
            <a:ext cx="429926" cy="369332"/>
            <a:chOff x="2562433" y="1930713"/>
            <a:chExt cx="429926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6457475" y="1628688"/>
            <a:ext cx="429926" cy="369332"/>
            <a:chOff x="2834548" y="1930713"/>
            <a:chExt cx="429926" cy="369332"/>
          </a:xfrm>
        </p:grpSpPr>
        <p:sp>
          <p:nvSpPr>
            <p:cNvPr id="119" name="Rectangle 118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6178257" y="1629218"/>
            <a:ext cx="429926" cy="369332"/>
            <a:chOff x="3106353" y="1930713"/>
            <a:chExt cx="429926" cy="369332"/>
          </a:xfrm>
        </p:grpSpPr>
        <p:sp>
          <p:nvSpPr>
            <p:cNvPr id="122" name="Rectangle 121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e 123"/>
          <p:cNvGrpSpPr/>
          <p:nvPr/>
        </p:nvGrpSpPr>
        <p:grpSpPr>
          <a:xfrm>
            <a:off x="8322745" y="1631282"/>
            <a:ext cx="429926" cy="369332"/>
            <a:chOff x="953660" y="1930713"/>
            <a:chExt cx="429926" cy="369332"/>
          </a:xfrm>
        </p:grpSpPr>
        <p:sp>
          <p:nvSpPr>
            <p:cNvPr id="125" name="Rectangle 124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7" name="Groupe 126"/>
          <p:cNvGrpSpPr/>
          <p:nvPr/>
        </p:nvGrpSpPr>
        <p:grpSpPr>
          <a:xfrm>
            <a:off x="8611850" y="1633838"/>
            <a:ext cx="429926" cy="369332"/>
            <a:chOff x="1218053" y="1930713"/>
            <a:chExt cx="429926" cy="369332"/>
          </a:xfrm>
        </p:grpSpPr>
        <p:sp>
          <p:nvSpPr>
            <p:cNvPr id="128" name="Rectangle 127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7901322" y="1781521"/>
            <a:ext cx="561372" cy="307777"/>
            <a:chOff x="4666324" y="759387"/>
            <a:chExt cx="561372" cy="307777"/>
          </a:xfrm>
        </p:grpSpPr>
        <p:sp>
          <p:nvSpPr>
            <p:cNvPr id="130" name="Rectangle 129"/>
            <p:cNvSpPr/>
            <p:nvPr/>
          </p:nvSpPr>
          <p:spPr>
            <a:xfrm>
              <a:off x="4741120" y="792560"/>
              <a:ext cx="396000" cy="21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4666324" y="75938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6882285" y="4480888"/>
            <a:ext cx="561372" cy="307777"/>
            <a:chOff x="5265349" y="759387"/>
            <a:chExt cx="561372" cy="307777"/>
          </a:xfrm>
        </p:grpSpPr>
        <p:sp>
          <p:nvSpPr>
            <p:cNvPr id="132" name="Rectangle 131"/>
            <p:cNvSpPr/>
            <p:nvPr/>
          </p:nvSpPr>
          <p:spPr>
            <a:xfrm>
              <a:off x="5340145" y="792560"/>
              <a:ext cx="3960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5265349" y="75938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134" name="Groupe 133"/>
          <p:cNvGrpSpPr/>
          <p:nvPr/>
        </p:nvGrpSpPr>
        <p:grpSpPr>
          <a:xfrm>
            <a:off x="8033959" y="3840467"/>
            <a:ext cx="429926" cy="369332"/>
            <a:chOff x="2294438" y="1517955"/>
            <a:chExt cx="429926" cy="369332"/>
          </a:xfrm>
        </p:grpSpPr>
        <p:sp>
          <p:nvSpPr>
            <p:cNvPr id="135" name="Rectangle 134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748905" y="3840467"/>
            <a:ext cx="429926" cy="369332"/>
            <a:chOff x="2562433" y="1517955"/>
            <a:chExt cx="429926" cy="369332"/>
          </a:xfrm>
        </p:grpSpPr>
        <p:sp>
          <p:nvSpPr>
            <p:cNvPr id="138" name="Rectangle 137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0" name="Groupe 139"/>
          <p:cNvGrpSpPr/>
          <p:nvPr/>
        </p:nvGrpSpPr>
        <p:grpSpPr>
          <a:xfrm>
            <a:off x="8323702" y="3840467"/>
            <a:ext cx="429926" cy="369332"/>
            <a:chOff x="2828833" y="1517955"/>
            <a:chExt cx="429926" cy="369332"/>
          </a:xfrm>
        </p:grpSpPr>
        <p:sp>
          <p:nvSpPr>
            <p:cNvPr id="141" name="Rectangle 140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" name="Groupe 142"/>
          <p:cNvGrpSpPr/>
          <p:nvPr/>
        </p:nvGrpSpPr>
        <p:grpSpPr>
          <a:xfrm rot="16200000">
            <a:off x="5370592" y="1347498"/>
            <a:ext cx="524503" cy="261610"/>
            <a:chOff x="9173042" y="3534415"/>
            <a:chExt cx="524503" cy="261610"/>
          </a:xfrm>
        </p:grpSpPr>
        <p:sp>
          <p:nvSpPr>
            <p:cNvPr id="146" name="Rectangle à coins arrondis 145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8" name="Groupe 147"/>
          <p:cNvGrpSpPr/>
          <p:nvPr/>
        </p:nvGrpSpPr>
        <p:grpSpPr>
          <a:xfrm rot="16200000">
            <a:off x="5868525" y="1359967"/>
            <a:ext cx="524503" cy="261610"/>
            <a:chOff x="9173042" y="3534415"/>
            <a:chExt cx="524503" cy="261610"/>
          </a:xfrm>
        </p:grpSpPr>
        <p:sp>
          <p:nvSpPr>
            <p:cNvPr id="149" name="Rectangle à coins arrondis 148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500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 rot="21600000">
            <a:off x="6109825" y="1869262"/>
            <a:ext cx="1951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PD11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PD9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PB1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PC5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PA7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PA5</a:t>
            </a:r>
            <a:endParaRPr lang="fr-FR" sz="1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8326001" y="187267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PA4 PA6</a:t>
            </a:r>
            <a:endParaRPr lang="fr-FR" sz="1000" b="1" dirty="0">
              <a:ln w="3175">
                <a:noFill/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ZoneTexte 151"/>
          <p:cNvSpPr txBox="1"/>
          <p:nvPr/>
        </p:nvSpPr>
        <p:spPr>
          <a:xfrm rot="21600000">
            <a:off x="7693134" y="3686922"/>
            <a:ext cx="118494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PE5 PC13 PC15</a:t>
            </a:r>
            <a:endParaRPr lang="fr-FR" sz="1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ZoneTexte 152"/>
          <p:cNvSpPr txBox="1"/>
          <p:nvPr/>
        </p:nvSpPr>
        <p:spPr>
          <a:xfrm rot="21600000">
            <a:off x="5342060" y="3747882"/>
            <a:ext cx="1707519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PC9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PC11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PD0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PD2</a:t>
            </a:r>
            <a:r>
              <a:rPr lang="fr-FR" sz="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PD6</a:t>
            </a:r>
            <a:endParaRPr lang="fr-FR" sz="1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7975481" y="1985069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PA0</a:t>
            </a:r>
          </a:p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PA1</a:t>
            </a:r>
            <a:endParaRPr lang="fr-FR" sz="1000" b="1" dirty="0">
              <a:ln w="3175">
                <a:noFill/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6934267" y="3825986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PB4</a:t>
            </a:r>
          </a:p>
          <a:p>
            <a:r>
              <a:rPr lang="fr-FR" sz="1000" b="1" dirty="0" smtClean="0">
                <a:ln w="3175">
                  <a:noFill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PB5</a:t>
            </a:r>
            <a:endParaRPr lang="fr-FR" sz="1000" b="1" dirty="0">
              <a:ln w="3175">
                <a:noFill/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7889030" y="4510201"/>
            <a:ext cx="83869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b="1" dirty="0" smtClean="0"/>
              <a:t>Ascenseur</a:t>
            </a:r>
            <a:endParaRPr lang="fr-FR" sz="12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5280980" y="4550461"/>
            <a:ext cx="65915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b="1" dirty="0" err="1" smtClean="0"/>
              <a:t>Jumper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839145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208</Words>
  <Application>Microsoft Office PowerPoint</Application>
  <PresentationFormat>Format A4 (210 x 297 mm)</PresentationFormat>
  <Paragraphs>118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Simplified Arabic Fixed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Gaultier</dc:creator>
  <cp:lastModifiedBy>Sylvain Gaultier</cp:lastModifiedBy>
  <cp:revision>45</cp:revision>
  <dcterms:created xsi:type="dcterms:W3CDTF">2015-01-22T12:52:08Z</dcterms:created>
  <dcterms:modified xsi:type="dcterms:W3CDTF">2015-03-16T15:52:39Z</dcterms:modified>
</cp:coreProperties>
</file>