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932"/>
    <a:srgbClr val="91B844"/>
    <a:srgbClr val="F4FFEF"/>
    <a:srgbClr val="F4F8FE"/>
    <a:srgbClr val="F4FEFA"/>
    <a:srgbClr val="DFE8CA"/>
    <a:srgbClr val="99B755"/>
    <a:srgbClr val="CDDFFB"/>
    <a:srgbClr val="51B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816D-38AB-40D4-B75E-7B9ABDEE6AEE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2E8E-1B40-4FFE-8162-463E25F72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99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141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73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05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3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400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72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28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8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023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95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693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95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66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0199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50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07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458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896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9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44861" y="451100"/>
            <a:ext cx="7302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969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66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97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9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7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0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FEFA"/>
            </a:gs>
            <a:gs pos="75000">
              <a:srgbClr val="F4FEFA">
                <a:alpha val="45882"/>
              </a:srgbClr>
            </a:gs>
            <a:gs pos="100000">
              <a:schemeClr val="lt1"/>
            </a:gs>
          </a:gsLst>
          <a:lin ang="5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917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30D63D4-A23A-45C3-82B8-ECE46DDAB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 t="13200" r="10534" b="36471"/>
          <a:stretch/>
        </p:blipFill>
        <p:spPr>
          <a:xfrm>
            <a:off x="-8957" y="0"/>
            <a:ext cx="3168721" cy="6875754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0" y="4956048"/>
            <a:ext cx="2497593" cy="190195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25738" y="2559071"/>
            <a:ext cx="6592824" cy="21668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it-IT" sz="6600" kern="0" dirty="0">
                <a:solidFill>
                  <a:srgbClr val="214932"/>
                </a:solidFill>
                <a:latin typeface="Barlow Condensed" panose="020B0604020202020204" pitchFamily="2" charset="0"/>
                <a:ea typeface="Roboto Condensed" panose="020B0604020202020204" pitchFamily="2" charset="0"/>
              </a:rPr>
              <a:t>NOME PRESENTAZIONE-DATA</a:t>
            </a:r>
            <a:endParaRPr sz="6600" dirty="0">
              <a:solidFill>
                <a:srgbClr val="214932"/>
              </a:solidFill>
              <a:latin typeface="Barlow Condensed" panose="020B0604020202020204" pitchFamily="2" charset="0"/>
              <a:ea typeface="Roboto Condensed" panose="020B0604020202020204" pitchFamily="2" charset="0"/>
            </a:endParaRPr>
          </a:p>
        </p:txBody>
      </p:sp>
      <p:pic>
        <p:nvPicPr>
          <p:cNvPr id="198" name="Elemento grafico 197">
            <a:extLst>
              <a:ext uri="{FF2B5EF4-FFF2-40B4-BE49-F238E27FC236}">
                <a16:creationId xmlns:a16="http://schemas.microsoft.com/office/drawing/2014/main" id="{F7AF5174-2849-4039-A5C2-F67EE042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543" y="2559071"/>
            <a:ext cx="2088565" cy="1939777"/>
          </a:xfrm>
          <a:prstGeom prst="rect">
            <a:avLst/>
          </a:prstGeom>
        </p:spPr>
      </p:pic>
      <p:sp>
        <p:nvSpPr>
          <p:cNvPr id="203" name="Google Shape;2298;p37">
            <a:extLst>
              <a:ext uri="{FF2B5EF4-FFF2-40B4-BE49-F238E27FC236}">
                <a16:creationId xmlns:a16="http://schemas.microsoft.com/office/drawing/2014/main" id="{5CE41A36-7D89-45EC-9A05-4950557F9B5E}"/>
              </a:ext>
            </a:extLst>
          </p:cNvPr>
          <p:cNvSpPr txBox="1">
            <a:spLocks/>
          </p:cNvSpPr>
          <p:nvPr/>
        </p:nvSpPr>
        <p:spPr>
          <a:xfrm>
            <a:off x="5494645" y="4251894"/>
            <a:ext cx="4080282" cy="155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 defTabSz="914400">
              <a:lnSpc>
                <a:spcPct val="90000"/>
              </a:lnSpc>
            </a:pPr>
            <a:r>
              <a:rPr lang="it-IT" sz="4000" kern="0" dirty="0">
                <a:solidFill>
                  <a:srgbClr val="91B844"/>
                </a:solidFill>
                <a:latin typeface="Barlow Condensed SemiBold" panose="020B0604020202020204" pitchFamily="2" charset="0"/>
              </a:rPr>
              <a:t>LOGIN WARRIOR</a:t>
            </a:r>
          </a:p>
        </p:txBody>
      </p:sp>
      <p:sp>
        <p:nvSpPr>
          <p:cNvPr id="204" name="Google Shape;2299;p37">
            <a:extLst>
              <a:ext uri="{FF2B5EF4-FFF2-40B4-BE49-F238E27FC236}">
                <a16:creationId xmlns:a16="http://schemas.microsoft.com/office/drawing/2014/main" id="{D9B38430-7655-4C4D-9B56-0A42FA82C38B}"/>
              </a:ext>
            </a:extLst>
          </p:cNvPr>
          <p:cNvSpPr txBox="1">
            <a:spLocks/>
          </p:cNvSpPr>
          <p:nvPr/>
        </p:nvSpPr>
        <p:spPr>
          <a:xfrm>
            <a:off x="45871" y="292425"/>
            <a:ext cx="2185452" cy="756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it-IT" sz="2400" b="1" kern="0" dirty="0">
                <a:solidFill>
                  <a:schemeClr val="tx2">
                    <a:lumMod val="25000"/>
                  </a:schemeClr>
                </a:solidFill>
              </a:rPr>
              <a:t>INGEGNERIA DEL SOFTWARE 2021-2022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18CF1-38B8-4F12-9FF9-A01927B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A50AE3-EBEE-4361-AE40-EE15BE302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4662A25-CA8D-47C1-9322-151AFE3A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8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Barlow Condensed</vt:lpstr>
      <vt:lpstr>Barlow Condensed SemiBold</vt:lpstr>
      <vt:lpstr>Barlow Semi Condensed</vt:lpstr>
      <vt:lpstr>Barlow Semi Condensed Medium</vt:lpstr>
      <vt:lpstr>Calibri</vt:lpstr>
      <vt:lpstr>Fjalla One</vt:lpstr>
      <vt:lpstr>Roboto Condensed Light</vt:lpstr>
      <vt:lpstr>Technology Consulting by Slidesgo</vt:lpstr>
      <vt:lpstr>NOME PRESENTAZIONE-DATA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CANDIDATURA 19/11/21 </dc:title>
  <dc:creator>Beni Valentina</dc:creator>
  <cp:lastModifiedBy>Beni Valentina</cp:lastModifiedBy>
  <cp:revision>6</cp:revision>
  <dcterms:created xsi:type="dcterms:W3CDTF">2021-11-15T11:59:12Z</dcterms:created>
  <dcterms:modified xsi:type="dcterms:W3CDTF">2021-11-15T14:11:28Z</dcterms:modified>
</cp:coreProperties>
</file>