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tiny Archer" userId="d723e032707d516d" providerId="LiveId" clId="{84E5BD80-938F-4461-9120-F416CCC765AE}"/>
    <pc:docChg chg="custSel modSld">
      <pc:chgData name="Destiny Archer" userId="d723e032707d516d" providerId="LiveId" clId="{84E5BD80-938F-4461-9120-F416CCC765AE}" dt="2020-09-22T05:32:23.652" v="539" actId="20577"/>
      <pc:docMkLst>
        <pc:docMk/>
      </pc:docMkLst>
      <pc:sldChg chg="modSp mod">
        <pc:chgData name="Destiny Archer" userId="d723e032707d516d" providerId="LiveId" clId="{84E5BD80-938F-4461-9120-F416CCC765AE}" dt="2020-09-22T05:19:34.249" v="0" actId="20577"/>
        <pc:sldMkLst>
          <pc:docMk/>
          <pc:sldMk cId="3450047982" sldId="258"/>
        </pc:sldMkLst>
        <pc:spChg chg="mod">
          <ac:chgData name="Destiny Archer" userId="d723e032707d516d" providerId="LiveId" clId="{84E5BD80-938F-4461-9120-F416CCC765AE}" dt="2020-09-22T05:19:34.249" v="0" actId="20577"/>
          <ac:spMkLst>
            <pc:docMk/>
            <pc:sldMk cId="3450047982" sldId="258"/>
            <ac:spMk id="3" creationId="{675F41E3-DB0B-475B-98AF-C38FFFE1FCF2}"/>
          </ac:spMkLst>
        </pc:spChg>
      </pc:sldChg>
      <pc:sldChg chg="modSp mod">
        <pc:chgData name="Destiny Archer" userId="d723e032707d516d" providerId="LiveId" clId="{84E5BD80-938F-4461-9120-F416CCC765AE}" dt="2020-09-22T05:30:32.171" v="368" actId="20577"/>
        <pc:sldMkLst>
          <pc:docMk/>
          <pc:sldMk cId="2151161641" sldId="263"/>
        </pc:sldMkLst>
        <pc:spChg chg="mod">
          <ac:chgData name="Destiny Archer" userId="d723e032707d516d" providerId="LiveId" clId="{84E5BD80-938F-4461-9120-F416CCC765AE}" dt="2020-09-22T05:30:32.171" v="368" actId="20577"/>
          <ac:spMkLst>
            <pc:docMk/>
            <pc:sldMk cId="2151161641" sldId="263"/>
            <ac:spMk id="3" creationId="{0380CB90-580B-4F09-9544-C2119688D913}"/>
          </ac:spMkLst>
        </pc:spChg>
      </pc:sldChg>
      <pc:sldChg chg="addSp modSp mod modClrScheme chgLayout">
        <pc:chgData name="Destiny Archer" userId="d723e032707d516d" providerId="LiveId" clId="{84E5BD80-938F-4461-9120-F416CCC765AE}" dt="2020-09-22T05:30:05.135" v="363" actId="113"/>
        <pc:sldMkLst>
          <pc:docMk/>
          <pc:sldMk cId="3764307353" sldId="264"/>
        </pc:sldMkLst>
        <pc:spChg chg="mod ord">
          <ac:chgData name="Destiny Archer" userId="d723e032707d516d" providerId="LiveId" clId="{84E5BD80-938F-4461-9120-F416CCC765AE}" dt="2020-09-22T05:24:07.881" v="202" actId="700"/>
          <ac:spMkLst>
            <pc:docMk/>
            <pc:sldMk cId="3764307353" sldId="264"/>
            <ac:spMk id="2" creationId="{C3E77E36-6DCC-4F71-92C1-0B5B2DCFCC1F}"/>
          </ac:spMkLst>
        </pc:spChg>
        <pc:spChg chg="mod ord">
          <ac:chgData name="Destiny Archer" userId="d723e032707d516d" providerId="LiveId" clId="{84E5BD80-938F-4461-9120-F416CCC765AE}" dt="2020-09-22T05:30:05.135" v="363" actId="113"/>
          <ac:spMkLst>
            <pc:docMk/>
            <pc:sldMk cId="3764307353" sldId="264"/>
            <ac:spMk id="3" creationId="{21ADC959-29F6-43A0-AE60-E8929831E14D}"/>
          </ac:spMkLst>
        </pc:spChg>
        <pc:spChg chg="add mod ord">
          <ac:chgData name="Destiny Archer" userId="d723e032707d516d" providerId="LiveId" clId="{84E5BD80-938F-4461-9120-F416CCC765AE}" dt="2020-09-22T05:29:58.996" v="357" actId="27636"/>
          <ac:spMkLst>
            <pc:docMk/>
            <pc:sldMk cId="3764307353" sldId="264"/>
            <ac:spMk id="4" creationId="{63FF6C11-9255-4E30-A466-EF639D468054}"/>
          </ac:spMkLst>
        </pc:spChg>
        <pc:picChg chg="mod">
          <ac:chgData name="Destiny Archer" userId="d723e032707d516d" providerId="LiveId" clId="{84E5BD80-938F-4461-9120-F416CCC765AE}" dt="2020-09-22T05:24:13.590" v="203" actId="1076"/>
          <ac:picMkLst>
            <pc:docMk/>
            <pc:sldMk cId="3764307353" sldId="264"/>
            <ac:picMk id="5" creationId="{C151F624-B69D-4D64-B3BC-3D57FD01A4AB}"/>
          </ac:picMkLst>
        </pc:picChg>
      </pc:sldChg>
      <pc:sldChg chg="modSp mod">
        <pc:chgData name="Destiny Archer" userId="d723e032707d516d" providerId="LiveId" clId="{84E5BD80-938F-4461-9120-F416CCC765AE}" dt="2020-09-22T05:32:23.652" v="539" actId="20577"/>
        <pc:sldMkLst>
          <pc:docMk/>
          <pc:sldMk cId="916902399" sldId="271"/>
        </pc:sldMkLst>
        <pc:spChg chg="mod">
          <ac:chgData name="Destiny Archer" userId="d723e032707d516d" providerId="LiveId" clId="{84E5BD80-938F-4461-9120-F416CCC765AE}" dt="2020-09-22T05:32:23.652" v="539" actId="20577"/>
          <ac:spMkLst>
            <pc:docMk/>
            <pc:sldMk cId="916902399" sldId="271"/>
            <ac:spMk id="3" creationId="{04503B12-B685-477B-83F7-5AAF0D1A81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6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3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46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0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2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8241F2-3C16-4AF9-BF99-F41D3FCD8749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92D964-CC5E-4357-8593-D47F5DC4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8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4690-BABE-464E-BAEA-495C794FA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Face Recognition using OpenCV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F47F7-AF76-4DA6-AAC7-AC03BE137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RGIT Robotics Club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19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23C9-D22E-4607-A3CD-397D62E5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facial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1147-69BF-43EB-B296-7BDD55A3B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Facial features are analyzed with the help of Neural networks</a:t>
            </a:r>
          </a:p>
          <a:p>
            <a:r>
              <a:rPr lang="en-US" dirty="0"/>
              <a:t>Every feature is recorded in its layers and later put together for out put</a:t>
            </a:r>
          </a:p>
          <a:p>
            <a:r>
              <a:rPr lang="en-US" dirty="0"/>
              <a:t>68 different spots</a:t>
            </a:r>
            <a:r>
              <a:rPr lang="en-IN" dirty="0"/>
              <a:t>(landmarks) which exist on each face are marked on a face </a:t>
            </a:r>
          </a:p>
          <a:p>
            <a:r>
              <a:rPr lang="en-IN" dirty="0"/>
              <a:t>These are then aligned in a </a:t>
            </a:r>
            <a:r>
              <a:rPr lang="en-IN" dirty="0" err="1"/>
              <a:t>centered</a:t>
            </a:r>
            <a:r>
              <a:rPr lang="en-IN" dirty="0"/>
              <a:t> position(Bad lighting or angle would not affect the result)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9DDA7E-2113-46A5-B7DC-1F72FD2831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24404"/>
            <a:ext cx="5194300" cy="1682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A2356-AA6B-4CEC-8A3B-E7069AFAFA6F}"/>
              </a:ext>
            </a:extLst>
          </p:cNvPr>
          <p:cNvSpPr txBox="1"/>
          <p:nvPr/>
        </p:nvSpPr>
        <p:spPr>
          <a:xfrm>
            <a:off x="6188075" y="4682246"/>
            <a:ext cx="109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 the face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4F474-B0E9-44EA-A4B9-DBCCDB13FAAF}"/>
              </a:ext>
            </a:extLst>
          </p:cNvPr>
          <p:cNvSpPr txBox="1"/>
          <p:nvPr/>
        </p:nvSpPr>
        <p:spPr>
          <a:xfrm>
            <a:off x="10353675" y="4728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Center aligned face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D2F0C-21D3-4F74-B98B-EB6D1012D32E}"/>
              </a:ext>
            </a:extLst>
          </p:cNvPr>
          <p:cNvSpPr txBox="1"/>
          <p:nvPr/>
        </p:nvSpPr>
        <p:spPr>
          <a:xfrm>
            <a:off x="7489825" y="465813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Spotting landmarks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7C46-595A-4B93-811D-00A8572E9FA2}"/>
              </a:ext>
            </a:extLst>
          </p:cNvPr>
          <p:cNvSpPr txBox="1"/>
          <p:nvPr/>
        </p:nvSpPr>
        <p:spPr>
          <a:xfrm>
            <a:off x="8785225" y="4728412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Landmarks are recorded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2937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A71C-BBCF-4F32-978A-FADAB12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Encoding the faces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38ED-F1BA-4054-BD50-D31DBDB1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Neural networks is the 128-d real time vector</a:t>
            </a:r>
          </a:p>
          <a:p>
            <a:r>
              <a:rPr lang="en-US" dirty="0"/>
              <a:t>Landmarks just record basic features present in any face</a:t>
            </a:r>
          </a:p>
          <a:p>
            <a:r>
              <a:rPr lang="en-US" dirty="0"/>
              <a:t>Encoding includes finding differences</a:t>
            </a:r>
          </a:p>
          <a:p>
            <a:r>
              <a:rPr lang="en-US" dirty="0"/>
              <a:t>Every feature has its own fixed set of values </a:t>
            </a:r>
          </a:p>
          <a:p>
            <a:r>
              <a:rPr lang="en-US" dirty="0"/>
              <a:t>A combination of these values defines a face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575F3-2A71-4AB1-BB53-41D5FCB79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3746896"/>
            <a:ext cx="5143500" cy="28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3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67C8-65D5-4C4F-BB09-C8A6CD8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Comparing to Known faces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3B12-B685-477B-83F7-5AAF0D1A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use SVM classifier algorithm or K-NN triplet training</a:t>
            </a:r>
          </a:p>
          <a:p>
            <a:r>
              <a:rPr lang="en-US" dirty="0"/>
              <a:t>Triplet training is a training model of K-NN</a:t>
            </a:r>
          </a:p>
          <a:p>
            <a:r>
              <a:rPr lang="en-US" dirty="0"/>
              <a:t>It is used to check the accuracy of the program(usually 98.83%)</a:t>
            </a:r>
          </a:p>
          <a:p>
            <a:r>
              <a:rPr lang="en-US" dirty="0"/>
              <a:t>2 pictures of same person, and </a:t>
            </a:r>
            <a:r>
              <a:rPr lang="en-US"/>
              <a:t>1 different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90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D7AF-0652-4E1F-8B9F-93112DF3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 Quick Recap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41E3-DB0B-475B-98AF-C38FFFE1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  <a:p>
            <a:r>
              <a:rPr lang="en-US" dirty="0"/>
              <a:t>Introduction to OpenCV</a:t>
            </a:r>
          </a:p>
          <a:p>
            <a:r>
              <a:rPr lang="en-US" dirty="0"/>
              <a:t>Contours</a:t>
            </a:r>
          </a:p>
          <a:p>
            <a:r>
              <a:rPr lang="en-US" dirty="0"/>
              <a:t>Image smoothening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0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AA63-1E17-4413-8DF4-0D657E21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INTRODUCTION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9BB4-4CF5-4606-808E-8C913332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Lato"/>
              </a:rPr>
              <a:t>A facial </a:t>
            </a:r>
            <a:r>
              <a:rPr lang="en-US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Lato"/>
              </a:rPr>
              <a:t>recognition</a:t>
            </a:r>
            <a:r>
              <a:rPr lang="en-US" sz="18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Lato"/>
              </a:rPr>
              <a:t> system uses biometrics to map facial features from a photograph or video. It compares the information with a database of known </a:t>
            </a:r>
            <a:r>
              <a:rPr lang="en-US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Lato"/>
              </a:rPr>
              <a:t>faces</a:t>
            </a:r>
            <a:r>
              <a:rPr lang="en-US" sz="18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Lato"/>
              </a:rPr>
              <a:t> to find a match.</a:t>
            </a:r>
            <a:endParaRPr lang="en-US" b="0" dirty="0"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 can be done using either an imported video or a live feed from the webcam.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8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3A20-B446-4876-8E47-E9FD811C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Today’s Agenda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4DF7-0D4D-47B1-8FD5-2C348C7C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72" y="2155612"/>
            <a:ext cx="10633339" cy="4149938"/>
          </a:xfrm>
        </p:spPr>
        <p:txBody>
          <a:bodyPr/>
          <a:lstStyle/>
          <a:p>
            <a:r>
              <a:rPr lang="en-US" dirty="0"/>
              <a:t>Introduction to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Face detection using deep learning</a:t>
            </a:r>
          </a:p>
          <a:p>
            <a:r>
              <a:rPr lang="en-US" dirty="0"/>
              <a:t>Face recognition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83260-FF13-406D-BE88-0A25D320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11" y="2647949"/>
            <a:ext cx="484741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16B7-8508-4A71-91CB-88A8C5A6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misconceptions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758E-79D6-4C3C-AB69-00BB011B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often confuse Face Detection and Face Recognition codes.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Face detection is just locating a face in the given input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Face recognition is differentiating two or more faces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Recognition may also include comparing them to a database and naming the detected faces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F0F797-7F25-4729-872A-8B5E6917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590549"/>
            <a:ext cx="8000999" cy="3864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85D8E-A8E7-4E56-A4B4-D6CF3724FCCC}"/>
              </a:ext>
            </a:extLst>
          </p:cNvPr>
          <p:cNvSpPr txBox="1"/>
          <p:nvPr/>
        </p:nvSpPr>
        <p:spPr>
          <a:xfrm>
            <a:off x="2152650" y="488632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detection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047D2-CA8B-4BB4-A459-749B615759EE}"/>
              </a:ext>
            </a:extLst>
          </p:cNvPr>
          <p:cNvSpPr txBox="1"/>
          <p:nvPr/>
        </p:nvSpPr>
        <p:spPr>
          <a:xfrm>
            <a:off x="6505575" y="488632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E1DC-BAD6-45B0-B4CA-2472BB36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Applications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CEA1-E857-4FD7-89B1-FF7942D1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Face recognition is widely used from Unlocking your phone or laptop to taking attendance</a:t>
            </a:r>
            <a:endParaRPr lang="en-US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b="1" dirty="0"/>
              <a:t>College projects: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Attendance</a:t>
            </a: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Professional use:</a:t>
            </a:r>
            <a:endParaRPr lang="en-US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Security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Traffic rules enforcer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Car unlock(a supposed future use)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05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0FD2-CBE7-4E89-9D89-D71BBA7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Face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C12D-773E-4F8D-982D-26DFE732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all the faces</a:t>
            </a:r>
          </a:p>
          <a:p>
            <a:r>
              <a:rPr lang="en-US" dirty="0"/>
              <a:t>Step 2: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Analyze facial features of each face</a:t>
            </a:r>
          </a:p>
          <a:p>
            <a:r>
              <a:rPr lang="en-US" dirty="0"/>
              <a:t>Step 3: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Encoding faces</a:t>
            </a:r>
          </a:p>
          <a:p>
            <a:r>
              <a:rPr lang="en-US" dirty="0"/>
              <a:t>Step 4: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them to know faces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70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8A3-EFD7-4994-913D-7B34C33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the Faces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4B0D0-9221-4A4A-B558-1D9437AC32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765425"/>
            <a:ext cx="4838700" cy="25527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88152F-116D-4DA1-B22F-FB2C613DAA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faces in a picture or video frame are detected</a:t>
            </a:r>
          </a:p>
          <a:p>
            <a:r>
              <a:rPr lang="en-US" dirty="0"/>
              <a:t>Each face is saved separately for step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55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279</TotalTime>
  <Words>387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Century Gothic</vt:lpstr>
      <vt:lpstr>Lato</vt:lpstr>
      <vt:lpstr>Wingdings</vt:lpstr>
      <vt:lpstr>Wingdings 2</vt:lpstr>
      <vt:lpstr>Quotable</vt:lpstr>
      <vt:lpstr>Face Recognition using OpenCV</vt:lpstr>
      <vt:lpstr>A Quick Recap</vt:lpstr>
      <vt:lpstr>INTRODUCTION</vt:lpstr>
      <vt:lpstr>Today’s Agenda</vt:lpstr>
      <vt:lpstr>A few misconceptions</vt:lpstr>
      <vt:lpstr>PowerPoint Presentation</vt:lpstr>
      <vt:lpstr>Applications</vt:lpstr>
      <vt:lpstr>Process of Face Recognition</vt:lpstr>
      <vt:lpstr>Finding all the Faces</vt:lpstr>
      <vt:lpstr>Analyzing facial features</vt:lpstr>
      <vt:lpstr>Encoding the faces</vt:lpstr>
      <vt:lpstr>Comparing to Known 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OpenCV</dc:title>
  <dc:creator>Destiny Archer</dc:creator>
  <cp:lastModifiedBy>Destiny Archer</cp:lastModifiedBy>
  <cp:revision>15</cp:revision>
  <dcterms:created xsi:type="dcterms:W3CDTF">2020-09-21T10:41:58Z</dcterms:created>
  <dcterms:modified xsi:type="dcterms:W3CDTF">2020-10-03T16:32:36Z</dcterms:modified>
</cp:coreProperties>
</file>