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3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7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1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7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2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77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8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8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0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9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0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9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59CE0A-F440-4C35-A510-795765D34584}"/>
              </a:ext>
            </a:extLst>
          </p:cNvPr>
          <p:cNvSpPr/>
          <p:nvPr/>
        </p:nvSpPr>
        <p:spPr>
          <a:xfrm>
            <a:off x="4183545" y="372180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DCEE3-97AD-4CB5-B091-75D6A1446EF0}"/>
              </a:ext>
            </a:extLst>
          </p:cNvPr>
          <p:cNvSpPr/>
          <p:nvPr/>
        </p:nvSpPr>
        <p:spPr>
          <a:xfrm>
            <a:off x="1142089" y="232843"/>
            <a:ext cx="9907822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Python?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CB58D-3085-487B-8E3C-B8202FBC168B}"/>
              </a:ext>
            </a:extLst>
          </p:cNvPr>
          <p:cNvSpPr/>
          <p:nvPr/>
        </p:nvSpPr>
        <p:spPr>
          <a:xfrm>
            <a:off x="928889" y="1156173"/>
            <a:ext cx="10583841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• Open Source</a:t>
            </a:r>
          </a:p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• Simple Syntax</a:t>
            </a:r>
          </a:p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• Extensive packages and libraries</a:t>
            </a:r>
          </a:p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• Used in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Robotics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,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Data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S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cience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,</a:t>
            </a:r>
          </a:p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 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W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eb Design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,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M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achine Learning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</a:rPr>
              <a:t>  and much more.</a:t>
            </a:r>
          </a:p>
          <a:p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559EFA-6E47-460E-8C19-7D4EA173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521" y="833845"/>
            <a:ext cx="2006883" cy="200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1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FAA7BD-F0B9-426C-9E5D-1AC2DACCE302}"/>
              </a:ext>
            </a:extLst>
          </p:cNvPr>
          <p:cNvSpPr/>
          <p:nvPr/>
        </p:nvSpPr>
        <p:spPr>
          <a:xfrm>
            <a:off x="1142089" y="206718"/>
            <a:ext cx="9907822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Basics of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9F4B91-1DBC-46EB-B718-CD0B2DC97436}"/>
              </a:ext>
            </a:extLst>
          </p:cNvPr>
          <p:cNvSpPr/>
          <p:nvPr/>
        </p:nvSpPr>
        <p:spPr>
          <a:xfrm>
            <a:off x="1142089" y="1130048"/>
            <a:ext cx="9907822" cy="732508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</a:rPr>
              <a:t>•Operators:</a:t>
            </a:r>
          </a:p>
          <a:p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</a:rPr>
              <a:t>•Inputs in python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</a:endParaRPr>
          </a:p>
          <a:p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</a:rPr>
              <a:t>•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</a:rPr>
              <a:t>Variables and constants</a:t>
            </a:r>
          </a:p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</a:rPr>
              <a:t>•Data Types</a:t>
            </a:r>
          </a:p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</a:rPr>
              <a:t>•Conditional Statements</a:t>
            </a:r>
          </a:p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</a:rPr>
              <a:t>•Iterative statements</a:t>
            </a:r>
          </a:p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</a:rPr>
              <a:t>•Functions</a:t>
            </a:r>
          </a:p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</a:rPr>
              <a:t>•Packages</a:t>
            </a:r>
          </a:p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</a:rPr>
              <a:t>•Data Structures (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</a:rPr>
              <a:t>Lists,Dictionaries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</a:rPr>
              <a:t>)</a:t>
            </a:r>
          </a:p>
          <a:p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12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B1FCA6-FFE9-4FEE-AAFF-013BA6BBCBE6}"/>
              </a:ext>
            </a:extLst>
          </p:cNvPr>
          <p:cNvSpPr/>
          <p:nvPr/>
        </p:nvSpPr>
        <p:spPr>
          <a:xfrm>
            <a:off x="1142089" y="102215"/>
            <a:ext cx="9907822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Starting with basics of OpenCv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85564-7931-427C-8B70-58CE42758D40}"/>
              </a:ext>
            </a:extLst>
          </p:cNvPr>
          <p:cNvSpPr/>
          <p:nvPr/>
        </p:nvSpPr>
        <p:spPr>
          <a:xfrm>
            <a:off x="418012" y="1025545"/>
            <a:ext cx="10972800" cy="640175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endParaRPr lang="en-US" sz="3200" b="1" dirty="0" smtClean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read an image: </a:t>
            </a:r>
            <a:endParaRPr lang="en-US" sz="3200" b="1" dirty="0" smtClean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cv2.imread</a:t>
            </a:r>
            <a:r>
              <a:rPr lang="en-US" sz="3200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3200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path/</a:t>
            </a:r>
            <a:r>
              <a:rPr lang="en-US" sz="3200" dirty="0" err="1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imagename</a:t>
            </a:r>
            <a:r>
              <a:rPr lang="en-US" sz="3200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’, flag)</a:t>
            </a:r>
          </a:p>
          <a:p>
            <a:r>
              <a:rPr lang="en-US" sz="3200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Flag: 0= </a:t>
            </a:r>
            <a:r>
              <a:rPr lang="en-US" sz="3200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grayscale</a:t>
            </a:r>
          </a:p>
          <a:p>
            <a:r>
              <a:rPr lang="en-US" sz="3200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3200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1=</a:t>
            </a:r>
            <a:r>
              <a:rPr lang="en-US" sz="3200" dirty="0" err="1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colorimage</a:t>
            </a:r>
            <a:endParaRPr lang="en-US" sz="3200" dirty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       -1=unchanged</a:t>
            </a:r>
            <a:endParaRPr lang="en-US" sz="3200" cap="none" spc="0" dirty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 smtClean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display an image</a:t>
            </a:r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200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cv2.imshow</a:t>
            </a:r>
            <a:r>
              <a:rPr lang="en-US" sz="3200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(‘window-</a:t>
            </a:r>
            <a:r>
              <a:rPr lang="en-US" sz="3200" dirty="0" err="1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name’,’path</a:t>
            </a:r>
            <a:r>
              <a:rPr lang="en-US" sz="3200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 of image/variable’)</a:t>
            </a:r>
          </a:p>
          <a:p>
            <a:endParaRPr lang="en-US" sz="36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  <a:p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80171-993C-4875-BE59-1F89328D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8" y="1859277"/>
            <a:ext cx="3979819" cy="33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1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14BCF6-4CA8-4868-878E-9A7970F1F796}"/>
              </a:ext>
            </a:extLst>
          </p:cNvPr>
          <p:cNvSpPr/>
          <p:nvPr/>
        </p:nvSpPr>
        <p:spPr>
          <a:xfrm>
            <a:off x="627017" y="612865"/>
            <a:ext cx="11225350" cy="594008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Capturing:</a:t>
            </a:r>
          </a:p>
          <a:p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Cv2.VideoCapture(flag)</a:t>
            </a:r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lag =  0              -&gt; Takes feed from Webcam</a:t>
            </a: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           file path  -&gt; Takes specified video from system</a:t>
            </a:r>
            <a:endParaRPr lang="en-US" sz="2800" b="1" dirty="0" smtClean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Video Saving: 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We can specify filename, FPS and dimensions.</a:t>
            </a:r>
          </a:p>
          <a:p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FOURCC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800" b="1" i="0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FOURCC is short for "four character code" - an identifier for a video codec, compression format, </a:t>
            </a:r>
            <a:r>
              <a:rPr lang="en-IN" sz="2800" b="1" i="0" dirty="0" err="1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IN" sz="2800" b="1" i="0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 or pixel format used in media files</a:t>
            </a:r>
            <a:endParaRPr lang="en-IN" sz="2800" b="1" dirty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2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2B8659-F74C-473C-9722-A7B5905D2434}"/>
              </a:ext>
            </a:extLst>
          </p:cNvPr>
          <p:cNvSpPr/>
          <p:nvPr/>
        </p:nvSpPr>
        <p:spPr>
          <a:xfrm>
            <a:off x="757646" y="0"/>
            <a:ext cx="11068593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Drawing Objects on canvas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0DAE7-41AA-4D57-94E0-1F524FF0470F}"/>
              </a:ext>
            </a:extLst>
          </p:cNvPr>
          <p:cNvSpPr/>
          <p:nvPr/>
        </p:nvSpPr>
        <p:spPr>
          <a:xfrm>
            <a:off x="444136" y="800365"/>
            <a:ext cx="9083041" cy="624786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u="sng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cv2.line(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start_pt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end_pt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BGR_color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, thickness)</a:t>
            </a:r>
          </a:p>
          <a:p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u="sng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cv2.rectangle(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, (x1,y1),(x2,y2)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, color, thickness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u="sng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cv2.circle(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img,centre,radius,color,infill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borderfill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u="sng" dirty="0" err="1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Puttext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cv2.putText(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,’name’,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start_pt,font_face,color,thickness,line_type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360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DC364-CDAB-4027-9F1C-472767D7C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88" r="9688" b="31562"/>
          <a:stretch/>
        </p:blipFill>
        <p:spPr>
          <a:xfrm>
            <a:off x="9126584" y="2126492"/>
            <a:ext cx="2969622" cy="270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3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B8706-A6FC-4C6D-BC9E-D48784F2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59" y="3283132"/>
            <a:ext cx="4271741" cy="30915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3AA78E-0226-41CB-A0A7-DF060689215A}"/>
              </a:ext>
            </a:extLst>
          </p:cNvPr>
          <p:cNvSpPr/>
          <p:nvPr/>
        </p:nvSpPr>
        <p:spPr>
          <a:xfrm>
            <a:off x="1062444" y="1103056"/>
            <a:ext cx="10310949" cy="206210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Contour is a curve joining all the continuous points along the boundary which are having same color and intensity. Useful in shape analysis and object detection.</a:t>
            </a:r>
            <a:endParaRPr lang="en-US" sz="3600" b="1" dirty="0">
              <a:ln w="13462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77186-0718-4256-AF25-7CBF1BC70354}"/>
              </a:ext>
            </a:extLst>
          </p:cNvPr>
          <p:cNvSpPr/>
          <p:nvPr/>
        </p:nvSpPr>
        <p:spPr>
          <a:xfrm>
            <a:off x="1264007" y="272059"/>
            <a:ext cx="990782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Contours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7808B7-0F28-4448-8ABA-DD6AAC05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843" y="2982686"/>
            <a:ext cx="2572259" cy="33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B8EF6-0CB7-48B5-97EE-E86423E7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8" y="3916678"/>
            <a:ext cx="3432518" cy="2788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AF8F3-3927-4192-AC32-69C713F42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552" y="232953"/>
            <a:ext cx="3432518" cy="27889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EA9763-4258-4D01-9490-DF43A6BAA2D7}"/>
              </a:ext>
            </a:extLst>
          </p:cNvPr>
          <p:cNvSpPr/>
          <p:nvPr/>
        </p:nvSpPr>
        <p:spPr>
          <a:xfrm>
            <a:off x="539930" y="964473"/>
            <a:ext cx="5486402" cy="2554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Canny edge detection is an edge detection operator that uses a multi-stage algorithm to detect wide range of edges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  <a:endParaRPr lang="en-US" sz="3600" b="1" dirty="0">
              <a:ln w="13462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11B22-58C1-4BCE-B587-7FF4D0A1FC6D}"/>
              </a:ext>
            </a:extLst>
          </p:cNvPr>
          <p:cNvSpPr/>
          <p:nvPr/>
        </p:nvSpPr>
        <p:spPr>
          <a:xfrm>
            <a:off x="6026332" y="3916678"/>
            <a:ext cx="5486402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</a:rPr>
              <a:t>Thresholding is a segmentation technique for separating an object from its background</a:t>
            </a:r>
          </a:p>
        </p:txBody>
      </p:sp>
    </p:spTree>
    <p:extLst>
      <p:ext uri="{BB962C8B-B14F-4D97-AF65-F5344CB8AC3E}">
        <p14:creationId xmlns:p14="http://schemas.microsoft.com/office/powerpoint/2010/main" val="121566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B9E78-176E-4EE1-B224-A0AAEB41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66" y="640079"/>
            <a:ext cx="4493620" cy="3313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41CB1F-E9FB-4580-AEDA-07E21DF4BB85}"/>
              </a:ext>
            </a:extLst>
          </p:cNvPr>
          <p:cNvSpPr/>
          <p:nvPr/>
        </p:nvSpPr>
        <p:spPr>
          <a:xfrm>
            <a:off x="1105989" y="468083"/>
            <a:ext cx="5486402" cy="39703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</a:rPr>
              <a:t>Image smoothing, filtering  or blurring is one of the most used techniques in todays world right from our mobile phone to highly capable robots.</a:t>
            </a:r>
          </a:p>
          <a:p>
            <a:endParaRPr lang="en-US" sz="3600" b="1" dirty="0">
              <a:ln w="13462">
                <a:solidFill>
                  <a:schemeClr val="bg1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95311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1407</TotalTime>
  <Words>301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DSOUZA</dc:creator>
  <cp:lastModifiedBy>Avadhoot Khedekar</cp:lastModifiedBy>
  <cp:revision>48</cp:revision>
  <dcterms:created xsi:type="dcterms:W3CDTF">2020-09-06T07:54:07Z</dcterms:created>
  <dcterms:modified xsi:type="dcterms:W3CDTF">2020-09-13T14:34:00Z</dcterms:modified>
</cp:coreProperties>
</file>