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e1082e14_0_2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e1082e14_0_2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e1082e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e1082e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e1082e14_0_2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e1082e14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e1082e14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e1082e14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e1082e14_0_2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e1082e14_0_2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e1082e14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e1082e14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e1082e14_0_2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e1082e14_0_2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26275" y="7182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g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Система за правене на  резервация в клуб</a:t>
            </a:r>
            <a:endParaRPr b="1" i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bg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Курс: “Introduction to Spring 5”</a:t>
            </a:r>
            <a:endParaRPr b="1" i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87250" y="29960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g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Изготвили:</a:t>
            </a:r>
            <a:endParaRPr b="1" i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bg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Калоян Симитчийски (71638),</a:t>
            </a:r>
            <a:endParaRPr b="1" i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bg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Симеон Гергинов (71617),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bg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Теодора Банчева (71648),</a:t>
            </a:r>
            <a:endParaRPr b="1" i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bg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Христо Илиев (71656)</a:t>
            </a:r>
            <a:endParaRPr b="1" i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bg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50" y="69188"/>
            <a:ext cx="2163450" cy="2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Визия за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Архитектура на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Основни потребителски случаи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Идеи за бъдещо развитие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Демо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Визия за проекта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Цел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Целева група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Основни функционалности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Архитектура на проекта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DAO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Business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потребителски случаи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Търсене на информация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Регистрация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Правене на резервация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Абониране към клуб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Добавяне на събитие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Нотифициране на потребител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Добавяне на отстъпка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Преглеждане на питиета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Преглеждане на класация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Оценяване на клуб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Идеи за бъдещо развитие на проекта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Клубът да може да обновява статуса на направените резервации. Тоест да може да отбелязва дали потребителят, направил дадена резервация е дошъл в клуба или я е пропуснал.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Клубът да има възможност да създава изглед на свободните маси, сепарета, места на бара и клиентът да може да избира за коя маса точно да направи своята резервация.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Системата да има и мобилно приложение.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Клубовете да могат да рекламират различни събития и питиета на нормалните потребители, срещу определено заплащане.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07175" y="171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76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Благодарим Ви за вниманието!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