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060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ECED-4063-4223-BD98-B30628DB7404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AD91-6368-4F3F-AF78-272035CA54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ECED-4063-4223-BD98-B30628DB7404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AD91-6368-4F3F-AF78-272035CA54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ECED-4063-4223-BD98-B30628DB7404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AD91-6368-4F3F-AF78-272035CA54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ECED-4063-4223-BD98-B30628DB7404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AD91-6368-4F3F-AF78-272035CA54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ECED-4063-4223-BD98-B30628DB7404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AD91-6368-4F3F-AF78-272035CA54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ECED-4063-4223-BD98-B30628DB7404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AD91-6368-4F3F-AF78-272035CA54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ECED-4063-4223-BD98-B30628DB7404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AD91-6368-4F3F-AF78-272035CA54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ECED-4063-4223-BD98-B30628DB7404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AD91-6368-4F3F-AF78-272035CA54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ECED-4063-4223-BD98-B30628DB7404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AD91-6368-4F3F-AF78-272035CA54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ECED-4063-4223-BD98-B30628DB7404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AD91-6368-4F3F-AF78-272035CA54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ECED-4063-4223-BD98-B30628DB7404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AD91-6368-4F3F-AF78-272035CA54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DECED-4063-4223-BD98-B30628DB7404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AD91-6368-4F3F-AF78-272035CA54A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131840" y="2492896"/>
            <a:ext cx="2448272" cy="1512168"/>
          </a:xfrm>
          <a:prstGeom prst="ellips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2700000" scaled="1"/>
          </a:gradFill>
          <a:ln>
            <a:gradFill>
              <a:gsLst>
                <a:gs pos="0">
                  <a:schemeClr val="tx2">
                    <a:lumMod val="50000"/>
                  </a:schemeClr>
                </a:gs>
                <a:gs pos="5000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</a:gradFill>
          </a:ln>
          <a:effectLst>
            <a:outerShdw blurRad="50800" dist="177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75856" y="2879198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Balises </a:t>
            </a:r>
          </a:p>
          <a:p>
            <a:pPr algn="ctr"/>
            <a:r>
              <a:rPr lang="fr-FR" sz="2000" b="1" dirty="0" smtClean="0"/>
              <a:t>Autonomes</a:t>
            </a:r>
            <a:endParaRPr lang="fr-FR" sz="2000" b="1" dirty="0"/>
          </a:p>
        </p:txBody>
      </p:sp>
      <p:sp>
        <p:nvSpPr>
          <p:cNvPr id="5" name="Ellipse 4"/>
          <p:cNvSpPr/>
          <p:nvPr/>
        </p:nvSpPr>
        <p:spPr>
          <a:xfrm>
            <a:off x="683568" y="476672"/>
            <a:ext cx="2232248" cy="1296144"/>
          </a:xfrm>
          <a:prstGeom prst="ellipse">
            <a:avLst/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683568" y="90872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Robots</a:t>
            </a:r>
            <a:endParaRPr lang="fr-FR" dirty="0"/>
          </a:p>
        </p:txBody>
      </p:sp>
      <p:sp>
        <p:nvSpPr>
          <p:cNvPr id="20" name="Ellipse 19"/>
          <p:cNvSpPr/>
          <p:nvPr/>
        </p:nvSpPr>
        <p:spPr>
          <a:xfrm>
            <a:off x="4644008" y="332656"/>
            <a:ext cx="2232248" cy="1296144"/>
          </a:xfrm>
          <a:prstGeom prst="ellipse">
            <a:avLst/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644008" y="76470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Table</a:t>
            </a:r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6588224" y="1844824"/>
            <a:ext cx="2232248" cy="1296144"/>
          </a:xfrm>
          <a:prstGeom prst="ellipse">
            <a:avLst/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588224" y="216736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Règles de</a:t>
            </a:r>
          </a:p>
          <a:p>
            <a:pPr algn="ctr"/>
            <a:r>
              <a:rPr lang="fr-FR" dirty="0" smtClean="0"/>
              <a:t>la coupe</a:t>
            </a:r>
            <a:endParaRPr lang="fr-FR" dirty="0"/>
          </a:p>
        </p:txBody>
      </p:sp>
      <p:sp>
        <p:nvSpPr>
          <p:cNvPr id="35" name="Ellipse 34"/>
          <p:cNvSpPr/>
          <p:nvPr/>
        </p:nvSpPr>
        <p:spPr>
          <a:xfrm>
            <a:off x="251520" y="3356992"/>
            <a:ext cx="2232248" cy="1296144"/>
          </a:xfrm>
          <a:prstGeom prst="ellipse">
            <a:avLst/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251520" y="37890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Utilisateur</a:t>
            </a:r>
            <a:endParaRPr lang="fr-FR" dirty="0"/>
          </a:p>
        </p:txBody>
      </p:sp>
      <p:sp>
        <p:nvSpPr>
          <p:cNvPr id="38" name="Ellipse 37"/>
          <p:cNvSpPr/>
          <p:nvPr/>
        </p:nvSpPr>
        <p:spPr>
          <a:xfrm>
            <a:off x="6444208" y="3645024"/>
            <a:ext cx="2232248" cy="1296144"/>
          </a:xfrm>
          <a:prstGeom prst="ellipse">
            <a:avLst/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6444208" y="396756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Environnement extérieur</a:t>
            </a:r>
            <a:endParaRPr lang="fr-FR" dirty="0"/>
          </a:p>
        </p:txBody>
      </p:sp>
      <p:sp>
        <p:nvSpPr>
          <p:cNvPr id="41" name="Ellipse 40"/>
          <p:cNvSpPr/>
          <p:nvPr/>
        </p:nvSpPr>
        <p:spPr>
          <a:xfrm>
            <a:off x="4932040" y="5229200"/>
            <a:ext cx="2232248" cy="1296144"/>
          </a:xfrm>
          <a:prstGeom prst="ellipse">
            <a:avLst/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4932040" y="555173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Balises</a:t>
            </a:r>
          </a:p>
          <a:p>
            <a:pPr algn="ctr"/>
            <a:r>
              <a:rPr lang="fr-FR" dirty="0" smtClean="0"/>
              <a:t>ennemies</a:t>
            </a:r>
            <a:endParaRPr lang="fr-FR" dirty="0"/>
          </a:p>
        </p:txBody>
      </p:sp>
      <p:sp>
        <p:nvSpPr>
          <p:cNvPr id="44" name="Ellipse 43"/>
          <p:cNvSpPr/>
          <p:nvPr/>
        </p:nvSpPr>
        <p:spPr>
          <a:xfrm>
            <a:off x="1979712" y="5229200"/>
            <a:ext cx="2232248" cy="1296144"/>
          </a:xfrm>
          <a:prstGeom prst="ellipse">
            <a:avLst/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1979712" y="555173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Club</a:t>
            </a:r>
          </a:p>
          <a:p>
            <a:pPr algn="ctr"/>
            <a:r>
              <a:rPr lang="fr-FR" dirty="0" smtClean="0"/>
              <a:t>robotique</a:t>
            </a:r>
            <a:endParaRPr lang="fr-FR" dirty="0"/>
          </a:p>
        </p:txBody>
      </p:sp>
      <p:cxnSp>
        <p:nvCxnSpPr>
          <p:cNvPr id="67" name="Connecteur droit avec flèche 66"/>
          <p:cNvCxnSpPr/>
          <p:nvPr/>
        </p:nvCxnSpPr>
        <p:spPr>
          <a:xfrm>
            <a:off x="2195736" y="1700808"/>
            <a:ext cx="1224136" cy="1080120"/>
          </a:xfrm>
          <a:prstGeom prst="straightConnector1">
            <a:avLst/>
          </a:prstGeom>
          <a:ln w="50800">
            <a:solidFill>
              <a:srgbClr val="43060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endCxn id="4" idx="7"/>
          </p:cNvCxnSpPr>
          <p:nvPr/>
        </p:nvCxnSpPr>
        <p:spPr>
          <a:xfrm flipH="1">
            <a:off x="5221571" y="1628800"/>
            <a:ext cx="790589" cy="1085548"/>
          </a:xfrm>
          <a:prstGeom prst="straightConnector1">
            <a:avLst/>
          </a:prstGeom>
          <a:ln w="50800">
            <a:solidFill>
              <a:srgbClr val="43060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V="1">
            <a:off x="2411760" y="3356992"/>
            <a:ext cx="792088" cy="432048"/>
          </a:xfrm>
          <a:prstGeom prst="straightConnector1">
            <a:avLst/>
          </a:prstGeom>
          <a:ln w="50800">
            <a:solidFill>
              <a:srgbClr val="43060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endCxn id="36" idx="3"/>
          </p:cNvCxnSpPr>
          <p:nvPr/>
        </p:nvCxnSpPr>
        <p:spPr>
          <a:xfrm flipH="1">
            <a:off x="2483768" y="3501008"/>
            <a:ext cx="720080" cy="472698"/>
          </a:xfrm>
          <a:prstGeom prst="straightConnector1">
            <a:avLst/>
          </a:prstGeom>
          <a:ln w="50800">
            <a:solidFill>
              <a:srgbClr val="43060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 flipV="1">
            <a:off x="3491880" y="3933056"/>
            <a:ext cx="432048" cy="1368152"/>
          </a:xfrm>
          <a:prstGeom prst="straightConnector1">
            <a:avLst/>
          </a:prstGeom>
          <a:ln w="50800">
            <a:solidFill>
              <a:srgbClr val="43060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>
            <a:stCxn id="41" idx="0"/>
            <a:endCxn id="4" idx="5"/>
          </p:cNvCxnSpPr>
          <p:nvPr/>
        </p:nvCxnSpPr>
        <p:spPr>
          <a:xfrm flipH="1" flipV="1">
            <a:off x="5221571" y="3783612"/>
            <a:ext cx="826593" cy="1445588"/>
          </a:xfrm>
          <a:prstGeom prst="straightConnector1">
            <a:avLst/>
          </a:prstGeom>
          <a:ln w="50800">
            <a:solidFill>
              <a:srgbClr val="43060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/>
          <p:nvPr/>
        </p:nvCxnSpPr>
        <p:spPr>
          <a:xfrm>
            <a:off x="5076056" y="3861048"/>
            <a:ext cx="792088" cy="1440160"/>
          </a:xfrm>
          <a:prstGeom prst="straightConnector1">
            <a:avLst/>
          </a:prstGeom>
          <a:ln w="50800">
            <a:solidFill>
              <a:srgbClr val="43060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>
          <a:xfrm flipH="1">
            <a:off x="5508104" y="2708920"/>
            <a:ext cx="1152128" cy="360040"/>
          </a:xfrm>
          <a:prstGeom prst="straightConnector1">
            <a:avLst/>
          </a:prstGeom>
          <a:ln w="50800">
            <a:solidFill>
              <a:srgbClr val="43060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/>
          <p:nvPr/>
        </p:nvCxnSpPr>
        <p:spPr>
          <a:xfrm flipH="1" flipV="1">
            <a:off x="5508104" y="3501008"/>
            <a:ext cx="1080120" cy="504056"/>
          </a:xfrm>
          <a:prstGeom prst="straightConnector1">
            <a:avLst/>
          </a:prstGeom>
          <a:ln w="50800">
            <a:solidFill>
              <a:srgbClr val="43060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orme libre 112"/>
          <p:cNvSpPr/>
          <p:nvPr/>
        </p:nvSpPr>
        <p:spPr>
          <a:xfrm>
            <a:off x="2603500" y="1587501"/>
            <a:ext cx="2794000" cy="1193428"/>
          </a:xfrm>
          <a:custGeom>
            <a:avLst/>
            <a:gdLst>
              <a:gd name="connsiteX0" fmla="*/ 0 w 2794000"/>
              <a:gd name="connsiteY0" fmla="*/ 0 h 1318683"/>
              <a:gd name="connsiteX1" fmla="*/ 1422400 w 2794000"/>
              <a:gd name="connsiteY1" fmla="*/ 1143000 h 1318683"/>
              <a:gd name="connsiteX2" fmla="*/ 2108200 w 2794000"/>
              <a:gd name="connsiteY2" fmla="*/ 1054100 h 1318683"/>
              <a:gd name="connsiteX3" fmla="*/ 2794000 w 2794000"/>
              <a:gd name="connsiteY3" fmla="*/ 76200 h 131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4000" h="1318683">
                <a:moveTo>
                  <a:pt x="0" y="0"/>
                </a:moveTo>
                <a:cubicBezTo>
                  <a:pt x="535516" y="483658"/>
                  <a:pt x="1071033" y="967317"/>
                  <a:pt x="1422400" y="1143000"/>
                </a:cubicBezTo>
                <a:cubicBezTo>
                  <a:pt x="1773767" y="1318683"/>
                  <a:pt x="1879600" y="1231900"/>
                  <a:pt x="2108200" y="1054100"/>
                </a:cubicBezTo>
                <a:cubicBezTo>
                  <a:pt x="2336800" y="876300"/>
                  <a:pt x="2794000" y="76200"/>
                  <a:pt x="2794000" y="76200"/>
                </a:cubicBezTo>
              </a:path>
            </a:pathLst>
          </a:custGeom>
          <a:ln w="50800">
            <a:solidFill>
              <a:srgbClr val="430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4" name="Connecteur droit avec flèche 113"/>
          <p:cNvCxnSpPr/>
          <p:nvPr/>
        </p:nvCxnSpPr>
        <p:spPr>
          <a:xfrm flipV="1">
            <a:off x="5227215" y="1556792"/>
            <a:ext cx="216024" cy="360040"/>
          </a:xfrm>
          <a:prstGeom prst="straightConnector1">
            <a:avLst/>
          </a:prstGeom>
          <a:ln w="50800">
            <a:solidFill>
              <a:srgbClr val="43060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1475656" y="1196752"/>
            <a:ext cx="63110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2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fr-FR" sz="2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632054" y="111545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fr-F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7596336" y="2717428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fr-F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380312" y="450912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fr-F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940152" y="6093296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fr-F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915816" y="6093296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endParaRPr lang="fr-F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187624" y="414908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endParaRPr lang="fr-F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211960" y="3501008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endParaRPr lang="fr-F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</Words>
  <Application>Microsoft Office PowerPoint</Application>
  <PresentationFormat>Affichage à l'écran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ASUS</dc:creator>
  <cp:lastModifiedBy>ASUS</cp:lastModifiedBy>
  <cp:revision>5</cp:revision>
  <dcterms:created xsi:type="dcterms:W3CDTF">2015-10-22T08:56:40Z</dcterms:created>
  <dcterms:modified xsi:type="dcterms:W3CDTF">2015-10-22T09:22:42Z</dcterms:modified>
</cp:coreProperties>
</file>