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6" r:id="rId3"/>
    <p:sldMasterId id="2147483686" r:id="rId4"/>
  </p:sldMasterIdLst>
  <p:sldIdLst>
    <p:sldId id="265" r:id="rId5"/>
    <p:sldId id="260" r:id="rId6"/>
    <p:sldId id="261" r:id="rId7"/>
    <p:sldId id="262" r:id="rId8"/>
    <p:sldId id="264" r:id="rId9"/>
    <p:sldId id="263" r:id="rId10"/>
    <p:sldId id="259" r:id="rId11"/>
  </p:sldIdLst>
  <p:sldSz cx="12192000" cy="6858000"/>
  <p:notesSz cx="6858000" cy="9144000"/>
  <p:custShowLst>
    <p:custShow name="Diaporama personnalisé 1" id="0">
      <p:sldLst>
        <p:sld r:id="rId5"/>
        <p:sld r:id="rId6"/>
        <p:sld r:id="rId7"/>
        <p:sld r:id="rId8"/>
        <p:sld r:id="rId9"/>
        <p:sld r:id="rId10"/>
        <p:sld r:id="rId11"/>
      </p:sldLst>
    </p:custShow>
  </p:custShow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1"/>
            <a:ext cx="12192000" cy="2112963"/>
          </a:xfrm>
          <a:prstGeom prst="rect">
            <a:avLst/>
          </a:prstGeom>
          <a:solidFill>
            <a:srgbClr val="2E31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fr-FR" sz="1800"/>
          </a:p>
        </p:txBody>
      </p:sp>
      <p:pic>
        <p:nvPicPr>
          <p:cNvPr id="5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034" y="812801"/>
            <a:ext cx="3280833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860799" y="2167515"/>
            <a:ext cx="6829948" cy="128472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Eras Demi IT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51565" y="3598869"/>
            <a:ext cx="6839183" cy="141586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rgbClr val="4D4D4D"/>
                </a:solidFill>
                <a:latin typeface="Eras Demi ITC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634567" y="6354000"/>
            <a:ext cx="914400" cy="28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44690ED-6C07-492C-A667-652DCDC4B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00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C973A-3731-4B35-8602-8B2C913C4F14}" type="datetime1">
              <a:rPr lang="fr-FR"/>
              <a:pPr>
                <a:defRPr/>
              </a:pPr>
              <a:t>10/02/2016</a:t>
            </a:fld>
            <a:endParaRPr lang="fr-FR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23D3F-6CAD-4BF7-9F6C-F5411D3A3D0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784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2F4DE-B7DF-4B62-B369-61EC0DFE0883}" type="datetime1">
              <a:rPr lang="fr-FR"/>
              <a:pPr>
                <a:defRPr/>
              </a:pPr>
              <a:t>10/02/2016</a:t>
            </a:fld>
            <a:endParaRPr lang="fr-F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52DA4-8279-48BB-A2B5-E3AA2131DF9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637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6401" y="936000"/>
            <a:ext cx="5683849" cy="1242136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800" b="1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042AA-08BE-43AE-BD6E-DDD051E5F5E0}" type="datetime1">
              <a:rPr lang="fr-FR"/>
              <a:pPr>
                <a:defRPr/>
              </a:pPr>
              <a:t>10/02/2016</a:t>
            </a:fld>
            <a:endParaRPr lang="fr-F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05403-51ED-420E-8163-C7CC3516A428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326400" y="2307600"/>
            <a:ext cx="5683200" cy="39168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 3" panose="05040102010807070707" pitchFamily="18" charset="2"/>
              <a:buChar char="u"/>
              <a:defRPr/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 3" panose="05040102010807070707" pitchFamily="18" charset="2"/>
              <a:buChar char="u"/>
              <a:defRPr/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 3" panose="05040102010807070707" pitchFamily="18" charset="2"/>
              <a:buChar char="u"/>
              <a:defRPr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Wingdings 3" panose="05040102010807070707" pitchFamily="18" charset="2"/>
              <a:buChar char="w"/>
              <a:defRPr/>
            </a:lvl4pPr>
            <a:lvl5pPr marL="2057400" indent="-228600">
              <a:buClr>
                <a:schemeClr val="bg1">
                  <a:lumMod val="50000"/>
                </a:schemeClr>
              </a:buClr>
              <a:buSzPct val="55000"/>
              <a:buFont typeface="Wingdings 3" panose="05040102010807070707" pitchFamily="18" charset="2"/>
              <a:buChar char="w"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4"/>
          </p:nvPr>
        </p:nvSpPr>
        <p:spPr>
          <a:xfrm>
            <a:off x="6163200" y="936000"/>
            <a:ext cx="5760000" cy="52884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 3" panose="05040102010807070707" pitchFamily="18" charset="2"/>
              <a:buChar char="u"/>
              <a:defRPr/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 3" panose="05040102010807070707" pitchFamily="18" charset="2"/>
              <a:buChar char="u"/>
              <a:defRPr/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 3" panose="05040102010807070707" pitchFamily="18" charset="2"/>
              <a:buChar char="u"/>
              <a:defRPr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Wingdings 3" panose="05040102010807070707" pitchFamily="18" charset="2"/>
              <a:buChar char="w"/>
              <a:defRPr/>
            </a:lvl4pPr>
            <a:lvl5pPr marL="2057400" indent="-228600">
              <a:buClr>
                <a:schemeClr val="bg1">
                  <a:lumMod val="50000"/>
                </a:schemeClr>
              </a:buClr>
              <a:buSzPct val="55000"/>
              <a:buFont typeface="Wingdings 3" panose="05040102010807070707" pitchFamily="18" charset="2"/>
              <a:buChar char="w"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1800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8400" y="5230512"/>
            <a:ext cx="7315200" cy="566738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26400" y="936001"/>
            <a:ext cx="11529600" cy="42049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438400" y="5898850"/>
            <a:ext cx="7315200" cy="3708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61F4F-F519-4A56-9BE6-F9DFA176ECCD}" type="datetime1">
              <a:rPr lang="fr-FR"/>
              <a:pPr>
                <a:defRPr/>
              </a:pPr>
              <a:t>10/02/2016</a:t>
            </a:fld>
            <a:endParaRPr lang="fr-F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765F96-59EE-439B-88BB-8E8FDF3C0055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527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32800" y="1332000"/>
            <a:ext cx="9456000" cy="2088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fr-FR" sz="3600"/>
            </a:lvl1pPr>
          </a:lstStyle>
          <a:p>
            <a:pPr lvl="0">
              <a:buFont typeface="Arial" panose="020B0604020202020204" pitchFamily="34" charset="0"/>
            </a:pPr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32800" y="3600000"/>
            <a:ext cx="9456000" cy="2520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fr-FR"/>
            </a:lvl1pPr>
            <a:lvl2pPr marL="382587" indent="0">
              <a:buNone/>
              <a:defRPr baseline="0"/>
            </a:lvl2pPr>
            <a:lvl3pPr marL="782637" indent="0">
              <a:buNone/>
              <a:defRPr/>
            </a:lvl3pPr>
          </a:lstStyle>
          <a:p>
            <a:pPr marL="342900" lvl="0" indent="-342900"/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6ADA767-A10D-4482-B958-950C8AF98823}" type="datetime1">
              <a:rPr lang="fr-FR" smtClean="0"/>
              <a:pPr>
                <a:defRPr/>
              </a:pPr>
              <a:t>10/02/2016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11B6-E600-4F50-8EF8-FAF4DCCAF56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" y="6646863"/>
            <a:ext cx="171661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fr-FR" sz="1000" dirty="0" err="1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TypeService</a:t>
            </a:r>
            <a:endParaRPr lang="fr-FR" sz="1000" dirty="0" smtClean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484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6353175"/>
            <a:ext cx="12192000" cy="287338"/>
          </a:xfrm>
          <a:prstGeom prst="rect">
            <a:avLst/>
          </a:prstGeom>
          <a:solidFill>
            <a:srgbClr val="2E31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sz="180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52400" y="6435725"/>
            <a:ext cx="143933" cy="107950"/>
          </a:xfrm>
          <a:prstGeom prst="rect">
            <a:avLst/>
          </a:prstGeom>
          <a:solidFill>
            <a:srgbClr val="00AEEF"/>
          </a:solidFill>
          <a:ln w="9525">
            <a:noFill/>
            <a:miter lim="800000"/>
            <a:headEnd/>
            <a:tailEnd/>
          </a:ln>
          <a:extLst/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fr-FR" sz="1800"/>
              <a:t> 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44500" y="6435725"/>
            <a:ext cx="143933" cy="107950"/>
          </a:xfrm>
          <a:prstGeom prst="rect">
            <a:avLst/>
          </a:prstGeom>
          <a:solidFill>
            <a:srgbClr val="F47920"/>
          </a:solidFill>
          <a:ln w="9525">
            <a:noFill/>
            <a:miter lim="800000"/>
            <a:headEnd/>
            <a:tailEnd/>
          </a:ln>
          <a:extLst/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sz="1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36600" y="6435725"/>
            <a:ext cx="143933" cy="107950"/>
          </a:xfrm>
          <a:prstGeom prst="rect">
            <a:avLst/>
          </a:prstGeom>
          <a:solidFill>
            <a:srgbClr val="A6CE43"/>
          </a:solidFill>
          <a:ln w="9525">
            <a:noFill/>
            <a:miter lim="800000"/>
            <a:headEnd/>
            <a:tailEnd/>
          </a:ln>
          <a:extLst/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sz="1800"/>
          </a:p>
        </p:txBody>
      </p:sp>
      <p:pic>
        <p:nvPicPr>
          <p:cNvPr id="8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84" y="272125"/>
            <a:ext cx="1428749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0"/>
            <a:ext cx="12192000" cy="215900"/>
          </a:xfrm>
          <a:prstGeom prst="rect">
            <a:avLst/>
          </a:prstGeom>
          <a:solidFill>
            <a:srgbClr val="2E31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fr-FR" sz="1800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" y="6646863"/>
            <a:ext cx="171661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fr-FR" sz="1000" dirty="0" err="1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TypeService</a:t>
            </a:r>
            <a:endParaRPr lang="fr-FR" sz="1000" dirty="0" smtClean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0" y="852488"/>
            <a:ext cx="12192000" cy="0"/>
          </a:xfrm>
          <a:prstGeom prst="line">
            <a:avLst/>
          </a:prstGeom>
          <a:ln>
            <a:solidFill>
              <a:srgbClr val="2E3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4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1732800" y="1332000"/>
            <a:ext cx="9456000" cy="2088000"/>
          </a:xfrm>
        </p:spPr>
        <p:txBody>
          <a:bodyPr bIns="45720"/>
          <a:lstStyle>
            <a:lvl1pPr marL="0" indent="0">
              <a:buFont typeface="Arial" panose="020B0604020202020204" pitchFamily="34" charset="0"/>
              <a:buNone/>
              <a:defRPr sz="2800">
                <a:solidFill>
                  <a:srgbClr val="2E319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185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1732800" y="3598867"/>
            <a:ext cx="9494400" cy="248040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 typeface="Arial" panose="020B0604020202020204" pitchFamily="34" charset="0"/>
              <a:buNone/>
              <a:defRPr sz="2400"/>
            </a:lvl1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4C948-E3C3-4952-B542-F7A53F72AB62}" type="datetime1">
              <a:rPr lang="fr-FR"/>
              <a:pPr>
                <a:defRPr/>
              </a:pPr>
              <a:t>10/02/2016</a:t>
            </a:fld>
            <a:endParaRPr lang="fr-FR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ECEF7B-D4E9-45EC-8BCB-60C49B88B3CD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792817" y="6646863"/>
            <a:ext cx="6096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fr-FR" sz="1000" dirty="0" err="1" smtClean="0">
                <a:solidFill>
                  <a:srgbClr val="2E3192"/>
                </a:solidFill>
                <a:latin typeface="+mn-lt"/>
              </a:rPr>
              <a:t>NomService</a:t>
            </a:r>
            <a:endParaRPr lang="fr-FR" sz="1000" dirty="0" smtClean="0">
              <a:solidFill>
                <a:srgbClr val="2E319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698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0000" y="241200"/>
            <a:ext cx="10176000" cy="489600"/>
          </a:xfrm>
        </p:spPr>
        <p:txBody>
          <a:bodyPr/>
          <a:lstStyle>
            <a:lvl1pPr>
              <a:defRPr>
                <a:solidFill>
                  <a:srgbClr val="2E319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DC43B-80E4-45D9-BC3F-D81B37AA4C9A}" type="datetime1">
              <a:rPr lang="fr-FR"/>
              <a:pPr>
                <a:defRPr/>
              </a:pPr>
              <a:t>10/02/2016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DC85D8-400C-4AFD-BA01-9D962007EDB6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>
          <a:xfrm>
            <a:off x="326400" y="936000"/>
            <a:ext cx="11529600" cy="53208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buFont typeface="Wingdings 3" panose="05040102010807070707" pitchFamily="18" charset="2"/>
              <a:buChar char="u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 3" panose="05040102010807070707" pitchFamily="18" charset="2"/>
              <a:buChar char="u"/>
              <a:defRPr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Wingdings 3" panose="05040102010807070707" pitchFamily="18" charset="2"/>
              <a:buChar char="w"/>
              <a:defRPr/>
            </a:lvl4pPr>
            <a:lvl5pPr marL="2057400" indent="-228600">
              <a:buClr>
                <a:schemeClr val="bg1">
                  <a:lumMod val="50000"/>
                </a:schemeClr>
              </a:buClr>
              <a:buSzPct val="55000"/>
              <a:buFont typeface="Wingdings 3" panose="05040102010807070707" pitchFamily="18" charset="2"/>
              <a:buChar char="w"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284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32800" y="3600000"/>
            <a:ext cx="9456000" cy="2480400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800" b="1" cap="none">
                <a:solidFill>
                  <a:srgbClr val="2E319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32800" y="1332000"/>
            <a:ext cx="9456000" cy="2088000"/>
          </a:xfrm>
          <a:prstGeom prst="rect">
            <a:avLst/>
          </a:prstGeom>
        </p:spPr>
        <p:txBody>
          <a:bodyPr anchor="b"/>
          <a:lstStyle>
            <a:lvl1pPr marL="0" indent="0">
              <a:buClr>
                <a:schemeClr val="tx2"/>
              </a:buClr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07C4B-425D-4AB2-841E-D0982733B844}" type="datetime1">
              <a:rPr lang="fr-FR"/>
              <a:pPr>
                <a:defRPr/>
              </a:pPr>
              <a:t>10/02/2016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6DA75-2EAC-4B80-8641-763E75E9FE77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06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0000" y="241200"/>
            <a:ext cx="10176000" cy="4896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rgbClr val="2E319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1AE99-B0D1-4CE8-B889-9761D5BBED4B}" type="datetime1">
              <a:rPr lang="fr-FR"/>
              <a:pPr>
                <a:defRPr/>
              </a:pPr>
              <a:t>10/02/2016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BE254-DAA3-4310-9F16-67BFB2CE7BAE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326400" y="936000"/>
            <a:ext cx="5664000" cy="53100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buFont typeface="Wingdings 3" panose="05040102010807070707" pitchFamily="18" charset="2"/>
              <a:buChar char="u"/>
              <a:defRPr/>
            </a:lvl1pPr>
            <a:lvl2pPr marL="914400" indent="-457200">
              <a:buClr>
                <a:schemeClr val="tx1">
                  <a:lumMod val="75000"/>
                  <a:lumOff val="25000"/>
                </a:schemeClr>
              </a:buClr>
              <a:buFont typeface="Wingdings 3" panose="05040102010807070707" pitchFamily="18" charset="2"/>
              <a:buChar char=""/>
              <a:defRPr/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 3" panose="05040102010807070707" pitchFamily="18" charset="2"/>
              <a:buChar char="u"/>
              <a:defRPr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Wingdings 3" panose="05040102010807070707" pitchFamily="18" charset="2"/>
              <a:buChar char="w"/>
              <a:defRPr/>
            </a:lvl4pPr>
            <a:lvl5pPr marL="2057400" indent="-228600">
              <a:buClr>
                <a:schemeClr val="bg1">
                  <a:lumMod val="50000"/>
                </a:schemeClr>
              </a:buClr>
              <a:buSzPct val="55000"/>
              <a:buFont typeface="Wingdings 3" panose="05040102010807070707" pitchFamily="18" charset="2"/>
              <a:buChar char="w"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4"/>
          </p:nvPr>
        </p:nvSpPr>
        <p:spPr>
          <a:xfrm>
            <a:off x="6192000" y="936000"/>
            <a:ext cx="5664000" cy="53100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buFont typeface="Wingdings 3" panose="05040102010807070707" pitchFamily="18" charset="2"/>
              <a:buChar char="u"/>
              <a:defRPr/>
            </a:lvl1pPr>
            <a:lvl2pPr marL="914400" indent="-457200">
              <a:buClr>
                <a:schemeClr val="tx1">
                  <a:lumMod val="75000"/>
                  <a:lumOff val="25000"/>
                </a:schemeClr>
              </a:buClr>
              <a:buFont typeface="Wingdings 3" panose="05040102010807070707" pitchFamily="18" charset="2"/>
              <a:buChar char="u"/>
              <a:defRPr/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 3" panose="05040102010807070707" pitchFamily="18" charset="2"/>
              <a:buChar char="u"/>
              <a:defRPr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Wingdings 3" panose="05040102010807070707" pitchFamily="18" charset="2"/>
              <a:buChar char="w"/>
              <a:defRPr/>
            </a:lvl4pPr>
            <a:lvl5pPr marL="2057400" indent="-228600">
              <a:buClr>
                <a:schemeClr val="bg1">
                  <a:lumMod val="50000"/>
                </a:schemeClr>
              </a:buClr>
              <a:buSzPct val="55000"/>
              <a:buFont typeface="Wingdings 3" panose="05040102010807070707" pitchFamily="18" charset="2"/>
              <a:buChar char="w"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766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0000" y="241200"/>
            <a:ext cx="10176000" cy="489600"/>
          </a:xfrm>
        </p:spPr>
        <p:txBody>
          <a:bodyPr/>
          <a:lstStyle>
            <a:lvl1pPr>
              <a:defRPr>
                <a:solidFill>
                  <a:srgbClr val="2E319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6400" y="936000"/>
            <a:ext cx="5664000" cy="1191600"/>
          </a:xfrm>
          <a:prstGeom prst="rect">
            <a:avLst/>
          </a:prstGeom>
        </p:spPr>
        <p:txBody>
          <a:bodyPr anchor="ctr"/>
          <a:lstStyle>
            <a:lvl1pPr marL="0" indent="0">
              <a:buClr>
                <a:schemeClr val="tx2"/>
              </a:buClr>
              <a:buFont typeface="Arial" panose="020B0604020202020204" pitchFamily="34" charset="0"/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6800" y="936000"/>
            <a:ext cx="5664000" cy="1191600"/>
          </a:xfrm>
          <a:prstGeom prst="rect">
            <a:avLst/>
          </a:prstGeom>
        </p:spPr>
        <p:txBody>
          <a:bodyPr anchor="ctr"/>
          <a:lstStyle>
            <a:lvl1pPr marL="0" indent="0">
              <a:buClr>
                <a:schemeClr val="tx2"/>
              </a:buClr>
              <a:buFont typeface="Wingdings 3" panose="05040102010807070707" pitchFamily="18" charset="2"/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0B3A1-0C79-4A1F-9F6C-73D642A5DB0F}" type="datetime1">
              <a:rPr lang="fr-FR"/>
              <a:pPr>
                <a:defRPr/>
              </a:pPr>
              <a:t>10/02/2016</a:t>
            </a:fld>
            <a:endParaRPr lang="fr-F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48DF8-D437-4DBA-AAA3-6D0B7221590E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3"/>
          </p:nvPr>
        </p:nvSpPr>
        <p:spPr>
          <a:xfrm>
            <a:off x="325967" y="2246400"/>
            <a:ext cx="5664000" cy="39924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buFont typeface="Wingdings 3" panose="05040102010807070707" pitchFamily="18" charset="2"/>
              <a:buChar char="u"/>
              <a:defRPr/>
            </a:lvl1pPr>
            <a:lvl2pPr marL="914400" indent="-457200">
              <a:buClr>
                <a:schemeClr val="tx1">
                  <a:lumMod val="75000"/>
                  <a:lumOff val="25000"/>
                </a:schemeClr>
              </a:buClr>
              <a:buFont typeface="Wingdings 3" panose="05040102010807070707" pitchFamily="18" charset="2"/>
              <a:buChar char="u"/>
              <a:defRPr/>
            </a:lvl2pPr>
            <a:lvl3pPr marL="1143000" indent="-228600">
              <a:buSzPct val="80000"/>
              <a:buFont typeface="Wingdings 3" panose="05040102010807070707" pitchFamily="18" charset="2"/>
              <a:buChar char="u"/>
              <a:defRPr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Wingdings 3" panose="05040102010807070707" pitchFamily="18" charset="2"/>
              <a:buChar char="w"/>
              <a:defRPr/>
            </a:lvl4pPr>
            <a:lvl5pPr marL="2057400" indent="-228600">
              <a:buClr>
                <a:schemeClr val="bg1">
                  <a:lumMod val="50000"/>
                </a:schemeClr>
              </a:buClr>
              <a:buSzPct val="55000"/>
              <a:buFont typeface="Wingdings 3" panose="05040102010807070707" pitchFamily="18" charset="2"/>
              <a:buChar char="w"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14"/>
          </p:nvPr>
        </p:nvSpPr>
        <p:spPr>
          <a:xfrm>
            <a:off x="6196800" y="2246400"/>
            <a:ext cx="5664000" cy="39924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buFont typeface="Wingdings 3" panose="05040102010807070707" pitchFamily="18" charset="2"/>
              <a:buChar char="u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 3" panose="05040102010807070707" pitchFamily="18" charset="2"/>
              <a:buChar char="u"/>
              <a:defRPr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Wingdings 3" panose="05040102010807070707" pitchFamily="18" charset="2"/>
              <a:buChar char="w"/>
              <a:defRPr/>
            </a:lvl4pPr>
            <a:lvl5pPr marL="2057400" indent="-228600">
              <a:buClr>
                <a:schemeClr val="bg1">
                  <a:lumMod val="50000"/>
                </a:schemeClr>
              </a:buClr>
              <a:buSzPct val="55000"/>
              <a:buFont typeface="Wingdings 3" panose="05040102010807070707" pitchFamily="18" charset="2"/>
              <a:buChar char="w"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6208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634567" y="6354000"/>
            <a:ext cx="914400" cy="28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44690ED-6C07-492C-A667-652DCDC4B404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</p:nvPr>
        </p:nvSpPr>
        <p:spPr>
          <a:xfrm>
            <a:off x="326400" y="885600"/>
            <a:ext cx="11529600" cy="53640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Paragraphe de niveau 1</a:t>
            </a:r>
          </a:p>
          <a:p>
            <a:pPr lvl="1"/>
            <a:r>
              <a:rPr lang="fr-FR" dirty="0" smtClean="0"/>
              <a:t>Paragraphe de niveau 2</a:t>
            </a:r>
          </a:p>
          <a:p>
            <a:pPr lvl="2"/>
            <a:r>
              <a:rPr lang="fr-FR" dirty="0" smtClean="0"/>
              <a:t>Paragraphe de niveau 3</a:t>
            </a:r>
          </a:p>
          <a:p>
            <a:pPr lvl="3"/>
            <a:r>
              <a:rPr lang="fr-FR" dirty="0" smtClean="0"/>
              <a:t>Paragraphe de niveau 4</a:t>
            </a:r>
          </a:p>
          <a:p>
            <a:pPr lvl="4"/>
            <a:r>
              <a:rPr lang="fr-FR" dirty="0" smtClean="0"/>
              <a:t>Paragraphe de niveau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3611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0000" y="241200"/>
            <a:ext cx="10176000" cy="4896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rgbClr val="2E319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11C53-7F3C-43D3-9A12-7D392402850C}" type="datetime1">
              <a:rPr lang="fr-FR"/>
              <a:pPr>
                <a:defRPr/>
              </a:pPr>
              <a:t>10/02/2016</a:t>
            </a:fld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36683-C0FF-416E-B05B-6E3C784285A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64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15CDE-19CD-429D-90B8-C8E471FE85A6}" type="datetime1">
              <a:rPr lang="fr-FR"/>
              <a:pPr>
                <a:defRPr/>
              </a:pPr>
              <a:t>10/02/2016</a:t>
            </a:fld>
            <a:endParaRPr lang="fr-F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06216-5909-4EF5-8444-E80BC56BAA8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45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6400" y="936000"/>
            <a:ext cx="5683200" cy="1242000"/>
          </a:xfrm>
        </p:spPr>
        <p:txBody>
          <a:bodyPr/>
          <a:lstStyle>
            <a:lvl1pPr marL="0" indent="0" algn="l">
              <a:buClr>
                <a:schemeClr val="tx2"/>
              </a:buClr>
              <a:buSzPct val="95000"/>
              <a:buFont typeface="Arial" panose="020B0604020202020204" pitchFamily="34" charset="0"/>
              <a:buNone/>
              <a:defRPr sz="2800" b="1">
                <a:solidFill>
                  <a:srgbClr val="2E319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0E826-E2EE-45E7-9779-32C9BDC8A492}" type="datetime1">
              <a:rPr lang="fr-FR"/>
              <a:pPr>
                <a:defRPr/>
              </a:pPr>
              <a:t>10/02/2016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2AE0F-351C-4258-A12E-16489724C1D7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26400" y="2307600"/>
            <a:ext cx="5683200" cy="39348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buFont typeface="Wingdings 3" panose="05040102010807070707" pitchFamily="18" charset="2"/>
              <a:buChar char="u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rgbClr val="4D4D4D"/>
                </a:solidFill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 3" panose="05040102010807070707" pitchFamily="18" charset="2"/>
              <a:buChar char="u"/>
              <a:defRPr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Wingdings 3" panose="05040102010807070707" pitchFamily="18" charset="2"/>
              <a:buChar char="w"/>
              <a:defRPr/>
            </a:lvl4pPr>
            <a:lvl5pPr marL="2057400" indent="-228600">
              <a:buClr>
                <a:schemeClr val="bg1">
                  <a:lumMod val="50000"/>
                </a:schemeClr>
              </a:buClr>
              <a:buSzPct val="55000"/>
              <a:buFont typeface="Wingdings 3" panose="05040102010807070707" pitchFamily="18" charset="2"/>
              <a:buChar char="w"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4"/>
          </p:nvPr>
        </p:nvSpPr>
        <p:spPr>
          <a:xfrm>
            <a:off x="6163200" y="936000"/>
            <a:ext cx="5760000" cy="53100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buFont typeface="Wingdings 3" panose="05040102010807070707" pitchFamily="18" charset="2"/>
              <a:buChar char="u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 marL="1143000" indent="-228600">
              <a:buSzPct val="80000"/>
              <a:buFont typeface="Wingdings 3" panose="05040102010807070707" pitchFamily="18" charset="2"/>
              <a:buChar char="u"/>
              <a:defRPr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Wingdings 3" panose="05040102010807070707" pitchFamily="18" charset="2"/>
              <a:buChar char="w"/>
              <a:defRPr/>
            </a:lvl4pPr>
            <a:lvl5pPr marL="2057400" indent="-228600">
              <a:buClr>
                <a:schemeClr val="bg1">
                  <a:lumMod val="50000"/>
                </a:schemeClr>
              </a:buClr>
              <a:buSzPct val="50000"/>
              <a:buFont typeface="Wingdings 3" panose="05040102010807070707" pitchFamily="18" charset="2"/>
              <a:buChar char="w"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470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8400" y="5230800"/>
            <a:ext cx="7315200" cy="566738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26400" y="936000"/>
            <a:ext cx="11529600" cy="42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438400" y="5900800"/>
            <a:ext cx="7315200" cy="371536"/>
          </a:xfrm>
          <a:prstGeom prst="rect">
            <a:avLst/>
          </a:prstGeom>
        </p:spPr>
        <p:txBody>
          <a:bodyPr anchor="ctr"/>
          <a:lstStyle>
            <a:lvl1pPr marL="0" indent="0" algn="ctr">
              <a:buClr>
                <a:schemeClr val="tx2"/>
              </a:buClr>
              <a:buFont typeface="Wingdings 3" panose="05040102010807070707" pitchFamily="18" charset="2"/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A063-AFE2-483A-93A8-4313C6B91337}" type="datetime1">
              <a:rPr lang="fr-FR"/>
              <a:pPr>
                <a:defRPr/>
              </a:pPr>
              <a:t>10/02/2016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5CD98-F0D3-4C9C-9286-2FBD42F157E7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943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76000" y="2384426"/>
            <a:ext cx="8640000" cy="1296000"/>
          </a:xfrm>
        </p:spPr>
        <p:txBody>
          <a:bodyPr/>
          <a:lstStyle>
            <a:lvl1pPr marL="0" indent="0">
              <a:buFont typeface="Wingdings 3" panose="05040102010807070707" pitchFamily="18" charset="2"/>
              <a:buNone/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76000" y="3915799"/>
            <a:ext cx="8640000" cy="1752600"/>
          </a:xfrm>
        </p:spPr>
        <p:txBody>
          <a:bodyPr/>
          <a:lstStyle>
            <a:lvl1pPr marL="0" indent="0" algn="l">
              <a:buClr>
                <a:srgbClr val="808080"/>
              </a:buClr>
              <a:buFont typeface="Arial" panose="020B0604020202020204" pitchFamily="34" charset="0"/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5F1AE7-C285-4793-8C6A-F9A2E9A97C6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15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6000" y="2383200"/>
            <a:ext cx="8640000" cy="1296000"/>
          </a:xfrm>
        </p:spPr>
        <p:txBody>
          <a:bodyPr/>
          <a:lstStyle>
            <a:lvl1pPr>
              <a:defRPr>
                <a:latin typeface="Eras Demi IT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58C104-6C6C-4070-BB93-4BE255C9406D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1776000" y="3916800"/>
            <a:ext cx="8640000" cy="1753200"/>
          </a:xfrm>
        </p:spPr>
        <p:txBody>
          <a:bodyPr/>
          <a:lstStyle>
            <a:lvl1pPr>
              <a:buClr>
                <a:schemeClr val="tx2"/>
              </a:buClr>
              <a:buFont typeface="Wingdings 3" panose="05040102010807070707" pitchFamily="18" charset="2"/>
              <a:buChar char="u"/>
              <a:defRPr>
                <a:solidFill>
                  <a:schemeClr val="tx2"/>
                </a:solidFill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 3" panose="05040102010807070707" pitchFamily="18" charset="2"/>
              <a:buChar char="u"/>
              <a:defRPr>
                <a:solidFill>
                  <a:srgbClr val="4D4D4D"/>
                </a:solidFill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 3" panose="05040102010807070707" pitchFamily="18" charset="2"/>
              <a:buChar char="u"/>
              <a:defRPr>
                <a:solidFill>
                  <a:srgbClr val="5F5F5F"/>
                </a:solidFill>
              </a:defRPr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Wingdings 3" panose="05040102010807070707" pitchFamily="18" charset="2"/>
              <a:buChar char="w"/>
              <a:defRPr>
                <a:solidFill>
                  <a:srgbClr val="777777"/>
                </a:solidFill>
              </a:defRPr>
            </a:lvl4pPr>
            <a:lvl5pPr marL="2114550" indent="-285750">
              <a:buClr>
                <a:schemeClr val="bg1">
                  <a:lumMod val="50000"/>
                </a:schemeClr>
              </a:buClr>
              <a:buSzPct val="55000"/>
              <a:buFont typeface="Wingdings 3" panose="05040102010807070707" pitchFamily="18" charset="2"/>
              <a:buChar char="w"/>
              <a:defRPr>
                <a:solidFill>
                  <a:srgbClr val="808080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676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0000" y="2952000"/>
            <a:ext cx="8976000" cy="2736000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800" b="1" cap="none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79999" y="288001"/>
            <a:ext cx="8976000" cy="2555233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634567" y="6354000"/>
            <a:ext cx="914400" cy="288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44690ED-6C07-492C-A667-652DCDC4B4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59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32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1" y="1"/>
            <a:ext cx="12187767" cy="836613"/>
          </a:xfrm>
          <a:prstGeom prst="rect">
            <a:avLst/>
          </a:prstGeom>
          <a:solidFill>
            <a:srgbClr val="2E31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sz="180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 rot="16200000">
            <a:off x="1969294" y="632775"/>
            <a:ext cx="252412" cy="381000"/>
          </a:xfrm>
          <a:prstGeom prst="homePlate">
            <a:avLst>
              <a:gd name="adj" fmla="val 56199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30000"/>
              </a:spcBef>
            </a:pPr>
            <a:endParaRPr lang="fr-FR" sz="100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1733551" y="350839"/>
            <a:ext cx="8972549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fr-FR" sz="1200" dirty="0" err="1" smtClean="0">
                <a:solidFill>
                  <a:schemeClr val="bg1"/>
                </a:solidFill>
              </a:rPr>
              <a:t>textChapitre</a:t>
            </a:r>
            <a:endParaRPr lang="fr-FR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0" y="6353175"/>
            <a:ext cx="12192000" cy="287338"/>
          </a:xfrm>
          <a:prstGeom prst="rect">
            <a:avLst/>
          </a:prstGeom>
          <a:solidFill>
            <a:srgbClr val="2E31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sz="1800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52400" y="6435725"/>
            <a:ext cx="143933" cy="107950"/>
          </a:xfrm>
          <a:prstGeom prst="rect">
            <a:avLst/>
          </a:prstGeom>
          <a:solidFill>
            <a:srgbClr val="00AEEF"/>
          </a:solidFill>
          <a:ln w="9525">
            <a:noFill/>
            <a:miter lim="800000"/>
            <a:headEnd/>
            <a:tailEnd/>
          </a:ln>
          <a:extLst/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fr-FR" sz="1800" dirty="0"/>
              <a:t> 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444500" y="6435725"/>
            <a:ext cx="143933" cy="107950"/>
          </a:xfrm>
          <a:prstGeom prst="rect">
            <a:avLst/>
          </a:prstGeom>
          <a:solidFill>
            <a:srgbClr val="F47920"/>
          </a:solidFill>
          <a:ln w="9525">
            <a:noFill/>
            <a:miter lim="800000"/>
            <a:headEnd/>
            <a:tailEnd/>
          </a:ln>
          <a:extLst/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sz="1800"/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736600" y="6435725"/>
            <a:ext cx="143933" cy="107950"/>
          </a:xfrm>
          <a:prstGeom prst="rect">
            <a:avLst/>
          </a:prstGeom>
          <a:solidFill>
            <a:srgbClr val="A6CE43"/>
          </a:solidFill>
          <a:ln w="9525">
            <a:noFill/>
            <a:miter lim="800000"/>
            <a:headEnd/>
            <a:tailEnd/>
          </a:ln>
          <a:extLst/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sz="1800"/>
          </a:p>
        </p:txBody>
      </p:sp>
      <p:pic>
        <p:nvPicPr>
          <p:cNvPr id="11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84" y="336550"/>
            <a:ext cx="1428749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1" y="6646863"/>
            <a:ext cx="171661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fr-FR" sz="1000" dirty="0" err="1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TypeService</a:t>
            </a:r>
            <a:endParaRPr lang="fr-FR" sz="1000" dirty="0" smtClean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F75ED-B978-4661-AE45-B021F87873B2}" type="datetime1">
              <a:rPr lang="fr-FR"/>
              <a:pPr>
                <a:defRPr/>
              </a:pPr>
              <a:t>10/02/2016</a:t>
            </a:fld>
            <a:endParaRPr lang="fr-F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1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1ACA6-504C-4DF7-8255-7F47E8F59CFB}" type="slidenum">
              <a:rPr lang="fr-FR"/>
              <a:pPr/>
              <a:t>‹N°›</a:t>
            </a:fld>
            <a:endParaRPr lang="fr-FR" dirty="0"/>
          </a:p>
        </p:txBody>
      </p:sp>
      <p:sp>
        <p:nvSpPr>
          <p:cNvPr id="19" name="Titre 18"/>
          <p:cNvSpPr>
            <a:spLocks noGrp="1"/>
          </p:cNvSpPr>
          <p:nvPr>
            <p:ph type="title"/>
          </p:nvPr>
        </p:nvSpPr>
        <p:spPr>
          <a:xfrm>
            <a:off x="1732800" y="1332000"/>
            <a:ext cx="9456000" cy="2088000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36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4"/>
          </p:nvPr>
        </p:nvSpPr>
        <p:spPr>
          <a:xfrm>
            <a:off x="1732800" y="3600000"/>
            <a:ext cx="9456000" cy="25200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 3" panose="05040102010807070707" pitchFamily="18" charset="2"/>
              <a:buChar char="u"/>
              <a:defRPr/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 3" panose="05040102010807070707" pitchFamily="18" charset="2"/>
              <a:buChar char="u"/>
              <a:defRPr/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 3" panose="05040102010807070707" pitchFamily="18" charset="2"/>
              <a:buChar char="u"/>
              <a:defRPr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Wingdings 3" panose="05040102010807070707" pitchFamily="18" charset="2"/>
              <a:buChar char="w"/>
              <a:defRPr/>
            </a:lvl4pPr>
            <a:lvl5pPr marL="2057400" indent="-228600">
              <a:buClr>
                <a:schemeClr val="bg1">
                  <a:lumMod val="50000"/>
                </a:schemeClr>
              </a:buClr>
              <a:buSzPct val="55000"/>
              <a:buFont typeface="Wingdings 3" panose="05040102010807070707" pitchFamily="18" charset="2"/>
              <a:buChar char="w"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1792817" y="6646863"/>
            <a:ext cx="6096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fr-FR" sz="1000" dirty="0" err="1" smtClean="0">
                <a:solidFill>
                  <a:srgbClr val="2E3192"/>
                </a:solidFill>
                <a:latin typeface="+mn-lt"/>
              </a:rPr>
              <a:t>NomService</a:t>
            </a:r>
            <a:endParaRPr lang="fr-FR" sz="1000" dirty="0" smtClean="0">
              <a:solidFill>
                <a:srgbClr val="2E319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4725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6E1E4-4679-4034-B2C9-37F84CB75B7F}" type="datetime1">
              <a:rPr lang="fr-FR"/>
              <a:pPr>
                <a:defRPr/>
              </a:pPr>
              <a:t>10/02/2016</a:t>
            </a:fld>
            <a:endParaRPr lang="fr-FR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E82A4-57CE-4AFF-9480-D98609E527FB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4"/>
          </p:nvPr>
        </p:nvSpPr>
        <p:spPr>
          <a:xfrm>
            <a:off x="325965" y="1530000"/>
            <a:ext cx="11529600" cy="47160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 3" panose="05040102010807070707" pitchFamily="18" charset="2"/>
              <a:buChar char=""/>
              <a:defRPr/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 3" panose="05040102010807070707" pitchFamily="18" charset="2"/>
              <a:buChar char="u"/>
              <a:defRPr/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 3" panose="05040102010807070707" pitchFamily="18" charset="2"/>
              <a:buChar char="u"/>
              <a:defRPr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Wingdings 3" panose="05040102010807070707" pitchFamily="18" charset="2"/>
              <a:buChar char="w"/>
              <a:defRPr/>
            </a:lvl4pPr>
            <a:lvl5pPr marL="2057400" indent="-228600">
              <a:buClr>
                <a:schemeClr val="bg1">
                  <a:lumMod val="50000"/>
                </a:schemeClr>
              </a:buClr>
              <a:buSzPct val="55000"/>
              <a:buFont typeface="Wingdings 3" panose="05040102010807070707" pitchFamily="18" charset="2"/>
              <a:buChar char="w"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4499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32800" y="3600000"/>
            <a:ext cx="9456000" cy="2480400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800" b="1" cap="none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32800" y="1332000"/>
            <a:ext cx="9456000" cy="2088000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xfrm>
            <a:off x="880533" y="6354000"/>
            <a:ext cx="4656000" cy="288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1"/>
          </p:nvPr>
        </p:nvSpPr>
        <p:spPr>
          <a:xfrm>
            <a:off x="9999133" y="6354000"/>
            <a:ext cx="2116667" cy="288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F5FFE-7FEB-4C6D-8956-7D352C93979E}" type="datetime1">
              <a:rPr lang="fr-FR"/>
              <a:pPr>
                <a:defRPr/>
              </a:pPr>
              <a:t>10/02/2016</a:t>
            </a:fld>
            <a:endParaRPr lang="fr-FR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634567" y="6354000"/>
            <a:ext cx="914400" cy="288000"/>
          </a:xfrm>
        </p:spPr>
        <p:txBody>
          <a:bodyPr/>
          <a:lstStyle>
            <a:lvl1pPr>
              <a:defRPr/>
            </a:lvl1pPr>
          </a:lstStyle>
          <a:p>
            <a:fld id="{76118336-EB6F-455C-B7FA-9C99557D4407}" type="slidenum">
              <a:rPr lang="fr-FR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9493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DF152-8FD0-4AFA-BFC9-E802A0B35E0C}" type="datetime1">
              <a:rPr lang="fr-FR"/>
              <a:pPr>
                <a:defRPr/>
              </a:pPr>
              <a:t>10/02/2016</a:t>
            </a:fld>
            <a:endParaRPr lang="fr-FR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95DF1-9F65-4D65-8124-3661276D276C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326400" y="1530000"/>
            <a:ext cx="5664000" cy="47160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95000"/>
              <a:buFont typeface="Wingdings 3" panose="05040102010807070707" pitchFamily="18" charset="2"/>
              <a:buChar char="u"/>
              <a:defRPr/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 3" panose="05040102010807070707" pitchFamily="18" charset="2"/>
              <a:buChar char="u"/>
              <a:defRPr/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 3" panose="05040102010807070707" pitchFamily="18" charset="2"/>
              <a:buChar char="u"/>
              <a:defRPr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Wingdings 3" panose="05040102010807070707" pitchFamily="18" charset="2"/>
              <a:buChar char="w"/>
              <a:defRPr/>
            </a:lvl4pPr>
            <a:lvl5pPr marL="2057400" indent="-228600">
              <a:buClr>
                <a:schemeClr val="bg1">
                  <a:lumMod val="50000"/>
                </a:schemeClr>
              </a:buClr>
              <a:buSzPct val="55000"/>
              <a:buFont typeface="Wingdings 3" panose="05040102010807070707" pitchFamily="18" charset="2"/>
              <a:buChar char="w"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4"/>
          </p:nvPr>
        </p:nvSpPr>
        <p:spPr>
          <a:xfrm>
            <a:off x="6192000" y="1530000"/>
            <a:ext cx="5664000" cy="4716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 3" panose="05040102010807070707" pitchFamily="18" charset="2"/>
              <a:buChar char="u"/>
              <a:defRPr/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 3" panose="05040102010807070707" pitchFamily="18" charset="2"/>
              <a:buChar char="u"/>
              <a:defRPr/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 3" panose="05040102010807070707" pitchFamily="18" charset="2"/>
              <a:buChar char="u"/>
              <a:defRPr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Wingdings 3" panose="05040102010807070707" pitchFamily="18" charset="2"/>
              <a:buChar char="w"/>
              <a:defRPr/>
            </a:lvl4pPr>
            <a:lvl5pPr marL="2057400" indent="-228600">
              <a:buClr>
                <a:schemeClr val="bg1">
                  <a:lumMod val="50000"/>
                </a:schemeClr>
              </a:buClr>
              <a:buSzPct val="55000"/>
              <a:buFont typeface="Wingdings 3" panose="05040102010807070707" pitchFamily="18" charset="2"/>
              <a:buChar char="w"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075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6400" y="936000"/>
            <a:ext cx="11529600" cy="4896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6399" y="1530000"/>
            <a:ext cx="5664000" cy="11907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2000" y="1530000"/>
            <a:ext cx="5664000" cy="1190712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51172-1F8A-4794-8F22-9985B3D96CCE}" type="datetime1">
              <a:rPr lang="fr-FR"/>
              <a:pPr>
                <a:defRPr/>
              </a:pPr>
              <a:t>10/02/2016</a:t>
            </a:fld>
            <a:endParaRPr lang="fr-FR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6DF5C-134C-4368-A67F-D0213BE9D1E5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3"/>
          </p:nvPr>
        </p:nvSpPr>
        <p:spPr>
          <a:xfrm>
            <a:off x="326400" y="2804400"/>
            <a:ext cx="5664000" cy="34380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 3" panose="05040102010807070707" pitchFamily="18" charset="2"/>
              <a:buChar char="u"/>
              <a:defRPr/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 3" panose="05040102010807070707" pitchFamily="18" charset="2"/>
              <a:buChar char="u"/>
              <a:defRPr/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 3" panose="05040102010807070707" pitchFamily="18" charset="2"/>
              <a:buChar char="u"/>
              <a:defRPr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Wingdings 3" panose="05040102010807070707" pitchFamily="18" charset="2"/>
              <a:buChar char="w"/>
              <a:defRPr/>
            </a:lvl4pPr>
            <a:lvl5pPr marL="2057400" indent="-228600">
              <a:buClr>
                <a:schemeClr val="bg1">
                  <a:lumMod val="50000"/>
                </a:schemeClr>
              </a:buClr>
              <a:buSzPct val="55000"/>
              <a:buFont typeface="Wingdings 3" panose="05040102010807070707" pitchFamily="18" charset="2"/>
              <a:buChar char="w"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14"/>
          </p:nvPr>
        </p:nvSpPr>
        <p:spPr>
          <a:xfrm>
            <a:off x="6192000" y="2804400"/>
            <a:ext cx="5664000" cy="34380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 3" panose="05040102010807070707" pitchFamily="18" charset="2"/>
              <a:buChar char="u"/>
              <a:defRPr/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Wingdings 3" panose="05040102010807070707" pitchFamily="18" charset="2"/>
              <a:buChar char="u"/>
              <a:defRPr/>
            </a:lvl2pPr>
            <a:lvl3pPr marL="1371600" indent="-457200"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 3" panose="05040102010807070707" pitchFamily="18" charset="2"/>
              <a:buChar char="u"/>
              <a:defRPr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60000"/>
              <a:buFont typeface="Wingdings 3" panose="05040102010807070707" pitchFamily="18" charset="2"/>
              <a:buChar char="w"/>
              <a:defRPr/>
            </a:lvl4pPr>
            <a:lvl5pPr marL="2057400" indent="-228600">
              <a:buClr>
                <a:schemeClr val="bg1">
                  <a:lumMod val="50000"/>
                </a:schemeClr>
              </a:buClr>
              <a:buSzPct val="55000"/>
              <a:buFont typeface="Wingdings 3" panose="05040102010807070707" pitchFamily="18" charset="2"/>
              <a:buChar char="w"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4678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6401" y="886488"/>
            <a:ext cx="11527367" cy="53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Paragraphe de niveau 1</a:t>
            </a:r>
          </a:p>
          <a:p>
            <a:pPr lvl="1"/>
            <a:r>
              <a:rPr lang="fr-FR" dirty="0" smtClean="0"/>
              <a:t>Paragraphe de niveau 2</a:t>
            </a:r>
          </a:p>
          <a:p>
            <a:pPr lvl="2"/>
            <a:r>
              <a:rPr lang="fr-FR" dirty="0" smtClean="0"/>
              <a:t>Paragraphe de niveau 3</a:t>
            </a:r>
          </a:p>
          <a:p>
            <a:pPr lvl="3"/>
            <a:r>
              <a:rPr lang="fr-FR" dirty="0" smtClean="0"/>
              <a:t>Paragraphe de niveau 4</a:t>
            </a:r>
          </a:p>
          <a:p>
            <a:pPr lvl="4"/>
            <a:r>
              <a:rPr lang="fr-FR" dirty="0" smtClean="0"/>
              <a:t>Paragraphe de niveau 5</a:t>
            </a:r>
          </a:p>
        </p:txBody>
      </p:sp>
      <p:sp>
        <p:nvSpPr>
          <p:cNvPr id="2051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680000" y="228321"/>
            <a:ext cx="10176000" cy="4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9683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Wingdings 3" panose="05040102010807070707" pitchFamily="18" charset="2"/>
        <a:buNone/>
        <a:defRPr sz="2800" b="1" baseline="0">
          <a:solidFill>
            <a:srgbClr val="2E3192"/>
          </a:solidFill>
          <a:latin typeface="Eras Demi ITC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E3192"/>
          </a:solidFill>
          <a:latin typeface="Eras Demi ITC" panose="020B08050305040208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E3192"/>
          </a:solidFill>
          <a:latin typeface="Eras Demi ITC" panose="020B08050305040208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E3192"/>
          </a:solidFill>
          <a:latin typeface="Eras Demi ITC" panose="020B08050305040208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E3192"/>
          </a:solidFill>
          <a:latin typeface="Eras Demi ITC" panose="020B08050305040208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45A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45A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45A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45A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5000"/>
        <a:buFont typeface="Wingdings 3" panose="05040102010807070707" pitchFamily="18" charset="2"/>
        <a:buChar char=""/>
        <a:defRPr sz="24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85000"/>
        <a:buFont typeface="Wingdings 3" panose="05040102010807070707" pitchFamily="18" charset="2"/>
        <a:buChar char=""/>
        <a:defRPr sz="22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65000"/>
            <a:lumOff val="35000"/>
          </a:schemeClr>
        </a:buClr>
        <a:buSzPct val="80000"/>
        <a:buFont typeface="Wingdings 3" panose="05040102010807070707" pitchFamily="18" charset="2"/>
        <a:buChar char=""/>
        <a:defRPr sz="2000" baseline="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60000"/>
        <a:buFont typeface="Wingdings 3" panose="05040102010807070707" pitchFamily="18" charset="2"/>
        <a:buChar char="w"/>
        <a:defRPr baseline="0">
          <a:solidFill>
            <a:schemeClr val="tx1">
              <a:lumMod val="50000"/>
              <a:lumOff val="50000"/>
            </a:schemeClr>
          </a:solidFill>
          <a:latin typeface="+mn-lt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Clr>
          <a:schemeClr val="bg1">
            <a:lumMod val="50000"/>
          </a:schemeClr>
        </a:buClr>
        <a:buSzPct val="55000"/>
        <a:buFont typeface="Wingdings 3" panose="05040102010807070707" pitchFamily="18" charset="2"/>
        <a:buChar char=""/>
        <a:defRPr baseline="0">
          <a:solidFill>
            <a:schemeClr val="bg1">
              <a:lumMod val="5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20000"/>
        </a:buClr>
        <a:buSzPct val="95000"/>
        <a:buFont typeface="Wingdings" pitchFamily="2" charset="2"/>
        <a:defRPr>
          <a:solidFill>
            <a:srgbClr val="007DB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20000"/>
        </a:buClr>
        <a:buSzPct val="95000"/>
        <a:buFont typeface="Wingdings" pitchFamily="2" charset="2"/>
        <a:defRPr>
          <a:solidFill>
            <a:srgbClr val="007DB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20000"/>
        </a:buClr>
        <a:buSzPct val="95000"/>
        <a:buFont typeface="Wingdings" pitchFamily="2" charset="2"/>
        <a:defRPr>
          <a:solidFill>
            <a:srgbClr val="007DB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20000"/>
        </a:buClr>
        <a:buSzPct val="95000"/>
        <a:buFont typeface="Wingdings" pitchFamily="2" charset="2"/>
        <a:defRPr>
          <a:solidFill>
            <a:srgbClr val="007DB9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e libre 14"/>
          <p:cNvSpPr>
            <a:spLocks noChangeArrowheads="1"/>
          </p:cNvSpPr>
          <p:nvPr/>
        </p:nvSpPr>
        <p:spPr bwMode="auto">
          <a:xfrm>
            <a:off x="1" y="1"/>
            <a:ext cx="12187767" cy="836613"/>
          </a:xfrm>
          <a:custGeom>
            <a:avLst/>
            <a:gdLst>
              <a:gd name="connsiteX0" fmla="*/ 0 w 9140825"/>
              <a:gd name="connsiteY0" fmla="*/ 0 h 836613"/>
              <a:gd name="connsiteX1" fmla="*/ 9140825 w 9140825"/>
              <a:gd name="connsiteY1" fmla="*/ 0 h 836613"/>
              <a:gd name="connsiteX2" fmla="*/ 9140825 w 9140825"/>
              <a:gd name="connsiteY2" fmla="*/ 836613 h 836613"/>
              <a:gd name="connsiteX3" fmla="*/ 1713452 w 9140825"/>
              <a:gd name="connsiteY3" fmla="*/ 836613 h 836613"/>
              <a:gd name="connsiteX4" fmla="*/ 1571625 w 9140825"/>
              <a:gd name="connsiteY4" fmla="*/ 695801 h 836613"/>
              <a:gd name="connsiteX5" fmla="*/ 1429799 w 9140825"/>
              <a:gd name="connsiteY5" fmla="*/ 836613 h 836613"/>
              <a:gd name="connsiteX6" fmla="*/ 0 w 9140825"/>
              <a:gd name="connsiteY6" fmla="*/ 836613 h 83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0825" h="836613">
                <a:moveTo>
                  <a:pt x="0" y="0"/>
                </a:moveTo>
                <a:lnTo>
                  <a:pt x="9140825" y="0"/>
                </a:lnTo>
                <a:lnTo>
                  <a:pt x="9140825" y="836613"/>
                </a:lnTo>
                <a:lnTo>
                  <a:pt x="1713452" y="836613"/>
                </a:lnTo>
                <a:lnTo>
                  <a:pt x="1571625" y="695801"/>
                </a:lnTo>
                <a:lnTo>
                  <a:pt x="1429799" y="836613"/>
                </a:lnTo>
                <a:lnTo>
                  <a:pt x="0" y="836613"/>
                </a:lnTo>
                <a:close/>
              </a:path>
            </a:pathLst>
          </a:custGeom>
          <a:solidFill>
            <a:srgbClr val="2E31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sz="1800"/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26967" y="935038"/>
            <a:ext cx="11529600" cy="4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dirty="0" smtClean="0"/>
          </a:p>
        </p:txBody>
      </p:sp>
      <p:sp>
        <p:nvSpPr>
          <p:cNvPr id="3081" name="Text Box 22"/>
          <p:cNvSpPr txBox="1">
            <a:spLocks noChangeArrowheads="1"/>
          </p:cNvSpPr>
          <p:nvPr/>
        </p:nvSpPr>
        <p:spPr bwMode="auto">
          <a:xfrm>
            <a:off x="1735667" y="350839"/>
            <a:ext cx="8972551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fr-FR" sz="1200" dirty="0" err="1" smtClean="0">
                <a:solidFill>
                  <a:schemeClr val="bg1"/>
                </a:solidFill>
              </a:rPr>
              <a:t>textChapitre</a:t>
            </a:r>
            <a:endParaRPr lang="fr-FR" sz="1200" dirty="0" smtClean="0">
              <a:solidFill>
                <a:schemeClr val="bg1"/>
              </a:solidFill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6354000"/>
            <a:ext cx="12192000" cy="288000"/>
          </a:xfrm>
          <a:prstGeom prst="rect">
            <a:avLst/>
          </a:prstGeom>
          <a:solidFill>
            <a:srgbClr val="2E31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sz="1800" dirty="0">
              <a:latin typeface="+mj-lt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52400" y="6435725"/>
            <a:ext cx="143933" cy="107950"/>
          </a:xfrm>
          <a:prstGeom prst="rect">
            <a:avLst/>
          </a:prstGeom>
          <a:solidFill>
            <a:srgbClr val="00AEEF"/>
          </a:solidFill>
          <a:ln w="9525">
            <a:noFill/>
            <a:miter lim="800000"/>
            <a:headEnd/>
            <a:tailEnd/>
          </a:ln>
          <a:extLst/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fr-FR" sz="1800" dirty="0"/>
              <a:t> </a:t>
            </a: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444500" y="6435725"/>
            <a:ext cx="143933" cy="107950"/>
          </a:xfrm>
          <a:prstGeom prst="rect">
            <a:avLst/>
          </a:prstGeom>
          <a:solidFill>
            <a:srgbClr val="F47920"/>
          </a:solidFill>
          <a:ln w="9525">
            <a:noFill/>
            <a:miter lim="800000"/>
            <a:headEnd/>
            <a:tailEnd/>
          </a:ln>
          <a:extLst/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sz="180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36600" y="6435725"/>
            <a:ext cx="143933" cy="107950"/>
          </a:xfrm>
          <a:prstGeom prst="rect">
            <a:avLst/>
          </a:prstGeom>
          <a:solidFill>
            <a:srgbClr val="A6CE43"/>
          </a:solidFill>
          <a:ln w="9525">
            <a:noFill/>
            <a:miter lim="800000"/>
            <a:headEnd/>
            <a:tailEnd/>
          </a:ln>
          <a:extLst/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sz="1800"/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80533" y="6354000"/>
            <a:ext cx="465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7200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99133" y="6354000"/>
            <a:ext cx="2116667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96ADA767-A10D-4482-B958-950C8AF98823}" type="datetime1">
              <a:rPr lang="fr-FR"/>
              <a:pPr>
                <a:defRPr/>
              </a:pPr>
              <a:t>10/02/2016</a:t>
            </a:fld>
            <a:endParaRPr lang="fr-FR" dirty="0"/>
          </a:p>
        </p:txBody>
      </p:sp>
      <p:pic>
        <p:nvPicPr>
          <p:cNvPr id="3085" name="Picture 2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84" y="336550"/>
            <a:ext cx="1428749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634567" y="6354000"/>
            <a:ext cx="914400" cy="288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EA7A11B6-E600-4F50-8EF8-FAF4DCCAF56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6401" y="1530000"/>
            <a:ext cx="11527367" cy="4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Paragraphe de niveau 1</a:t>
            </a:r>
          </a:p>
          <a:p>
            <a:pPr lvl="1"/>
            <a:r>
              <a:rPr lang="fr-FR" dirty="0" smtClean="0"/>
              <a:t>Paragraphe de niveau 2</a:t>
            </a:r>
          </a:p>
          <a:p>
            <a:pPr lvl="2"/>
            <a:r>
              <a:rPr lang="fr-FR" dirty="0" smtClean="0"/>
              <a:t>Paragraphe de niveau 3</a:t>
            </a:r>
          </a:p>
          <a:p>
            <a:pPr lvl="3"/>
            <a:r>
              <a:rPr lang="fr-FR" dirty="0" smtClean="0"/>
              <a:t>Paragraphe de niveau 4</a:t>
            </a:r>
          </a:p>
          <a:p>
            <a:pPr lvl="4"/>
            <a:r>
              <a:rPr lang="fr-FR" dirty="0" smtClean="0"/>
              <a:t>Paragraphe de niveau 5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792817" y="6646863"/>
            <a:ext cx="6096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fr-FR" sz="1000" dirty="0" err="1" smtClean="0">
                <a:solidFill>
                  <a:srgbClr val="2E3192"/>
                </a:solidFill>
                <a:latin typeface="+mn-lt"/>
              </a:rPr>
              <a:t>NomService</a:t>
            </a:r>
            <a:endParaRPr lang="fr-FR" sz="1000" dirty="0" smtClean="0">
              <a:solidFill>
                <a:srgbClr val="2E3192"/>
              </a:solidFill>
              <a:latin typeface="+mn-lt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" y="6646863"/>
            <a:ext cx="171661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fr-FR" sz="1000" dirty="0" err="1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TypeService</a:t>
            </a:r>
            <a:endParaRPr lang="fr-FR" sz="1000" dirty="0" smtClean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484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timing>
    <p:tnLst>
      <p:par>
        <p:cTn id="1" dur="indefinite" restart="never" nodeType="tmRoot"/>
      </p:par>
    </p:tnLst>
  </p:timing>
  <p:hf hdr="0" ftr="0"/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Wingdings 3" panose="05040102010807070707" pitchFamily="18" charset="2"/>
        <a:buNone/>
        <a:defRPr sz="2800" b="1">
          <a:solidFill>
            <a:srgbClr val="2E3192"/>
          </a:solidFill>
          <a:latin typeface="Eras Demi ITC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E3192"/>
          </a:solidFill>
          <a:latin typeface="Eras Demi ITC" panose="020B08050305040208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E3192"/>
          </a:solidFill>
          <a:latin typeface="Eras Demi ITC" panose="020B08050305040208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E3192"/>
          </a:solidFill>
          <a:latin typeface="Eras Demi ITC" panose="020B08050305040208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E3192"/>
          </a:solidFill>
          <a:latin typeface="Eras Demi ITC" panose="020B08050305040208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45A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45A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45A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145A"/>
          </a:solidFill>
          <a:latin typeface="Verdana" pitchFamily="34" charset="0"/>
        </a:defRPr>
      </a:lvl9pPr>
    </p:titleStyle>
    <p:bodyStyle>
      <a:lvl1pPr marL="360363" indent="-3603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5000"/>
        <a:buFont typeface="Wingdings 3" panose="05040102010807070707" pitchFamily="18" charset="2"/>
        <a:buChar char="u"/>
        <a:defRPr lang="fr-FR" sz="2400" baseline="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85000"/>
        <a:buFont typeface="Wingdings 3" panose="05040102010807070707" pitchFamily="18" charset="2"/>
        <a:buChar char="u"/>
        <a:defRPr lang="fr-FR" sz="2200" baseline="0" dirty="0" smtClean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65000"/>
            <a:lumOff val="35000"/>
          </a:schemeClr>
        </a:buClr>
        <a:buSzPct val="80000"/>
        <a:buFont typeface="Wingdings 3" panose="05040102010807070707" pitchFamily="18" charset="2"/>
        <a:buChar char="u"/>
        <a:defRPr lang="fr-FR" sz="2000" baseline="0" dirty="0" smtClean="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65000"/>
        <a:buFont typeface="Wingdings 3" panose="05040102010807070707" pitchFamily="18" charset="2"/>
        <a:buChar char="w"/>
        <a:defRPr lang="fr-FR" baseline="0" dirty="0" smtClean="0">
          <a:solidFill>
            <a:schemeClr val="tx1">
              <a:lumMod val="50000"/>
              <a:lumOff val="50000"/>
            </a:schemeClr>
          </a:solidFill>
          <a:latin typeface="+mn-lt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Clr>
          <a:schemeClr val="bg1">
            <a:lumMod val="50000"/>
          </a:schemeClr>
        </a:buClr>
        <a:buSzPct val="55000"/>
        <a:buFont typeface="Wingdings 3" panose="05040102010807070707" pitchFamily="18" charset="2"/>
        <a:buChar char="w"/>
        <a:defRPr lang="fr-FR" baseline="0" dirty="0" smtClean="0">
          <a:solidFill>
            <a:schemeClr val="bg1">
              <a:lumMod val="5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ú"/>
        <a:defRPr>
          <a:solidFill>
            <a:srgbClr val="007DB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ú"/>
        <a:defRPr>
          <a:solidFill>
            <a:srgbClr val="007DB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ú"/>
        <a:defRPr>
          <a:solidFill>
            <a:srgbClr val="007DB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ú"/>
        <a:defRPr>
          <a:solidFill>
            <a:srgbClr val="007DB9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ChangeArrowheads="1"/>
          </p:cNvSpPr>
          <p:nvPr/>
        </p:nvSpPr>
        <p:spPr bwMode="auto">
          <a:xfrm>
            <a:off x="0" y="6353175"/>
            <a:ext cx="12192000" cy="287338"/>
          </a:xfrm>
          <a:prstGeom prst="rect">
            <a:avLst/>
          </a:prstGeom>
          <a:solidFill>
            <a:srgbClr val="2E31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sz="180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98400" y="6354000"/>
            <a:ext cx="2116667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A42DFE3D-3E98-4C62-9531-910177994E40}" type="datetime1">
              <a:rPr lang="fr-FR"/>
              <a:pPr>
                <a:defRPr/>
              </a:pPr>
              <a:t>10/02/2016</a:t>
            </a:fld>
            <a:endParaRPr lang="fr-FR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80533" y="6354000"/>
            <a:ext cx="465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7200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680000" y="240590"/>
            <a:ext cx="10176000" cy="4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1440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dirty="0" smtClean="0"/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152400" y="6435725"/>
            <a:ext cx="143933" cy="107950"/>
          </a:xfrm>
          <a:prstGeom prst="rect">
            <a:avLst/>
          </a:prstGeom>
          <a:solidFill>
            <a:srgbClr val="00AEEF"/>
          </a:solidFill>
          <a:ln w="9525">
            <a:noFill/>
            <a:miter lim="800000"/>
            <a:headEnd/>
            <a:tailEnd/>
          </a:ln>
          <a:extLst/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fr-FR" sz="1800"/>
              <a:t> </a:t>
            </a:r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444500" y="6435725"/>
            <a:ext cx="143933" cy="107950"/>
          </a:xfrm>
          <a:prstGeom prst="rect">
            <a:avLst/>
          </a:prstGeom>
          <a:solidFill>
            <a:srgbClr val="F47920"/>
          </a:solidFill>
          <a:ln w="9525">
            <a:noFill/>
            <a:miter lim="800000"/>
            <a:headEnd/>
            <a:tailEnd/>
          </a:ln>
          <a:extLst/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sz="1800"/>
          </a:p>
        </p:txBody>
      </p:sp>
      <p:sp>
        <p:nvSpPr>
          <p:cNvPr id="4105" name="Rectangle 10"/>
          <p:cNvSpPr>
            <a:spLocks noChangeArrowheads="1"/>
          </p:cNvSpPr>
          <p:nvPr/>
        </p:nvSpPr>
        <p:spPr bwMode="auto">
          <a:xfrm>
            <a:off x="736600" y="6435725"/>
            <a:ext cx="143933" cy="107950"/>
          </a:xfrm>
          <a:prstGeom prst="rect">
            <a:avLst/>
          </a:prstGeom>
          <a:solidFill>
            <a:srgbClr val="A6CE43"/>
          </a:solidFill>
          <a:ln w="9525">
            <a:noFill/>
            <a:miter lim="800000"/>
            <a:headEnd/>
            <a:tailEnd/>
          </a:ln>
          <a:extLst/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sz="1800"/>
          </a:p>
        </p:txBody>
      </p:sp>
      <p:pic>
        <p:nvPicPr>
          <p:cNvPr id="4106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84" y="272125"/>
            <a:ext cx="1428749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7" name="Rectangle 13"/>
          <p:cNvSpPr>
            <a:spLocks noChangeArrowheads="1"/>
          </p:cNvSpPr>
          <p:nvPr/>
        </p:nvSpPr>
        <p:spPr bwMode="auto">
          <a:xfrm>
            <a:off x="0" y="0"/>
            <a:ext cx="12192000" cy="215900"/>
          </a:xfrm>
          <a:prstGeom prst="rect">
            <a:avLst/>
          </a:prstGeom>
          <a:solidFill>
            <a:srgbClr val="2E31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fr-FR" sz="1800"/>
          </a:p>
        </p:txBody>
      </p:sp>
      <p:sp>
        <p:nvSpPr>
          <p:cNvPr id="23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634567" y="6354000"/>
            <a:ext cx="914400" cy="288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440946EA-7269-4B32-A7D0-B08247EF5C5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3" name="Connecteur droit 2"/>
          <p:cNvCxnSpPr/>
          <p:nvPr/>
        </p:nvCxnSpPr>
        <p:spPr>
          <a:xfrm>
            <a:off x="0" y="852488"/>
            <a:ext cx="12192000" cy="0"/>
          </a:xfrm>
          <a:prstGeom prst="line">
            <a:avLst/>
          </a:prstGeom>
          <a:ln>
            <a:solidFill>
              <a:srgbClr val="2E31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6401" y="936000"/>
            <a:ext cx="11527367" cy="5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Paragraphe de niveau 1</a:t>
            </a:r>
          </a:p>
          <a:p>
            <a:pPr lvl="1"/>
            <a:r>
              <a:rPr lang="fr-FR" dirty="0" smtClean="0"/>
              <a:t>Paragraphe de niveau 2</a:t>
            </a:r>
          </a:p>
          <a:p>
            <a:pPr lvl="2"/>
            <a:r>
              <a:rPr lang="fr-FR" dirty="0" smtClean="0"/>
              <a:t>Paragraphe de niveau 3</a:t>
            </a:r>
          </a:p>
          <a:p>
            <a:pPr lvl="3"/>
            <a:r>
              <a:rPr lang="fr-FR" dirty="0" smtClean="0"/>
              <a:t>Paragraphe de niveau 4</a:t>
            </a:r>
          </a:p>
          <a:p>
            <a:pPr lvl="4"/>
            <a:r>
              <a:rPr lang="fr-FR" dirty="0" smtClean="0"/>
              <a:t>Paragraphe de niveau 5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792817" y="6646863"/>
            <a:ext cx="6096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fr-FR" sz="1000" dirty="0" err="1" smtClean="0">
                <a:solidFill>
                  <a:srgbClr val="2E3192"/>
                </a:solidFill>
                <a:latin typeface="+mn-lt"/>
              </a:rPr>
              <a:t>NomService</a:t>
            </a:r>
            <a:endParaRPr lang="fr-FR" sz="1000" dirty="0" smtClean="0">
              <a:solidFill>
                <a:srgbClr val="2E3192"/>
              </a:solidFill>
              <a:latin typeface="+mn-lt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" y="6646863"/>
            <a:ext cx="171661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fr-FR" sz="1000" dirty="0" err="1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TypeService</a:t>
            </a:r>
            <a:endParaRPr lang="fr-FR" sz="1000" dirty="0" smtClean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144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</p:sldLayoutIdLst>
  <p:timing>
    <p:tnLst>
      <p:par>
        <p:cTn id="1" dur="indefinite" restart="never" nodeType="tmRoot"/>
      </p:par>
    </p:tnLst>
  </p:timing>
  <p:hf hdr="0" ftr="0"/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Wingdings 3" panose="05040102010807070707" pitchFamily="18" charset="2"/>
        <a:buNone/>
        <a:defRPr sz="2800" b="1">
          <a:solidFill>
            <a:srgbClr val="2E3192"/>
          </a:solidFill>
          <a:latin typeface="Eras Demi ITC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2E3192"/>
          </a:solidFill>
          <a:latin typeface="Eras Demi ITC" panose="020B08050305040208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2E3192"/>
          </a:solidFill>
          <a:latin typeface="Eras Demi ITC" panose="020B08050305040208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2E3192"/>
          </a:solidFill>
          <a:latin typeface="Eras Demi ITC" panose="020B08050305040208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2E3192"/>
          </a:solidFill>
          <a:latin typeface="Eras Demi ITC" panose="020B08050305040208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5000"/>
        <a:buFont typeface="Wingdings 3" panose="05040102010807070707" pitchFamily="18" charset="2"/>
        <a:buChar char="u"/>
        <a:defRPr lang="fr-FR" sz="2400" baseline="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811213" indent="-354013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85000"/>
        <a:buFont typeface="Wingdings 3" panose="05040102010807070707" pitchFamily="18" charset="2"/>
        <a:buChar char="u"/>
        <a:defRPr sz="220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65000"/>
            <a:lumOff val="35000"/>
          </a:schemeClr>
        </a:buClr>
        <a:buSzPct val="80000"/>
        <a:buFont typeface="Wingdings 3" panose="05040102010807070707" pitchFamily="18" charset="2"/>
        <a:buChar char="u"/>
        <a:defRPr sz="2000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65000"/>
        <a:buFont typeface="Wingdings 3" panose="05040102010807070707" pitchFamily="18" charset="2"/>
        <a:buChar char="w"/>
        <a:defRPr baseline="0">
          <a:solidFill>
            <a:srgbClr val="777777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1">
            <a:lumMod val="50000"/>
          </a:schemeClr>
        </a:buClr>
        <a:buSzPct val="55000"/>
        <a:buFont typeface="Wingdings 3" panose="05040102010807070707" pitchFamily="18" charset="2"/>
        <a:buChar char="w"/>
        <a:defRPr>
          <a:solidFill>
            <a:srgbClr val="80808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ú"/>
        <a:defRPr>
          <a:solidFill>
            <a:srgbClr val="007DB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ú"/>
        <a:defRPr>
          <a:solidFill>
            <a:srgbClr val="007DB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ú"/>
        <a:defRPr>
          <a:solidFill>
            <a:srgbClr val="007DB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ú"/>
        <a:defRPr>
          <a:solidFill>
            <a:srgbClr val="007DB9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6000" y="3916800"/>
            <a:ext cx="8640000" cy="17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dirty="0" smtClean="0"/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776000" y="2383200"/>
            <a:ext cx="8640000" cy="12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</a:t>
            </a:r>
            <a:r>
              <a:rPr lang="fr-FR" dirty="0" err="1" smtClean="0"/>
              <a:t>msg</a:t>
            </a:r>
            <a:r>
              <a:rPr lang="fr-FR" dirty="0" smtClean="0"/>
              <a:t> </a:t>
            </a:r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0" y="6353175"/>
            <a:ext cx="12192000" cy="287338"/>
          </a:xfrm>
          <a:prstGeom prst="rect">
            <a:avLst/>
          </a:prstGeom>
          <a:solidFill>
            <a:srgbClr val="2E31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sz="1800" dirty="0">
              <a:latin typeface="+mn-lt"/>
            </a:endParaRPr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152400" y="6435725"/>
            <a:ext cx="143933" cy="107950"/>
          </a:xfrm>
          <a:prstGeom prst="rect">
            <a:avLst/>
          </a:prstGeom>
          <a:solidFill>
            <a:srgbClr val="00AEEF"/>
          </a:solidFill>
          <a:ln w="9525">
            <a:noFill/>
            <a:miter lim="800000"/>
            <a:headEnd/>
            <a:tailEnd/>
          </a:ln>
          <a:extLst/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fr-FR" sz="1800" dirty="0"/>
              <a:t> </a:t>
            </a:r>
          </a:p>
        </p:txBody>
      </p:sp>
      <p:sp>
        <p:nvSpPr>
          <p:cNvPr id="5126" name="Rectangle 9"/>
          <p:cNvSpPr>
            <a:spLocks noChangeArrowheads="1"/>
          </p:cNvSpPr>
          <p:nvPr/>
        </p:nvSpPr>
        <p:spPr bwMode="auto">
          <a:xfrm>
            <a:off x="444500" y="6435725"/>
            <a:ext cx="143933" cy="107950"/>
          </a:xfrm>
          <a:prstGeom prst="rect">
            <a:avLst/>
          </a:prstGeom>
          <a:solidFill>
            <a:srgbClr val="F47920"/>
          </a:solidFill>
          <a:ln w="9525">
            <a:noFill/>
            <a:miter lim="800000"/>
            <a:headEnd/>
            <a:tailEnd/>
          </a:ln>
          <a:extLst/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sz="1800"/>
          </a:p>
        </p:txBody>
      </p:sp>
      <p:sp>
        <p:nvSpPr>
          <p:cNvPr id="5127" name="Rectangle 10"/>
          <p:cNvSpPr>
            <a:spLocks noChangeArrowheads="1"/>
          </p:cNvSpPr>
          <p:nvPr/>
        </p:nvSpPr>
        <p:spPr bwMode="auto">
          <a:xfrm>
            <a:off x="736600" y="6435725"/>
            <a:ext cx="143933" cy="107950"/>
          </a:xfrm>
          <a:prstGeom prst="rect">
            <a:avLst/>
          </a:prstGeom>
          <a:solidFill>
            <a:srgbClr val="A6CE43"/>
          </a:solidFill>
          <a:ln w="9525">
            <a:noFill/>
            <a:miter lim="800000"/>
            <a:headEnd/>
            <a:tailEnd/>
          </a:ln>
          <a:extLst/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sz="1800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792817" y="6646863"/>
            <a:ext cx="6096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fr-FR" sz="1000" dirty="0" err="1" smtClean="0">
                <a:solidFill>
                  <a:srgbClr val="2E3192"/>
                </a:solidFill>
                <a:latin typeface="+mn-lt"/>
              </a:rPr>
              <a:t>NomService</a:t>
            </a:r>
            <a:endParaRPr lang="fr-FR" sz="1000" dirty="0" smtClean="0">
              <a:solidFill>
                <a:srgbClr val="2E3192"/>
              </a:solidFill>
              <a:latin typeface="+mn-lt"/>
            </a:endParaRPr>
          </a:p>
        </p:txBody>
      </p:sp>
      <p:cxnSp>
        <p:nvCxnSpPr>
          <p:cNvPr id="18" name="Connecteur droit 17"/>
          <p:cNvCxnSpPr/>
          <p:nvPr/>
        </p:nvCxnSpPr>
        <p:spPr>
          <a:xfrm>
            <a:off x="0" y="8350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0" y="210978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1" name="Rectangle 13"/>
          <p:cNvSpPr>
            <a:spLocks noChangeArrowheads="1"/>
          </p:cNvSpPr>
          <p:nvPr/>
        </p:nvSpPr>
        <p:spPr bwMode="auto">
          <a:xfrm>
            <a:off x="0" y="1"/>
            <a:ext cx="12192000" cy="2112963"/>
          </a:xfrm>
          <a:prstGeom prst="rect">
            <a:avLst/>
          </a:prstGeom>
          <a:solidFill>
            <a:srgbClr val="2E31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fr-FR" sz="1800"/>
          </a:p>
        </p:txBody>
      </p:sp>
      <p:pic>
        <p:nvPicPr>
          <p:cNvPr id="5132" name="Imag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67" y="960439"/>
            <a:ext cx="28702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634567" y="6354000"/>
            <a:ext cx="914400" cy="288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3A98CE9C-5BC9-4715-B746-79D20933955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1" y="6646863"/>
            <a:ext cx="171661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fr-FR" sz="1000" dirty="0" err="1" smtClean="0">
                <a:solidFill>
                  <a:schemeClr val="bg2">
                    <a:lumMod val="75000"/>
                  </a:schemeClr>
                </a:solidFill>
                <a:latin typeface="+mn-lt"/>
              </a:rPr>
              <a:t>TypeService</a:t>
            </a:r>
            <a:endParaRPr lang="fr-FR" sz="1000" dirty="0" smtClean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5135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5538788"/>
            <a:ext cx="673311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95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95000"/>
        <a:buFont typeface="Wingdings 3" panose="05040102010807070707" pitchFamily="18" charset="2"/>
        <a:buNone/>
        <a:defRPr sz="2800" b="1">
          <a:solidFill>
            <a:srgbClr val="2E3192"/>
          </a:solidFill>
          <a:latin typeface="Eras Demi ITC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E3192"/>
          </a:solidFill>
          <a:latin typeface="Eras Demi ITC" panose="020B08050305040208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E3192"/>
          </a:solidFill>
          <a:latin typeface="Eras Demi ITC" panose="020B08050305040208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E3192"/>
          </a:solidFill>
          <a:latin typeface="Eras Demi ITC" panose="020B08050305040208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E3192"/>
          </a:solidFill>
          <a:latin typeface="Eras Demi ITC" panose="020B08050305040208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5AAFF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5AAFF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5AAFF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5AAFF"/>
          </a:solidFill>
          <a:latin typeface="Verdana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SzPct val="95000"/>
        <a:buFont typeface="Wingdings 3" panose="05040102010807070707" pitchFamily="18" charset="2"/>
        <a:buNone/>
        <a:defRPr sz="2400">
          <a:solidFill>
            <a:srgbClr val="808080"/>
          </a:solidFill>
          <a:latin typeface="Eras Medium IT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145A"/>
        </a:buClr>
        <a:buSzPct val="50000"/>
        <a:buFont typeface="Wingdings" panose="05000000000000000000" pitchFamily="2" charset="2"/>
        <a:buChar char="n"/>
        <a:defRPr sz="2200">
          <a:solidFill>
            <a:srgbClr val="00145A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DB9"/>
        </a:buClr>
        <a:buSzPct val="50000"/>
        <a:buFont typeface="Wingdings" panose="05000000000000000000" pitchFamily="2" charset="2"/>
        <a:buChar char="n"/>
        <a:defRPr sz="2000">
          <a:solidFill>
            <a:srgbClr val="00145A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5AAFF"/>
        </a:buClr>
        <a:buSzPct val="50000"/>
        <a:buFont typeface="Wingdings" panose="05000000000000000000" pitchFamily="2" charset="2"/>
        <a:buChar char="n"/>
        <a:defRPr>
          <a:solidFill>
            <a:srgbClr val="007DB9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20000"/>
        </a:buClr>
        <a:buSzPct val="95000"/>
        <a:buFont typeface="Wingdings" panose="05000000000000000000" pitchFamily="2" charset="2"/>
        <a:defRPr>
          <a:solidFill>
            <a:srgbClr val="007DB9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20000"/>
        </a:buClr>
        <a:buSzPct val="95000"/>
        <a:buFont typeface="Wingdings" pitchFamily="2" charset="2"/>
        <a:defRPr>
          <a:solidFill>
            <a:srgbClr val="007DB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20000"/>
        </a:buClr>
        <a:buSzPct val="95000"/>
        <a:buFont typeface="Wingdings" pitchFamily="2" charset="2"/>
        <a:defRPr>
          <a:solidFill>
            <a:srgbClr val="007DB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20000"/>
        </a:buClr>
        <a:buSzPct val="95000"/>
        <a:buFont typeface="Wingdings" pitchFamily="2" charset="2"/>
        <a:defRPr>
          <a:solidFill>
            <a:srgbClr val="007DB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20000"/>
        </a:buClr>
        <a:buSzPct val="95000"/>
        <a:buFont typeface="Wingdings" pitchFamily="2" charset="2"/>
        <a:defRPr>
          <a:solidFill>
            <a:srgbClr val="007DB9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36"/>
          <p:cNvSpPr txBox="1"/>
          <p:nvPr/>
        </p:nvSpPr>
        <p:spPr>
          <a:xfrm>
            <a:off x="1236745" y="5025561"/>
            <a:ext cx="1074904" cy="64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 dirty="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fixe 1</a:t>
            </a:r>
            <a:endParaRPr lang="fr-FR" sz="1200" dirty="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4" name="ZoneTexte 37"/>
          <p:cNvSpPr txBox="1"/>
          <p:nvPr/>
        </p:nvSpPr>
        <p:spPr>
          <a:xfrm>
            <a:off x="1369328" y="1346787"/>
            <a:ext cx="1074904" cy="64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fixe 2</a:t>
            </a:r>
            <a:endParaRPr lang="fr-FR" sz="120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5" name="ZoneTexte 38"/>
          <p:cNvSpPr txBox="1"/>
          <p:nvPr/>
        </p:nvSpPr>
        <p:spPr>
          <a:xfrm>
            <a:off x="9201685" y="3411145"/>
            <a:ext cx="110499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 dirty="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fixe 3</a:t>
            </a:r>
            <a:endParaRPr lang="fr-FR" sz="1200" dirty="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6" name="ZoneTexte 39"/>
          <p:cNvSpPr txBox="1"/>
          <p:nvPr/>
        </p:nvSpPr>
        <p:spPr>
          <a:xfrm>
            <a:off x="5024269" y="3939505"/>
            <a:ext cx="12989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 dirty="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mobile</a:t>
            </a:r>
            <a:endParaRPr lang="fr-FR" sz="1200" dirty="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4998" y="1786677"/>
            <a:ext cx="6035998" cy="3465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324528" y="1444385"/>
            <a:ext cx="359862" cy="3422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317809" y="5252509"/>
            <a:ext cx="359862" cy="3422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8720389" y="3348446"/>
            <a:ext cx="359862" cy="3422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2696844" y="3393953"/>
            <a:ext cx="2959966" cy="18578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 rot="16200000">
            <a:off x="723619" y="3272509"/>
            <a:ext cx="3960000" cy="3960000"/>
            <a:chOff x="723619" y="3272509"/>
            <a:chExt cx="3960000" cy="3960000"/>
          </a:xfrm>
        </p:grpSpPr>
        <p:sp>
          <p:nvSpPr>
            <p:cNvPr id="28" name="Arc 27"/>
            <p:cNvSpPr/>
            <p:nvPr/>
          </p:nvSpPr>
          <p:spPr>
            <a:xfrm>
              <a:off x="2341887" y="4895633"/>
              <a:ext cx="719999" cy="720000"/>
            </a:xfrm>
            <a:prstGeom prst="arc">
              <a:avLst>
                <a:gd name="adj1" fmla="val 19121881"/>
                <a:gd name="adj2" fmla="val 6911078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36" name="Arc 35"/>
            <p:cNvSpPr/>
            <p:nvPr/>
          </p:nvSpPr>
          <p:spPr>
            <a:xfrm>
              <a:off x="2341888" y="4895633"/>
              <a:ext cx="719999" cy="720000"/>
            </a:xfrm>
            <a:prstGeom prst="arc">
              <a:avLst>
                <a:gd name="adj1" fmla="val 19121881"/>
                <a:gd name="adj2" fmla="val 6911078"/>
              </a:avLst>
            </a:prstGeom>
            <a:noFill/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39" name="Arc 38"/>
            <p:cNvSpPr/>
            <p:nvPr/>
          </p:nvSpPr>
          <p:spPr>
            <a:xfrm>
              <a:off x="1618965" y="4174364"/>
              <a:ext cx="2159998" cy="2159999"/>
            </a:xfrm>
            <a:prstGeom prst="arc">
              <a:avLst>
                <a:gd name="adj1" fmla="val 20929651"/>
                <a:gd name="adj2" fmla="val 6098564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40" name="Arc 39"/>
            <p:cNvSpPr/>
            <p:nvPr/>
          </p:nvSpPr>
          <p:spPr>
            <a:xfrm>
              <a:off x="1717148" y="4272544"/>
              <a:ext cx="1963636" cy="1963637"/>
            </a:xfrm>
            <a:prstGeom prst="arc">
              <a:avLst>
                <a:gd name="adj1" fmla="val 20898210"/>
                <a:gd name="adj2" fmla="val 6003988"/>
              </a:avLst>
            </a:prstGeom>
            <a:noFill/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43" name="Arc 42"/>
            <p:cNvSpPr/>
            <p:nvPr/>
          </p:nvSpPr>
          <p:spPr>
            <a:xfrm>
              <a:off x="723619" y="3272509"/>
              <a:ext cx="3960000" cy="3960000"/>
            </a:xfrm>
            <a:prstGeom prst="arc">
              <a:avLst>
                <a:gd name="adj1" fmla="val 21133177"/>
                <a:gd name="adj2" fmla="val 6027498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44" name="Arc 43"/>
            <p:cNvSpPr/>
            <p:nvPr/>
          </p:nvSpPr>
          <p:spPr>
            <a:xfrm>
              <a:off x="903624" y="3452512"/>
              <a:ext cx="3600000" cy="3600003"/>
            </a:xfrm>
            <a:prstGeom prst="arc">
              <a:avLst>
                <a:gd name="adj1" fmla="val 21092811"/>
                <a:gd name="adj2" fmla="val 5930529"/>
              </a:avLst>
            </a:prstGeom>
            <a:noFill/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0" name="Ellipse 19"/>
          <p:cNvSpPr/>
          <p:nvPr/>
        </p:nvSpPr>
        <p:spPr>
          <a:xfrm>
            <a:off x="5284357" y="3051145"/>
            <a:ext cx="720000" cy="72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549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36"/>
          <p:cNvSpPr txBox="1"/>
          <p:nvPr/>
        </p:nvSpPr>
        <p:spPr>
          <a:xfrm>
            <a:off x="1236745" y="5025561"/>
            <a:ext cx="1074904" cy="64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 dirty="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fixe 1</a:t>
            </a:r>
            <a:endParaRPr lang="fr-FR" sz="1200" dirty="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4" name="ZoneTexte 37"/>
          <p:cNvSpPr txBox="1"/>
          <p:nvPr/>
        </p:nvSpPr>
        <p:spPr>
          <a:xfrm>
            <a:off x="1369328" y="1346787"/>
            <a:ext cx="1074904" cy="64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fixe 2</a:t>
            </a:r>
            <a:endParaRPr lang="fr-FR" sz="120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5" name="ZoneTexte 38"/>
          <p:cNvSpPr txBox="1"/>
          <p:nvPr/>
        </p:nvSpPr>
        <p:spPr>
          <a:xfrm>
            <a:off x="9201685" y="3411145"/>
            <a:ext cx="110499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 dirty="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fixe 3</a:t>
            </a:r>
            <a:endParaRPr lang="fr-FR" sz="1200" dirty="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6" name="ZoneTexte 39"/>
          <p:cNvSpPr txBox="1"/>
          <p:nvPr/>
        </p:nvSpPr>
        <p:spPr>
          <a:xfrm>
            <a:off x="5024269" y="3939505"/>
            <a:ext cx="12989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 dirty="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mobile</a:t>
            </a:r>
            <a:endParaRPr lang="fr-FR" sz="1200" dirty="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4998" y="1786677"/>
            <a:ext cx="6035998" cy="3465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324528" y="1444385"/>
            <a:ext cx="359862" cy="3422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317809" y="5252509"/>
            <a:ext cx="359862" cy="3422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8720389" y="3348446"/>
            <a:ext cx="359862" cy="3422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grpSp>
        <p:nvGrpSpPr>
          <p:cNvPr id="21" name="Groupe 20"/>
          <p:cNvGrpSpPr/>
          <p:nvPr/>
        </p:nvGrpSpPr>
        <p:grpSpPr>
          <a:xfrm>
            <a:off x="-32940" y="2552085"/>
            <a:ext cx="5400000" cy="5400000"/>
            <a:chOff x="-32940" y="2552085"/>
            <a:chExt cx="5400000" cy="5400000"/>
          </a:xfrm>
        </p:grpSpPr>
        <p:grpSp>
          <p:nvGrpSpPr>
            <p:cNvPr id="22" name="Groupe 21"/>
            <p:cNvGrpSpPr/>
            <p:nvPr/>
          </p:nvGrpSpPr>
          <p:grpSpPr>
            <a:xfrm rot="20386765">
              <a:off x="694548" y="3145083"/>
              <a:ext cx="3960000" cy="3960000"/>
              <a:chOff x="738444" y="3146560"/>
              <a:chExt cx="3960000" cy="3960000"/>
            </a:xfrm>
          </p:grpSpPr>
          <p:sp>
            <p:nvSpPr>
              <p:cNvPr id="24" name="Arc 23"/>
              <p:cNvSpPr/>
              <p:nvPr/>
            </p:nvSpPr>
            <p:spPr>
              <a:xfrm rot="16200000">
                <a:off x="2317674" y="4887466"/>
                <a:ext cx="719999" cy="720000"/>
              </a:xfrm>
              <a:prstGeom prst="arc">
                <a:avLst>
                  <a:gd name="adj1" fmla="val 21087566"/>
                  <a:gd name="adj2" fmla="val 3383061"/>
                </a:avLst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5" name="Arc 24"/>
              <p:cNvSpPr/>
              <p:nvPr/>
            </p:nvSpPr>
            <p:spPr>
              <a:xfrm rot="16200000">
                <a:off x="1596403" y="4170390"/>
                <a:ext cx="2159998" cy="2159999"/>
              </a:xfrm>
              <a:prstGeom prst="arc">
                <a:avLst>
                  <a:gd name="adj1" fmla="val 131375"/>
                  <a:gd name="adj2" fmla="val 2667090"/>
                </a:avLst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6" name="Arc 25"/>
              <p:cNvSpPr/>
              <p:nvPr/>
            </p:nvSpPr>
            <p:spPr>
              <a:xfrm rot="16200000">
                <a:off x="738444" y="3146560"/>
                <a:ext cx="3960000" cy="3960000"/>
              </a:xfrm>
              <a:prstGeom prst="arc">
                <a:avLst>
                  <a:gd name="adj1" fmla="val 21560395"/>
                  <a:gd name="adj2" fmla="val 2652331"/>
                </a:avLst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23" name="Arc 22"/>
            <p:cNvSpPr/>
            <p:nvPr/>
          </p:nvSpPr>
          <p:spPr>
            <a:xfrm rot="16200000">
              <a:off x="-32940" y="2552085"/>
              <a:ext cx="5400000" cy="5400000"/>
            </a:xfrm>
            <a:prstGeom prst="arc">
              <a:avLst>
                <a:gd name="adj1" fmla="val 20618685"/>
                <a:gd name="adj2" fmla="val 1135798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27" name="Connecteur droit 26"/>
          <p:cNvCxnSpPr/>
          <p:nvPr/>
        </p:nvCxnSpPr>
        <p:spPr>
          <a:xfrm flipV="1">
            <a:off x="2696844" y="3393953"/>
            <a:ext cx="2959966" cy="18578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5284357" y="3051145"/>
            <a:ext cx="720000" cy="72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681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22"/>
          <p:cNvCxnSpPr/>
          <p:nvPr/>
        </p:nvCxnSpPr>
        <p:spPr>
          <a:xfrm flipV="1">
            <a:off x="2696844" y="3393953"/>
            <a:ext cx="2959966" cy="18578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36"/>
          <p:cNvSpPr txBox="1"/>
          <p:nvPr/>
        </p:nvSpPr>
        <p:spPr>
          <a:xfrm>
            <a:off x="1236745" y="5025561"/>
            <a:ext cx="1074904" cy="64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 dirty="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fixe 1</a:t>
            </a:r>
            <a:endParaRPr lang="fr-FR" sz="1200" dirty="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4" name="ZoneTexte 37"/>
          <p:cNvSpPr txBox="1"/>
          <p:nvPr/>
        </p:nvSpPr>
        <p:spPr>
          <a:xfrm>
            <a:off x="1369328" y="1346787"/>
            <a:ext cx="1074904" cy="64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fixe 2</a:t>
            </a:r>
            <a:endParaRPr lang="fr-FR" sz="120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5" name="ZoneTexte 38"/>
          <p:cNvSpPr txBox="1"/>
          <p:nvPr/>
        </p:nvSpPr>
        <p:spPr>
          <a:xfrm>
            <a:off x="9201685" y="3411145"/>
            <a:ext cx="110499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 dirty="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fixe 3</a:t>
            </a:r>
            <a:endParaRPr lang="fr-FR" sz="1200" dirty="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6" name="ZoneTexte 39"/>
          <p:cNvSpPr txBox="1"/>
          <p:nvPr/>
        </p:nvSpPr>
        <p:spPr>
          <a:xfrm>
            <a:off x="5024269" y="3939505"/>
            <a:ext cx="12989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 dirty="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mobile</a:t>
            </a:r>
            <a:endParaRPr lang="fr-FR" sz="1200" dirty="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4998" y="1786677"/>
            <a:ext cx="6035998" cy="3465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324528" y="1444385"/>
            <a:ext cx="359862" cy="3422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317809" y="5252509"/>
            <a:ext cx="359862" cy="3422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8720389" y="3348446"/>
            <a:ext cx="359862" cy="3422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>
            <a:off x="2677615" y="1780576"/>
            <a:ext cx="2996153" cy="16305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704390" y="-198720"/>
            <a:ext cx="3960000" cy="3960000"/>
            <a:chOff x="704390" y="-198720"/>
            <a:chExt cx="3960000" cy="3960000"/>
          </a:xfrm>
        </p:grpSpPr>
        <p:sp>
          <p:nvSpPr>
            <p:cNvPr id="28" name="Arc 27"/>
            <p:cNvSpPr/>
            <p:nvPr/>
          </p:nvSpPr>
          <p:spPr>
            <a:xfrm>
              <a:off x="2322658" y="1424404"/>
              <a:ext cx="719999" cy="720000"/>
            </a:xfrm>
            <a:prstGeom prst="arc">
              <a:avLst>
                <a:gd name="adj1" fmla="val 19121881"/>
                <a:gd name="adj2" fmla="val 6911078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36" name="Arc 35"/>
            <p:cNvSpPr/>
            <p:nvPr/>
          </p:nvSpPr>
          <p:spPr>
            <a:xfrm>
              <a:off x="2322659" y="1424404"/>
              <a:ext cx="719999" cy="720000"/>
            </a:xfrm>
            <a:prstGeom prst="arc">
              <a:avLst>
                <a:gd name="adj1" fmla="val 19121881"/>
                <a:gd name="adj2" fmla="val 6911078"/>
              </a:avLst>
            </a:prstGeom>
            <a:noFill/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39" name="Arc 38"/>
            <p:cNvSpPr/>
            <p:nvPr/>
          </p:nvSpPr>
          <p:spPr>
            <a:xfrm>
              <a:off x="1599736" y="703135"/>
              <a:ext cx="2159998" cy="2159999"/>
            </a:xfrm>
            <a:prstGeom prst="arc">
              <a:avLst>
                <a:gd name="adj1" fmla="val 20929651"/>
                <a:gd name="adj2" fmla="val 6098564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40" name="Arc 39"/>
            <p:cNvSpPr/>
            <p:nvPr/>
          </p:nvSpPr>
          <p:spPr>
            <a:xfrm>
              <a:off x="1697919" y="801315"/>
              <a:ext cx="1963636" cy="1963637"/>
            </a:xfrm>
            <a:prstGeom prst="arc">
              <a:avLst>
                <a:gd name="adj1" fmla="val 20898210"/>
                <a:gd name="adj2" fmla="val 6003988"/>
              </a:avLst>
            </a:prstGeom>
            <a:noFill/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43" name="Arc 42"/>
            <p:cNvSpPr/>
            <p:nvPr/>
          </p:nvSpPr>
          <p:spPr>
            <a:xfrm>
              <a:off x="704390" y="-198720"/>
              <a:ext cx="3960000" cy="3960000"/>
            </a:xfrm>
            <a:prstGeom prst="arc">
              <a:avLst>
                <a:gd name="adj1" fmla="val 21133177"/>
                <a:gd name="adj2" fmla="val 6027498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44" name="Arc 43"/>
            <p:cNvSpPr/>
            <p:nvPr/>
          </p:nvSpPr>
          <p:spPr>
            <a:xfrm>
              <a:off x="884395" y="-18717"/>
              <a:ext cx="3600000" cy="3600003"/>
            </a:xfrm>
            <a:prstGeom prst="arc">
              <a:avLst>
                <a:gd name="adj1" fmla="val 21092811"/>
                <a:gd name="adj2" fmla="val 5930529"/>
              </a:avLst>
            </a:prstGeom>
            <a:noFill/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0" name="Ellipse 19"/>
          <p:cNvSpPr/>
          <p:nvPr/>
        </p:nvSpPr>
        <p:spPr>
          <a:xfrm>
            <a:off x="5284357" y="3051145"/>
            <a:ext cx="720000" cy="72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73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eur droit 21"/>
          <p:cNvCxnSpPr/>
          <p:nvPr/>
        </p:nvCxnSpPr>
        <p:spPr>
          <a:xfrm flipV="1">
            <a:off x="2696844" y="3393953"/>
            <a:ext cx="2959966" cy="18578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77615" y="1780576"/>
            <a:ext cx="2996153" cy="16305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36"/>
          <p:cNvSpPr txBox="1"/>
          <p:nvPr/>
        </p:nvSpPr>
        <p:spPr>
          <a:xfrm>
            <a:off x="1236745" y="5025561"/>
            <a:ext cx="1074904" cy="64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 dirty="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fixe 1</a:t>
            </a:r>
            <a:endParaRPr lang="fr-FR" sz="1200" dirty="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4" name="ZoneTexte 37"/>
          <p:cNvSpPr txBox="1"/>
          <p:nvPr/>
        </p:nvSpPr>
        <p:spPr>
          <a:xfrm>
            <a:off x="1369328" y="1346787"/>
            <a:ext cx="1074904" cy="64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fixe 2</a:t>
            </a:r>
            <a:endParaRPr lang="fr-FR" sz="120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5" name="ZoneTexte 38"/>
          <p:cNvSpPr txBox="1"/>
          <p:nvPr/>
        </p:nvSpPr>
        <p:spPr>
          <a:xfrm>
            <a:off x="9201685" y="3411145"/>
            <a:ext cx="110499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 dirty="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fixe 3</a:t>
            </a:r>
            <a:endParaRPr lang="fr-FR" sz="1200" dirty="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6" name="ZoneTexte 39"/>
          <p:cNvSpPr txBox="1"/>
          <p:nvPr/>
        </p:nvSpPr>
        <p:spPr>
          <a:xfrm>
            <a:off x="5024269" y="3939505"/>
            <a:ext cx="12989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 dirty="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mobile</a:t>
            </a:r>
            <a:endParaRPr lang="fr-FR" sz="1200" dirty="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4998" y="1786677"/>
            <a:ext cx="6035998" cy="3465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324528" y="1444385"/>
            <a:ext cx="359862" cy="3422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317809" y="5252509"/>
            <a:ext cx="359862" cy="3422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8720389" y="3348446"/>
            <a:ext cx="359862" cy="3422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284357" y="3051145"/>
            <a:ext cx="720000" cy="72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>
            <a:off x="-750446" y="-1634682"/>
            <a:ext cx="6840000" cy="6840000"/>
            <a:chOff x="-750446" y="-1634682"/>
            <a:chExt cx="6840000" cy="6840000"/>
          </a:xfrm>
        </p:grpSpPr>
        <p:grpSp>
          <p:nvGrpSpPr>
            <p:cNvPr id="7" name="Groupe 6"/>
            <p:cNvGrpSpPr/>
            <p:nvPr/>
          </p:nvGrpSpPr>
          <p:grpSpPr>
            <a:xfrm rot="5400000">
              <a:off x="705631" y="-208670"/>
              <a:ext cx="3960000" cy="3982287"/>
              <a:chOff x="694549" y="3243447"/>
              <a:chExt cx="3960000" cy="3982287"/>
            </a:xfrm>
          </p:grpSpPr>
          <p:sp>
            <p:nvSpPr>
              <p:cNvPr id="28" name="Arc 27"/>
              <p:cNvSpPr/>
              <p:nvPr/>
            </p:nvSpPr>
            <p:spPr>
              <a:xfrm rot="16200000">
                <a:off x="2317674" y="4887466"/>
                <a:ext cx="719999" cy="720000"/>
              </a:xfrm>
              <a:prstGeom prst="arc">
                <a:avLst>
                  <a:gd name="adj1" fmla="val 20603286"/>
                  <a:gd name="adj2" fmla="val 3263242"/>
                </a:avLst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9" name="Arc 38"/>
              <p:cNvSpPr/>
              <p:nvPr/>
            </p:nvSpPr>
            <p:spPr>
              <a:xfrm rot="16200000">
                <a:off x="1596409" y="4170389"/>
                <a:ext cx="2159998" cy="2159999"/>
              </a:xfrm>
              <a:prstGeom prst="arc">
                <a:avLst>
                  <a:gd name="adj1" fmla="val 21371723"/>
                  <a:gd name="adj2" fmla="val 2220470"/>
                </a:avLst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3" name="Arc 42"/>
              <p:cNvSpPr/>
              <p:nvPr/>
            </p:nvSpPr>
            <p:spPr>
              <a:xfrm rot="16200000">
                <a:off x="683405" y="3254591"/>
                <a:ext cx="3982287" cy="3960000"/>
              </a:xfrm>
              <a:prstGeom prst="arc">
                <a:avLst>
                  <a:gd name="adj1" fmla="val 21433714"/>
                  <a:gd name="adj2" fmla="val 1809504"/>
                </a:avLst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21" name="Arc 20"/>
            <p:cNvSpPr/>
            <p:nvPr/>
          </p:nvSpPr>
          <p:spPr>
            <a:xfrm>
              <a:off x="-750446" y="-1634682"/>
              <a:ext cx="6840000" cy="6840000"/>
            </a:xfrm>
            <a:prstGeom prst="arc">
              <a:avLst>
                <a:gd name="adj1" fmla="val 27735"/>
                <a:gd name="adj2" fmla="val 148824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2929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eur droit 21"/>
          <p:cNvCxnSpPr/>
          <p:nvPr/>
        </p:nvCxnSpPr>
        <p:spPr>
          <a:xfrm flipV="1">
            <a:off x="2696844" y="3393953"/>
            <a:ext cx="2959966" cy="18578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677615" y="1780576"/>
            <a:ext cx="2996153" cy="16305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36"/>
          <p:cNvSpPr txBox="1"/>
          <p:nvPr/>
        </p:nvSpPr>
        <p:spPr>
          <a:xfrm>
            <a:off x="1236745" y="5025561"/>
            <a:ext cx="1074904" cy="64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 dirty="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fixe 1</a:t>
            </a:r>
            <a:endParaRPr lang="fr-FR" sz="1200" dirty="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4" name="ZoneTexte 37"/>
          <p:cNvSpPr txBox="1"/>
          <p:nvPr/>
        </p:nvSpPr>
        <p:spPr>
          <a:xfrm>
            <a:off x="1369328" y="1346787"/>
            <a:ext cx="1074904" cy="64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fixe 2</a:t>
            </a:r>
            <a:endParaRPr lang="fr-FR" sz="120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5" name="ZoneTexte 38"/>
          <p:cNvSpPr txBox="1"/>
          <p:nvPr/>
        </p:nvSpPr>
        <p:spPr>
          <a:xfrm>
            <a:off x="9201685" y="3411145"/>
            <a:ext cx="110499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 dirty="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fixe 3</a:t>
            </a:r>
            <a:endParaRPr lang="fr-FR" sz="1200" dirty="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6" name="ZoneTexte 39"/>
          <p:cNvSpPr txBox="1"/>
          <p:nvPr/>
        </p:nvSpPr>
        <p:spPr>
          <a:xfrm>
            <a:off x="5024269" y="3939505"/>
            <a:ext cx="12989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 dirty="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mobile</a:t>
            </a:r>
            <a:endParaRPr lang="fr-FR" sz="1200" dirty="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4998" y="1786677"/>
            <a:ext cx="6035998" cy="3465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324528" y="1444385"/>
            <a:ext cx="359862" cy="3422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317809" y="5252509"/>
            <a:ext cx="359862" cy="3422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8720389" y="3348446"/>
            <a:ext cx="359862" cy="3422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grpSp>
        <p:nvGrpSpPr>
          <p:cNvPr id="54" name="Groupe 53"/>
          <p:cNvGrpSpPr/>
          <p:nvPr/>
        </p:nvGrpSpPr>
        <p:grpSpPr>
          <a:xfrm rot="16200000">
            <a:off x="6273987" y="1155891"/>
            <a:ext cx="3960000" cy="4816776"/>
            <a:chOff x="694548" y="2408957"/>
            <a:chExt cx="3960000" cy="4816776"/>
          </a:xfrm>
        </p:grpSpPr>
        <p:cxnSp>
          <p:nvCxnSpPr>
            <p:cNvPr id="13" name="Connecteur droit 12"/>
            <p:cNvCxnSpPr/>
            <p:nvPr/>
          </p:nvCxnSpPr>
          <p:spPr>
            <a:xfrm rot="5400000" flipH="1" flipV="1">
              <a:off x="1298585" y="3784215"/>
              <a:ext cx="2843554" cy="9303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e 36"/>
            <p:cNvGrpSpPr/>
            <p:nvPr/>
          </p:nvGrpSpPr>
          <p:grpSpPr>
            <a:xfrm>
              <a:off x="2317672" y="4887463"/>
              <a:ext cx="720000" cy="720000"/>
              <a:chOff x="1951510" y="4612661"/>
              <a:chExt cx="1440001" cy="1440003"/>
            </a:xfrm>
          </p:grpSpPr>
          <p:sp>
            <p:nvSpPr>
              <p:cNvPr id="28" name="Arc 27"/>
              <p:cNvSpPr/>
              <p:nvPr/>
            </p:nvSpPr>
            <p:spPr>
              <a:xfrm rot="16200000">
                <a:off x="1951510" y="4612663"/>
                <a:ext cx="1440001" cy="1440001"/>
              </a:xfrm>
              <a:prstGeom prst="arc">
                <a:avLst>
                  <a:gd name="adj1" fmla="val 15967847"/>
                  <a:gd name="adj2" fmla="val 5660634"/>
                </a:avLst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6" name="Arc 35"/>
              <p:cNvSpPr/>
              <p:nvPr/>
            </p:nvSpPr>
            <p:spPr>
              <a:xfrm rot="16200000">
                <a:off x="1951510" y="4612661"/>
                <a:ext cx="1440001" cy="1440001"/>
              </a:xfrm>
              <a:prstGeom prst="arc">
                <a:avLst>
                  <a:gd name="adj1" fmla="val 16047855"/>
                  <a:gd name="adj2" fmla="val 5729514"/>
                </a:avLst>
              </a:prstGeom>
              <a:noFill/>
              <a:ln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8" name="Groupe 37"/>
            <p:cNvGrpSpPr/>
            <p:nvPr/>
          </p:nvGrpSpPr>
          <p:grpSpPr>
            <a:xfrm>
              <a:off x="1596402" y="4170389"/>
              <a:ext cx="2159999" cy="2159998"/>
              <a:chOff x="1951511" y="4612663"/>
              <a:chExt cx="1440000" cy="1440000"/>
            </a:xfrm>
          </p:grpSpPr>
          <p:sp>
            <p:nvSpPr>
              <p:cNvPr id="39" name="Arc 38"/>
              <p:cNvSpPr/>
              <p:nvPr/>
            </p:nvSpPr>
            <p:spPr>
              <a:xfrm rot="16200000">
                <a:off x="1951511" y="4612663"/>
                <a:ext cx="1440000" cy="1440000"/>
              </a:xfrm>
              <a:prstGeom prst="arc">
                <a:avLst>
                  <a:gd name="adj1" fmla="val 18362643"/>
                  <a:gd name="adj2" fmla="val 3519082"/>
                </a:avLst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Arc 39"/>
              <p:cNvSpPr/>
              <p:nvPr/>
            </p:nvSpPr>
            <p:spPr>
              <a:xfrm rot="16200000">
                <a:off x="2016965" y="4678116"/>
                <a:ext cx="1309092" cy="1309092"/>
              </a:xfrm>
              <a:prstGeom prst="arc">
                <a:avLst>
                  <a:gd name="adj1" fmla="val 18367573"/>
                  <a:gd name="adj2" fmla="val 3587726"/>
                </a:avLst>
              </a:prstGeom>
              <a:noFill/>
              <a:ln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694548" y="3265733"/>
              <a:ext cx="3960000" cy="3960000"/>
              <a:chOff x="1951511" y="4612663"/>
              <a:chExt cx="1440000" cy="1440000"/>
            </a:xfrm>
          </p:grpSpPr>
          <p:sp>
            <p:nvSpPr>
              <p:cNvPr id="43" name="Arc 42"/>
              <p:cNvSpPr/>
              <p:nvPr/>
            </p:nvSpPr>
            <p:spPr>
              <a:xfrm rot="16200000">
                <a:off x="1951511" y="4612663"/>
                <a:ext cx="1440000" cy="1440000"/>
              </a:xfrm>
              <a:prstGeom prst="arc">
                <a:avLst>
                  <a:gd name="adj1" fmla="val 19202154"/>
                  <a:gd name="adj2" fmla="val 2344013"/>
                </a:avLst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Arc 43"/>
              <p:cNvSpPr/>
              <p:nvPr/>
            </p:nvSpPr>
            <p:spPr>
              <a:xfrm rot="16200000">
                <a:off x="2016967" y="4678115"/>
                <a:ext cx="1309091" cy="1309092"/>
              </a:xfrm>
              <a:prstGeom prst="arc">
                <a:avLst>
                  <a:gd name="adj1" fmla="val 19036289"/>
                  <a:gd name="adj2" fmla="val 2363645"/>
                </a:avLst>
              </a:prstGeom>
              <a:noFill/>
              <a:ln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0" name="Ellipse 19"/>
          <p:cNvSpPr/>
          <p:nvPr/>
        </p:nvSpPr>
        <p:spPr>
          <a:xfrm>
            <a:off x="5284357" y="3051145"/>
            <a:ext cx="720000" cy="72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841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36"/>
          <p:cNvSpPr txBox="1"/>
          <p:nvPr/>
        </p:nvSpPr>
        <p:spPr>
          <a:xfrm>
            <a:off x="1236745" y="5025561"/>
            <a:ext cx="1074904" cy="64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 dirty="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fixe 1</a:t>
            </a:r>
            <a:endParaRPr lang="fr-FR" sz="1200" dirty="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4" name="ZoneTexte 37"/>
          <p:cNvSpPr txBox="1"/>
          <p:nvPr/>
        </p:nvSpPr>
        <p:spPr>
          <a:xfrm>
            <a:off x="1369328" y="1346787"/>
            <a:ext cx="1074904" cy="64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fixe 2</a:t>
            </a:r>
            <a:endParaRPr lang="fr-FR" sz="120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5" name="ZoneTexte 38"/>
          <p:cNvSpPr txBox="1"/>
          <p:nvPr/>
        </p:nvSpPr>
        <p:spPr>
          <a:xfrm>
            <a:off x="9201685" y="3411145"/>
            <a:ext cx="110499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 dirty="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fixe 3</a:t>
            </a:r>
            <a:endParaRPr lang="fr-FR" sz="1200" dirty="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6" name="ZoneTexte 39"/>
          <p:cNvSpPr txBox="1"/>
          <p:nvPr/>
        </p:nvSpPr>
        <p:spPr>
          <a:xfrm>
            <a:off x="5024269" y="3939505"/>
            <a:ext cx="12989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 dirty="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mobile</a:t>
            </a:r>
            <a:endParaRPr lang="fr-FR" sz="1200" dirty="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4998" y="1786677"/>
            <a:ext cx="6035998" cy="3465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324528" y="1444385"/>
            <a:ext cx="359862" cy="3422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317809" y="5252509"/>
            <a:ext cx="359862" cy="3422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8720389" y="3348446"/>
            <a:ext cx="359862" cy="3422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284357" y="3051145"/>
            <a:ext cx="720000" cy="72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grpSp>
        <p:nvGrpSpPr>
          <p:cNvPr id="11" name="Groupe 10"/>
          <p:cNvGrpSpPr/>
          <p:nvPr/>
        </p:nvGrpSpPr>
        <p:grpSpPr>
          <a:xfrm rot="10800000">
            <a:off x="5305121" y="17517"/>
            <a:ext cx="6840000" cy="6840000"/>
            <a:chOff x="-750446" y="-1634682"/>
            <a:chExt cx="6840000" cy="6840000"/>
          </a:xfrm>
        </p:grpSpPr>
        <p:grpSp>
          <p:nvGrpSpPr>
            <p:cNvPr id="7" name="Groupe 6"/>
            <p:cNvGrpSpPr/>
            <p:nvPr/>
          </p:nvGrpSpPr>
          <p:grpSpPr>
            <a:xfrm rot="5400000">
              <a:off x="705631" y="-208670"/>
              <a:ext cx="3960000" cy="3982287"/>
              <a:chOff x="694549" y="3243447"/>
              <a:chExt cx="3960000" cy="3982287"/>
            </a:xfrm>
          </p:grpSpPr>
          <p:sp>
            <p:nvSpPr>
              <p:cNvPr id="28" name="Arc 27"/>
              <p:cNvSpPr/>
              <p:nvPr/>
            </p:nvSpPr>
            <p:spPr>
              <a:xfrm rot="16200000">
                <a:off x="2317674" y="4887466"/>
                <a:ext cx="719999" cy="720000"/>
              </a:xfrm>
              <a:prstGeom prst="arc">
                <a:avLst>
                  <a:gd name="adj1" fmla="val 16173724"/>
                  <a:gd name="adj2" fmla="val 1394010"/>
                </a:avLst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9" name="Arc 38"/>
              <p:cNvSpPr/>
              <p:nvPr/>
            </p:nvSpPr>
            <p:spPr>
              <a:xfrm rot="16200000">
                <a:off x="1596409" y="4170389"/>
                <a:ext cx="2159998" cy="2159999"/>
              </a:xfrm>
              <a:prstGeom prst="arc">
                <a:avLst>
                  <a:gd name="adj1" fmla="val 18331631"/>
                  <a:gd name="adj2" fmla="val 580149"/>
                </a:avLst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3" name="Arc 42"/>
              <p:cNvSpPr/>
              <p:nvPr/>
            </p:nvSpPr>
            <p:spPr>
              <a:xfrm rot="16200000">
                <a:off x="683405" y="3254591"/>
                <a:ext cx="3982287" cy="3960000"/>
              </a:xfrm>
              <a:prstGeom prst="arc">
                <a:avLst>
                  <a:gd name="adj1" fmla="val 18658472"/>
                  <a:gd name="adj2" fmla="val 61808"/>
                </a:avLst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21" name="Arc 20"/>
            <p:cNvSpPr/>
            <p:nvPr/>
          </p:nvSpPr>
          <p:spPr>
            <a:xfrm>
              <a:off x="-750446" y="-1634682"/>
              <a:ext cx="6840000" cy="6840000"/>
            </a:xfrm>
            <a:prstGeom prst="arc">
              <a:avLst>
                <a:gd name="adj1" fmla="val 19212710"/>
                <a:gd name="adj2" fmla="val 21371243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69326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36"/>
          <p:cNvSpPr txBox="1"/>
          <p:nvPr/>
        </p:nvSpPr>
        <p:spPr>
          <a:xfrm>
            <a:off x="1236745" y="5025561"/>
            <a:ext cx="1074904" cy="64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 dirty="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fixe 1</a:t>
            </a:r>
            <a:endParaRPr lang="fr-FR" sz="1200" dirty="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4" name="ZoneTexte 37"/>
          <p:cNvSpPr txBox="1"/>
          <p:nvPr/>
        </p:nvSpPr>
        <p:spPr>
          <a:xfrm>
            <a:off x="1369328" y="1346787"/>
            <a:ext cx="1074904" cy="64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fixe 2</a:t>
            </a:r>
            <a:endParaRPr lang="fr-FR" sz="120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5" name="ZoneTexte 38"/>
          <p:cNvSpPr txBox="1"/>
          <p:nvPr/>
        </p:nvSpPr>
        <p:spPr>
          <a:xfrm>
            <a:off x="9201685" y="3411145"/>
            <a:ext cx="110499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 dirty="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fixe 3</a:t>
            </a:r>
            <a:endParaRPr lang="fr-FR" sz="1200" dirty="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6" name="ZoneTexte 39"/>
          <p:cNvSpPr txBox="1"/>
          <p:nvPr/>
        </p:nvSpPr>
        <p:spPr>
          <a:xfrm>
            <a:off x="5024269" y="3939505"/>
            <a:ext cx="12989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fr-FR" sz="1200" dirty="0">
                <a:solidFill>
                  <a:srgbClr val="2E3192"/>
                </a:solidFill>
                <a:effectLst/>
                <a:latin typeface="Verdana" panose="020B0604030504040204" pitchFamily="34" charset="0"/>
                <a:ea typeface="Eras Medium ITC" panose="020B0602030504020804" pitchFamily="34" charset="0"/>
                <a:cs typeface="Times New Roman" panose="02020603050405020304" pitchFamily="18" charset="0"/>
              </a:rPr>
              <a:t>Balise mobile</a:t>
            </a:r>
            <a:endParaRPr lang="fr-FR" sz="1200" dirty="0">
              <a:effectLst/>
              <a:latin typeface="Times New Roman" panose="02020603050405020304" pitchFamily="18" charset="0"/>
              <a:ea typeface="Eras Medium ITC" panose="020B06020305040208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4998" y="1786677"/>
            <a:ext cx="6035998" cy="3465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324528" y="1444385"/>
            <a:ext cx="359862" cy="3422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317809" y="5252509"/>
            <a:ext cx="359862" cy="3422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8720389" y="3348446"/>
            <a:ext cx="359862" cy="3422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2673844" y="3553228"/>
            <a:ext cx="2650951" cy="16992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Mesure1"/>
          <p:cNvGrpSpPr/>
          <p:nvPr/>
        </p:nvGrpSpPr>
        <p:grpSpPr>
          <a:xfrm>
            <a:off x="694548" y="3265733"/>
            <a:ext cx="3960000" cy="3960000"/>
            <a:chOff x="694548" y="3265733"/>
            <a:chExt cx="3960000" cy="3960000"/>
          </a:xfrm>
        </p:grpSpPr>
        <p:sp>
          <p:nvSpPr>
            <p:cNvPr id="28" name="Arc 27"/>
            <p:cNvSpPr/>
            <p:nvPr/>
          </p:nvSpPr>
          <p:spPr>
            <a:xfrm rot="16200000">
              <a:off x="2317673" y="4887466"/>
              <a:ext cx="719999" cy="720000"/>
            </a:xfrm>
            <a:prstGeom prst="arc">
              <a:avLst>
                <a:gd name="adj1" fmla="val 19121881"/>
                <a:gd name="adj2" fmla="val 6911078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36" name="Arc 35"/>
            <p:cNvSpPr/>
            <p:nvPr/>
          </p:nvSpPr>
          <p:spPr>
            <a:xfrm rot="16200000">
              <a:off x="2317672" y="4887465"/>
              <a:ext cx="719999" cy="720000"/>
            </a:xfrm>
            <a:prstGeom prst="arc">
              <a:avLst>
                <a:gd name="adj1" fmla="val 19121881"/>
                <a:gd name="adj2" fmla="val 6911078"/>
              </a:avLst>
            </a:prstGeom>
            <a:noFill/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39" name="Arc 38"/>
            <p:cNvSpPr/>
            <p:nvPr/>
          </p:nvSpPr>
          <p:spPr>
            <a:xfrm rot="16200000">
              <a:off x="1596403" y="4170389"/>
              <a:ext cx="2159998" cy="2159999"/>
            </a:xfrm>
            <a:prstGeom prst="arc">
              <a:avLst>
                <a:gd name="adj1" fmla="val 20929651"/>
                <a:gd name="adj2" fmla="val 6098564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40" name="Arc 39"/>
            <p:cNvSpPr/>
            <p:nvPr/>
          </p:nvSpPr>
          <p:spPr>
            <a:xfrm rot="16200000">
              <a:off x="1694583" y="4268568"/>
              <a:ext cx="1963636" cy="1963637"/>
            </a:xfrm>
            <a:prstGeom prst="arc">
              <a:avLst>
                <a:gd name="adj1" fmla="val 20898210"/>
                <a:gd name="adj2" fmla="val 6003988"/>
              </a:avLst>
            </a:prstGeom>
            <a:noFill/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43" name="Arc 42"/>
            <p:cNvSpPr/>
            <p:nvPr/>
          </p:nvSpPr>
          <p:spPr>
            <a:xfrm rot="16200000">
              <a:off x="694548" y="3265733"/>
              <a:ext cx="3960000" cy="3960000"/>
            </a:xfrm>
            <a:prstGeom prst="arc">
              <a:avLst>
                <a:gd name="adj1" fmla="val 21133177"/>
                <a:gd name="adj2" fmla="val 6027498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44" name="Arc 43"/>
            <p:cNvSpPr/>
            <p:nvPr/>
          </p:nvSpPr>
          <p:spPr>
            <a:xfrm rot="16200000">
              <a:off x="874552" y="3445726"/>
              <a:ext cx="3600000" cy="3600003"/>
            </a:xfrm>
            <a:prstGeom prst="arc">
              <a:avLst>
                <a:gd name="adj1" fmla="val 21092811"/>
                <a:gd name="adj2" fmla="val 5930529"/>
              </a:avLst>
            </a:prstGeom>
            <a:noFill/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26" name="Connecteur droit 25"/>
          <p:cNvCxnSpPr/>
          <p:nvPr/>
        </p:nvCxnSpPr>
        <p:spPr>
          <a:xfrm>
            <a:off x="2677615" y="1780576"/>
            <a:ext cx="2996153" cy="16305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2677615" y="1780576"/>
            <a:ext cx="2996153" cy="16305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Mesure2"/>
          <p:cNvGrpSpPr/>
          <p:nvPr/>
        </p:nvGrpSpPr>
        <p:grpSpPr>
          <a:xfrm>
            <a:off x="704390" y="-198720"/>
            <a:ext cx="3960000" cy="3960000"/>
            <a:chOff x="704390" y="-198720"/>
            <a:chExt cx="3960000" cy="3960000"/>
          </a:xfrm>
        </p:grpSpPr>
        <p:sp>
          <p:nvSpPr>
            <p:cNvPr id="45" name="Arc 44"/>
            <p:cNvSpPr/>
            <p:nvPr/>
          </p:nvSpPr>
          <p:spPr>
            <a:xfrm>
              <a:off x="2322658" y="1424404"/>
              <a:ext cx="719999" cy="720000"/>
            </a:xfrm>
            <a:prstGeom prst="arc">
              <a:avLst>
                <a:gd name="adj1" fmla="val 19121881"/>
                <a:gd name="adj2" fmla="val 6911078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46" name="Arc 45"/>
            <p:cNvSpPr/>
            <p:nvPr/>
          </p:nvSpPr>
          <p:spPr>
            <a:xfrm>
              <a:off x="2322659" y="1424404"/>
              <a:ext cx="719999" cy="720000"/>
            </a:xfrm>
            <a:prstGeom prst="arc">
              <a:avLst>
                <a:gd name="adj1" fmla="val 19121881"/>
                <a:gd name="adj2" fmla="val 6911078"/>
              </a:avLst>
            </a:prstGeom>
            <a:noFill/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Arc 34"/>
            <p:cNvSpPr/>
            <p:nvPr/>
          </p:nvSpPr>
          <p:spPr>
            <a:xfrm>
              <a:off x="1599736" y="703135"/>
              <a:ext cx="2159998" cy="2159999"/>
            </a:xfrm>
            <a:prstGeom prst="arc">
              <a:avLst>
                <a:gd name="adj1" fmla="val 20929651"/>
                <a:gd name="adj2" fmla="val 6098564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41" name="Arc 40"/>
            <p:cNvSpPr/>
            <p:nvPr/>
          </p:nvSpPr>
          <p:spPr>
            <a:xfrm>
              <a:off x="1697919" y="801315"/>
              <a:ext cx="1963636" cy="1963637"/>
            </a:xfrm>
            <a:prstGeom prst="arc">
              <a:avLst>
                <a:gd name="adj1" fmla="val 20898210"/>
                <a:gd name="adj2" fmla="val 6003988"/>
              </a:avLst>
            </a:prstGeom>
            <a:noFill/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Arc 32"/>
            <p:cNvSpPr/>
            <p:nvPr/>
          </p:nvSpPr>
          <p:spPr>
            <a:xfrm>
              <a:off x="704390" y="-198720"/>
              <a:ext cx="3960000" cy="3960000"/>
            </a:xfrm>
            <a:prstGeom prst="arc">
              <a:avLst>
                <a:gd name="adj1" fmla="val 21133177"/>
                <a:gd name="adj2" fmla="val 6027498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Arc 33"/>
            <p:cNvSpPr/>
            <p:nvPr/>
          </p:nvSpPr>
          <p:spPr>
            <a:xfrm>
              <a:off x="884395" y="-18717"/>
              <a:ext cx="3600000" cy="3600003"/>
            </a:xfrm>
            <a:prstGeom prst="arc">
              <a:avLst>
                <a:gd name="adj1" fmla="val 21092811"/>
                <a:gd name="adj2" fmla="val 5930529"/>
              </a:avLst>
            </a:prstGeom>
            <a:noFill/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55" name="Connecteur droit 54"/>
          <p:cNvCxnSpPr/>
          <p:nvPr/>
        </p:nvCxnSpPr>
        <p:spPr>
          <a:xfrm flipH="1" flipV="1">
            <a:off x="5845599" y="3471946"/>
            <a:ext cx="2843554" cy="930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Mesure3"/>
          <p:cNvGrpSpPr/>
          <p:nvPr/>
        </p:nvGrpSpPr>
        <p:grpSpPr>
          <a:xfrm>
            <a:off x="6702375" y="1584279"/>
            <a:ext cx="3960000" cy="3960000"/>
            <a:chOff x="6702375" y="1584279"/>
            <a:chExt cx="3960000" cy="3960000"/>
          </a:xfrm>
        </p:grpSpPr>
        <p:sp>
          <p:nvSpPr>
            <p:cNvPr id="63" name="Arc 62"/>
            <p:cNvSpPr/>
            <p:nvPr/>
          </p:nvSpPr>
          <p:spPr>
            <a:xfrm rot="10800000">
              <a:off x="8324106" y="3201155"/>
              <a:ext cx="719999" cy="720000"/>
            </a:xfrm>
            <a:prstGeom prst="arc">
              <a:avLst>
                <a:gd name="adj1" fmla="val 15967847"/>
                <a:gd name="adj2" fmla="val 5660634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64" name="Arc 63"/>
            <p:cNvSpPr/>
            <p:nvPr/>
          </p:nvSpPr>
          <p:spPr>
            <a:xfrm rot="10800000">
              <a:off x="8324105" y="3201155"/>
              <a:ext cx="719999" cy="720000"/>
            </a:xfrm>
            <a:prstGeom prst="arc">
              <a:avLst>
                <a:gd name="adj1" fmla="val 16047855"/>
                <a:gd name="adj2" fmla="val 5729514"/>
              </a:avLst>
            </a:prstGeom>
            <a:noFill/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7607032" y="2482427"/>
              <a:ext cx="2159998" cy="2159999"/>
            </a:xfrm>
            <a:prstGeom prst="arc">
              <a:avLst>
                <a:gd name="adj1" fmla="val 18362643"/>
                <a:gd name="adj2" fmla="val 3519082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62" name="Arc 61"/>
            <p:cNvSpPr/>
            <p:nvPr/>
          </p:nvSpPr>
          <p:spPr>
            <a:xfrm rot="10800000">
              <a:off x="7705211" y="2580607"/>
              <a:ext cx="1963636" cy="1963637"/>
            </a:xfrm>
            <a:prstGeom prst="arc">
              <a:avLst>
                <a:gd name="adj1" fmla="val 18367573"/>
                <a:gd name="adj2" fmla="val 3587726"/>
              </a:avLst>
            </a:prstGeom>
            <a:noFill/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59" name="Arc 58"/>
            <p:cNvSpPr/>
            <p:nvPr/>
          </p:nvSpPr>
          <p:spPr>
            <a:xfrm rot="10800000">
              <a:off x="6702375" y="1584279"/>
              <a:ext cx="3960000" cy="3960000"/>
            </a:xfrm>
            <a:prstGeom prst="arc">
              <a:avLst>
                <a:gd name="adj1" fmla="val 19202154"/>
                <a:gd name="adj2" fmla="val 2344013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60" name="Arc 59"/>
            <p:cNvSpPr/>
            <p:nvPr/>
          </p:nvSpPr>
          <p:spPr>
            <a:xfrm rot="10800000">
              <a:off x="6882369" y="1764273"/>
              <a:ext cx="3600000" cy="3600003"/>
            </a:xfrm>
            <a:prstGeom prst="arc">
              <a:avLst>
                <a:gd name="adj1" fmla="val 19036289"/>
                <a:gd name="adj2" fmla="val 2363645"/>
              </a:avLst>
            </a:prstGeom>
            <a:noFill/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9" name="HF3"/>
          <p:cNvGrpSpPr/>
          <p:nvPr/>
        </p:nvGrpSpPr>
        <p:grpSpPr>
          <a:xfrm>
            <a:off x="5305121" y="17517"/>
            <a:ext cx="6840000" cy="6840000"/>
            <a:chOff x="5305121" y="17517"/>
            <a:chExt cx="6840000" cy="6840000"/>
          </a:xfrm>
        </p:grpSpPr>
        <p:sp>
          <p:nvSpPr>
            <p:cNvPr id="68" name="Arc 67"/>
            <p:cNvSpPr/>
            <p:nvPr/>
          </p:nvSpPr>
          <p:spPr>
            <a:xfrm rot="10800000">
              <a:off x="8361920" y="3077237"/>
              <a:ext cx="719999" cy="720000"/>
            </a:xfrm>
            <a:prstGeom prst="arc">
              <a:avLst>
                <a:gd name="adj1" fmla="val 16173724"/>
                <a:gd name="adj2" fmla="val 139401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69" name="Arc 68"/>
            <p:cNvSpPr/>
            <p:nvPr/>
          </p:nvSpPr>
          <p:spPr>
            <a:xfrm rot="10800000">
              <a:off x="7644843" y="2358503"/>
              <a:ext cx="2159998" cy="2159999"/>
            </a:xfrm>
            <a:prstGeom prst="arc">
              <a:avLst>
                <a:gd name="adj1" fmla="val 18331631"/>
                <a:gd name="adj2" fmla="val 580149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70" name="Arc 69"/>
            <p:cNvSpPr/>
            <p:nvPr/>
          </p:nvSpPr>
          <p:spPr>
            <a:xfrm rot="10800000">
              <a:off x="6717901" y="1460362"/>
              <a:ext cx="3982287" cy="3960000"/>
            </a:xfrm>
            <a:prstGeom prst="arc">
              <a:avLst>
                <a:gd name="adj1" fmla="val 18658472"/>
                <a:gd name="adj2" fmla="val 61808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67" name="Arc 66"/>
            <p:cNvSpPr/>
            <p:nvPr/>
          </p:nvSpPr>
          <p:spPr>
            <a:xfrm rot="10800000">
              <a:off x="5305121" y="17517"/>
              <a:ext cx="6840000" cy="6840000"/>
            </a:xfrm>
            <a:prstGeom prst="arc">
              <a:avLst>
                <a:gd name="adj1" fmla="val 19212710"/>
                <a:gd name="adj2" fmla="val 21371243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0" name="Ellipse 19"/>
          <p:cNvSpPr/>
          <p:nvPr/>
        </p:nvSpPr>
        <p:spPr>
          <a:xfrm>
            <a:off x="5284357" y="3051145"/>
            <a:ext cx="720000" cy="72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grpSp>
        <p:nvGrpSpPr>
          <p:cNvPr id="8" name="HF2"/>
          <p:cNvGrpSpPr/>
          <p:nvPr/>
        </p:nvGrpSpPr>
        <p:grpSpPr>
          <a:xfrm>
            <a:off x="-750446" y="-1634682"/>
            <a:ext cx="6840000" cy="6840000"/>
            <a:chOff x="-750446" y="-1634682"/>
            <a:chExt cx="6840000" cy="6840000"/>
          </a:xfrm>
        </p:grpSpPr>
        <p:sp>
          <p:nvSpPr>
            <p:cNvPr id="50" name="Arc 49"/>
            <p:cNvSpPr/>
            <p:nvPr/>
          </p:nvSpPr>
          <p:spPr>
            <a:xfrm>
              <a:off x="2312756" y="1425598"/>
              <a:ext cx="719999" cy="720000"/>
            </a:xfrm>
            <a:prstGeom prst="arc">
              <a:avLst>
                <a:gd name="adj1" fmla="val 20603286"/>
                <a:gd name="adj2" fmla="val 3263242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51" name="Arc 50"/>
            <p:cNvSpPr/>
            <p:nvPr/>
          </p:nvSpPr>
          <p:spPr>
            <a:xfrm>
              <a:off x="1589834" y="704333"/>
              <a:ext cx="2159998" cy="2159999"/>
            </a:xfrm>
            <a:prstGeom prst="arc">
              <a:avLst>
                <a:gd name="adj1" fmla="val 21371723"/>
                <a:gd name="adj2" fmla="val 222047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Arc 51"/>
            <p:cNvSpPr/>
            <p:nvPr/>
          </p:nvSpPr>
          <p:spPr>
            <a:xfrm>
              <a:off x="694487" y="-197527"/>
              <a:ext cx="3982287" cy="3960000"/>
            </a:xfrm>
            <a:prstGeom prst="arc">
              <a:avLst>
                <a:gd name="adj1" fmla="val 21433714"/>
                <a:gd name="adj2" fmla="val 1809504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49" name="Arc 48"/>
            <p:cNvSpPr/>
            <p:nvPr/>
          </p:nvSpPr>
          <p:spPr>
            <a:xfrm>
              <a:off x="-750446" y="-1634682"/>
              <a:ext cx="6840000" cy="6840000"/>
            </a:xfrm>
            <a:prstGeom prst="arc">
              <a:avLst>
                <a:gd name="adj1" fmla="val 27735"/>
                <a:gd name="adj2" fmla="val 148824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7" name="HF1"/>
          <p:cNvGrpSpPr/>
          <p:nvPr/>
        </p:nvGrpSpPr>
        <p:grpSpPr>
          <a:xfrm>
            <a:off x="-26590" y="2548910"/>
            <a:ext cx="5400000" cy="5400000"/>
            <a:chOff x="-26590" y="2548910"/>
            <a:chExt cx="5400000" cy="5400000"/>
          </a:xfrm>
        </p:grpSpPr>
        <p:sp>
          <p:nvSpPr>
            <p:cNvPr id="75" name="Arc 74"/>
            <p:cNvSpPr/>
            <p:nvPr/>
          </p:nvSpPr>
          <p:spPr>
            <a:xfrm rot="14986765">
              <a:off x="2324430" y="4889454"/>
              <a:ext cx="719999" cy="720000"/>
            </a:xfrm>
            <a:prstGeom prst="arc">
              <a:avLst>
                <a:gd name="adj1" fmla="val 21087566"/>
                <a:gd name="adj2" fmla="val 3383061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76" name="Arc 75"/>
            <p:cNvSpPr/>
            <p:nvPr/>
          </p:nvSpPr>
          <p:spPr>
            <a:xfrm rot="14986765">
              <a:off x="1604248" y="4172637"/>
              <a:ext cx="2159998" cy="2159999"/>
            </a:xfrm>
            <a:prstGeom prst="arc">
              <a:avLst>
                <a:gd name="adj1" fmla="val 131375"/>
                <a:gd name="adj2" fmla="val 2667090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77" name="Arc 76"/>
            <p:cNvSpPr/>
            <p:nvPr/>
          </p:nvSpPr>
          <p:spPr>
            <a:xfrm rot="14986765">
              <a:off x="700898" y="3141908"/>
              <a:ext cx="3960000" cy="3960000"/>
            </a:xfrm>
            <a:prstGeom prst="arc">
              <a:avLst>
                <a:gd name="adj1" fmla="val 21560395"/>
                <a:gd name="adj2" fmla="val 2652331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74" name="Arc 73"/>
            <p:cNvSpPr/>
            <p:nvPr/>
          </p:nvSpPr>
          <p:spPr>
            <a:xfrm rot="16200000">
              <a:off x="-26590" y="2548910"/>
              <a:ext cx="5400000" cy="5400000"/>
            </a:xfrm>
            <a:prstGeom prst="arc">
              <a:avLst>
                <a:gd name="adj1" fmla="val 20618685"/>
                <a:gd name="adj2" fmla="val 1135798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49735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1">
  <a:themeElements>
    <a:clrScheme name="Personnalisé 3">
      <a:dk1>
        <a:srgbClr val="2E3192"/>
      </a:dk1>
      <a:lt1>
        <a:srgbClr val="FFFFFF"/>
      </a:lt1>
      <a:dk2>
        <a:srgbClr val="000000"/>
      </a:dk2>
      <a:lt2>
        <a:srgbClr val="D6D7F2"/>
      </a:lt2>
      <a:accent1>
        <a:srgbClr val="00AEEF"/>
      </a:accent1>
      <a:accent2>
        <a:srgbClr val="A6CE39"/>
      </a:accent2>
      <a:accent3>
        <a:srgbClr val="F47920"/>
      </a:accent3>
      <a:accent4>
        <a:srgbClr val="346576"/>
      </a:accent4>
      <a:accent5>
        <a:srgbClr val="467315"/>
      </a:accent5>
      <a:accent6>
        <a:srgbClr val="A04908"/>
      </a:accent6>
      <a:hlink>
        <a:srgbClr val="009AD0"/>
      </a:hlink>
      <a:folHlink>
        <a:srgbClr val="F7A05F"/>
      </a:folHlink>
    </a:clrScheme>
    <a:fontScheme name="ECAM">
      <a:majorFont>
        <a:latin typeface="Eras Demi ITC"/>
        <a:ea typeface=""/>
        <a:cs typeface=""/>
      </a:majorFont>
      <a:minorFont>
        <a:latin typeface="Eras Medium ITC"/>
        <a:ea typeface=""/>
        <a:cs typeface="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tre 1">
        <a:dk1>
          <a:srgbClr val="000066"/>
        </a:dk1>
        <a:lt1>
          <a:srgbClr val="FFFFFF"/>
        </a:lt1>
        <a:dk2>
          <a:srgbClr val="059BFF"/>
        </a:dk2>
        <a:lt2>
          <a:srgbClr val="5C5C6C"/>
        </a:lt2>
        <a:accent1>
          <a:srgbClr val="003366"/>
        </a:accent1>
        <a:accent2>
          <a:srgbClr val="0569FF"/>
        </a:accent2>
        <a:accent3>
          <a:srgbClr val="FFFFFF"/>
        </a:accent3>
        <a:accent4>
          <a:srgbClr val="000056"/>
        </a:accent4>
        <a:accent5>
          <a:srgbClr val="AAADB8"/>
        </a:accent5>
        <a:accent6>
          <a:srgbClr val="045EE7"/>
        </a:accent6>
        <a:hlink>
          <a:srgbClr val="FAAA00"/>
        </a:hlink>
        <a:folHlink>
          <a:srgbClr val="40CA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ème1" id="{3845092B-BD5D-4C8B-88B5-C996F7C01587}" vid="{7329BF47-6F7A-46DC-AFB5-970CFE5ACB52}"/>
    </a:ext>
  </a:extLst>
</a:theme>
</file>

<file path=ppt/theme/theme2.xml><?xml version="1.0" encoding="utf-8"?>
<a:theme xmlns:a="http://schemas.openxmlformats.org/drawingml/2006/main" name="Chapitre">
  <a:themeElements>
    <a:clrScheme name="ECAM">
      <a:dk1>
        <a:srgbClr val="000000"/>
      </a:dk1>
      <a:lt1>
        <a:srgbClr val="FFFFFF"/>
      </a:lt1>
      <a:dk2>
        <a:srgbClr val="2E3192"/>
      </a:dk2>
      <a:lt2>
        <a:srgbClr val="D6D7F2"/>
      </a:lt2>
      <a:accent1>
        <a:srgbClr val="00AEEF"/>
      </a:accent1>
      <a:accent2>
        <a:srgbClr val="A6CE39"/>
      </a:accent2>
      <a:accent3>
        <a:srgbClr val="F47920"/>
      </a:accent3>
      <a:accent4>
        <a:srgbClr val="0072F0"/>
      </a:accent4>
      <a:accent5>
        <a:srgbClr val="8AAC2A"/>
      </a:accent5>
      <a:accent6>
        <a:srgbClr val="B07548"/>
      </a:accent6>
      <a:hlink>
        <a:srgbClr val="009AD0"/>
      </a:hlink>
      <a:folHlink>
        <a:srgbClr val="F7A05F"/>
      </a:folHlink>
    </a:clrScheme>
    <a:fontScheme name="ECAM">
      <a:majorFont>
        <a:latin typeface="Eras Demi ITC"/>
        <a:ea typeface=""/>
        <a:cs typeface=""/>
      </a:majorFont>
      <a:minorFont>
        <a:latin typeface="Eras Medium ITC"/>
        <a:ea typeface=""/>
        <a:cs typeface="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eaLnBrk="1" hangingPunct="1">
          <a:buClr>
            <a:schemeClr val="tx2"/>
          </a:buClr>
          <a:buFont typeface="Wingdings 3" panose="05040102010807070707" pitchFamily="18" charset="2"/>
          <a:buChar char=""/>
          <a:defRPr kern="0" dirty="0" smtClean="0"/>
        </a:defPPr>
      </a:lstStyle>
    </a:txDef>
  </a:objectDefaults>
  <a:extraClrSchemeLst>
    <a:extraClrScheme>
      <a:clrScheme name="Chapitre 1">
        <a:dk1>
          <a:srgbClr val="000066"/>
        </a:dk1>
        <a:lt1>
          <a:srgbClr val="FFFFFF"/>
        </a:lt1>
        <a:dk2>
          <a:srgbClr val="059BFF"/>
        </a:dk2>
        <a:lt2>
          <a:srgbClr val="5C5C6C"/>
        </a:lt2>
        <a:accent1>
          <a:srgbClr val="003366"/>
        </a:accent1>
        <a:accent2>
          <a:srgbClr val="0569FF"/>
        </a:accent2>
        <a:accent3>
          <a:srgbClr val="FFFFFF"/>
        </a:accent3>
        <a:accent4>
          <a:srgbClr val="000056"/>
        </a:accent4>
        <a:accent5>
          <a:srgbClr val="AAADB8"/>
        </a:accent5>
        <a:accent6>
          <a:srgbClr val="045EE7"/>
        </a:accent6>
        <a:hlink>
          <a:srgbClr val="FAAA00"/>
        </a:hlink>
        <a:folHlink>
          <a:srgbClr val="40CA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M-140113-Présentation ECAM.potm" id="{4A6407EE-A638-412C-964A-2DF7E6335D36}" vid="{D99E82E2-746A-420F-8DD2-3A4E4AC6B6CA}"/>
    </a:ext>
  </a:extLst>
</a:theme>
</file>

<file path=ppt/theme/theme3.xml><?xml version="1.0" encoding="utf-8"?>
<a:theme xmlns:a="http://schemas.openxmlformats.org/drawingml/2006/main" name="Standard">
  <a:themeElements>
    <a:clrScheme name="ECAM">
      <a:dk1>
        <a:srgbClr val="000000"/>
      </a:dk1>
      <a:lt1>
        <a:srgbClr val="FFFFFF"/>
      </a:lt1>
      <a:dk2>
        <a:srgbClr val="2E3192"/>
      </a:dk2>
      <a:lt2>
        <a:srgbClr val="D6D7F2"/>
      </a:lt2>
      <a:accent1>
        <a:srgbClr val="00AEEF"/>
      </a:accent1>
      <a:accent2>
        <a:srgbClr val="A6CE39"/>
      </a:accent2>
      <a:accent3>
        <a:srgbClr val="F47920"/>
      </a:accent3>
      <a:accent4>
        <a:srgbClr val="0072F0"/>
      </a:accent4>
      <a:accent5>
        <a:srgbClr val="8AAC2A"/>
      </a:accent5>
      <a:accent6>
        <a:srgbClr val="B07548"/>
      </a:accent6>
      <a:hlink>
        <a:srgbClr val="009AD0"/>
      </a:hlink>
      <a:folHlink>
        <a:srgbClr val="F7A05F"/>
      </a:folHlink>
    </a:clrScheme>
    <a:fontScheme name="ECAM">
      <a:majorFont>
        <a:latin typeface="Eras Demi ITC"/>
        <a:ea typeface=""/>
        <a:cs typeface=""/>
      </a:majorFont>
      <a:minorFont>
        <a:latin typeface="Eras Medium ITC"/>
        <a:ea typeface=""/>
        <a:cs typeface="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 1">
        <a:dk1>
          <a:srgbClr val="000066"/>
        </a:dk1>
        <a:lt1>
          <a:srgbClr val="FFFFFF"/>
        </a:lt1>
        <a:dk2>
          <a:srgbClr val="059BFF"/>
        </a:dk2>
        <a:lt2>
          <a:srgbClr val="5C5C6C"/>
        </a:lt2>
        <a:accent1>
          <a:srgbClr val="003366"/>
        </a:accent1>
        <a:accent2>
          <a:srgbClr val="0569FF"/>
        </a:accent2>
        <a:accent3>
          <a:srgbClr val="FFFFFF"/>
        </a:accent3>
        <a:accent4>
          <a:srgbClr val="000056"/>
        </a:accent4>
        <a:accent5>
          <a:srgbClr val="AAADB8"/>
        </a:accent5>
        <a:accent6>
          <a:srgbClr val="045EE7"/>
        </a:accent6>
        <a:hlink>
          <a:srgbClr val="FAAA00"/>
        </a:hlink>
        <a:folHlink>
          <a:srgbClr val="40CA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M-140113-Présentation ECAM.potm" id="{4A6407EE-A638-412C-964A-2DF7E6335D36}" vid="{4047FBC3-5595-4186-992B-B4DFABF3EA52}"/>
    </a:ext>
  </a:extLst>
</a:theme>
</file>

<file path=ppt/theme/theme4.xml><?xml version="1.0" encoding="utf-8"?>
<a:theme xmlns:a="http://schemas.openxmlformats.org/drawingml/2006/main" name="Signature">
  <a:themeElements>
    <a:clrScheme name="ECAM">
      <a:dk1>
        <a:srgbClr val="000000"/>
      </a:dk1>
      <a:lt1>
        <a:srgbClr val="FFFFFF"/>
      </a:lt1>
      <a:dk2>
        <a:srgbClr val="2E3192"/>
      </a:dk2>
      <a:lt2>
        <a:srgbClr val="D6D7F2"/>
      </a:lt2>
      <a:accent1>
        <a:srgbClr val="00AEEF"/>
      </a:accent1>
      <a:accent2>
        <a:srgbClr val="A6CE39"/>
      </a:accent2>
      <a:accent3>
        <a:srgbClr val="F47920"/>
      </a:accent3>
      <a:accent4>
        <a:srgbClr val="0072F0"/>
      </a:accent4>
      <a:accent5>
        <a:srgbClr val="8AAC2A"/>
      </a:accent5>
      <a:accent6>
        <a:srgbClr val="B07548"/>
      </a:accent6>
      <a:hlink>
        <a:srgbClr val="009AD0"/>
      </a:hlink>
      <a:folHlink>
        <a:srgbClr val="F7A05F"/>
      </a:folHlink>
    </a:clrScheme>
    <a:fontScheme name="ECAM">
      <a:majorFont>
        <a:latin typeface="Eras Demi ITC"/>
        <a:ea typeface=""/>
        <a:cs typeface=""/>
      </a:majorFont>
      <a:minorFont>
        <a:latin typeface="Eras Medium ITC"/>
        <a:ea typeface=""/>
        <a:cs typeface="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gnature 1">
        <a:dk1>
          <a:srgbClr val="000066"/>
        </a:dk1>
        <a:lt1>
          <a:srgbClr val="FFFFFF"/>
        </a:lt1>
        <a:dk2>
          <a:srgbClr val="059BFF"/>
        </a:dk2>
        <a:lt2>
          <a:srgbClr val="5C5C6C"/>
        </a:lt2>
        <a:accent1>
          <a:srgbClr val="003366"/>
        </a:accent1>
        <a:accent2>
          <a:srgbClr val="0569FF"/>
        </a:accent2>
        <a:accent3>
          <a:srgbClr val="FFFFFF"/>
        </a:accent3>
        <a:accent4>
          <a:srgbClr val="000056"/>
        </a:accent4>
        <a:accent5>
          <a:srgbClr val="AAADB8"/>
        </a:accent5>
        <a:accent6>
          <a:srgbClr val="045EE7"/>
        </a:accent6>
        <a:hlink>
          <a:srgbClr val="FAAA00"/>
        </a:hlink>
        <a:folHlink>
          <a:srgbClr val="40CA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M-140113-Présentation ECAM.potm" id="{4A6407EE-A638-412C-964A-2DF7E6335D36}" vid="{AF80D2BA-8DD1-4935-BBF5-6159DF3821A7}"/>
    </a:ext>
  </a:extLst>
</a:theme>
</file>

<file path=ppt/theme/themeOverride1.xml><?xml version="1.0" encoding="utf-8"?>
<a:themeOverride xmlns:a="http://schemas.openxmlformats.org/drawingml/2006/main">
  <a:clrScheme name="ECAM">
    <a:dk1>
      <a:srgbClr val="000000"/>
    </a:dk1>
    <a:lt1>
      <a:srgbClr val="FFFFFF"/>
    </a:lt1>
    <a:dk2>
      <a:srgbClr val="2E3192"/>
    </a:dk2>
    <a:lt2>
      <a:srgbClr val="D6D7F2"/>
    </a:lt2>
    <a:accent1>
      <a:srgbClr val="00AEEF"/>
    </a:accent1>
    <a:accent2>
      <a:srgbClr val="A6CE39"/>
    </a:accent2>
    <a:accent3>
      <a:srgbClr val="F47920"/>
    </a:accent3>
    <a:accent4>
      <a:srgbClr val="0072F0"/>
    </a:accent4>
    <a:accent5>
      <a:srgbClr val="8AAC2A"/>
    </a:accent5>
    <a:accent6>
      <a:srgbClr val="B07548"/>
    </a:accent6>
    <a:hlink>
      <a:srgbClr val="009AD0"/>
    </a:hlink>
    <a:folHlink>
      <a:srgbClr val="F7A05F"/>
    </a:folHlink>
  </a:clrScheme>
</a:themeOverride>
</file>

<file path=ppt/theme/themeOverride2.xml><?xml version="1.0" encoding="utf-8"?>
<a:themeOverride xmlns:a="http://schemas.openxmlformats.org/drawingml/2006/main">
  <a:clrScheme name="ECAM">
    <a:dk1>
      <a:srgbClr val="000000"/>
    </a:dk1>
    <a:lt1>
      <a:srgbClr val="FFFFFF"/>
    </a:lt1>
    <a:dk2>
      <a:srgbClr val="2E3192"/>
    </a:dk2>
    <a:lt2>
      <a:srgbClr val="D6D7F2"/>
    </a:lt2>
    <a:accent1>
      <a:srgbClr val="00AEEF"/>
    </a:accent1>
    <a:accent2>
      <a:srgbClr val="A6CE39"/>
    </a:accent2>
    <a:accent3>
      <a:srgbClr val="F47920"/>
    </a:accent3>
    <a:accent4>
      <a:srgbClr val="0072F0"/>
    </a:accent4>
    <a:accent5>
      <a:srgbClr val="8AAC2A"/>
    </a:accent5>
    <a:accent6>
      <a:srgbClr val="B07548"/>
    </a:accent6>
    <a:hlink>
      <a:srgbClr val="009AD0"/>
    </a:hlink>
    <a:folHlink>
      <a:srgbClr val="F7A05F"/>
    </a:folHlink>
  </a:clrScheme>
</a:themeOverride>
</file>

<file path=ppt/theme/themeOverride3.xml><?xml version="1.0" encoding="utf-8"?>
<a:themeOverride xmlns:a="http://schemas.openxmlformats.org/drawingml/2006/main">
  <a:clrScheme name="ECAM">
    <a:dk1>
      <a:srgbClr val="000000"/>
    </a:dk1>
    <a:lt1>
      <a:srgbClr val="FFFFFF"/>
    </a:lt1>
    <a:dk2>
      <a:srgbClr val="2E3192"/>
    </a:dk2>
    <a:lt2>
      <a:srgbClr val="D6D7F2"/>
    </a:lt2>
    <a:accent1>
      <a:srgbClr val="00AEEF"/>
    </a:accent1>
    <a:accent2>
      <a:srgbClr val="A6CE39"/>
    </a:accent2>
    <a:accent3>
      <a:srgbClr val="F47920"/>
    </a:accent3>
    <a:accent4>
      <a:srgbClr val="0072F0"/>
    </a:accent4>
    <a:accent5>
      <a:srgbClr val="8AAC2A"/>
    </a:accent5>
    <a:accent6>
      <a:srgbClr val="B07548"/>
    </a:accent6>
    <a:hlink>
      <a:srgbClr val="009AD0"/>
    </a:hlink>
    <a:folHlink>
      <a:srgbClr val="F7A05F"/>
    </a:folHlink>
  </a:clrScheme>
</a:themeOverride>
</file>

<file path=ppt/theme/themeOverride4.xml><?xml version="1.0" encoding="utf-8"?>
<a:themeOverride xmlns:a="http://schemas.openxmlformats.org/drawingml/2006/main">
  <a:clrScheme name="ECAM">
    <a:dk1>
      <a:srgbClr val="000000"/>
    </a:dk1>
    <a:lt1>
      <a:srgbClr val="FFFFFF"/>
    </a:lt1>
    <a:dk2>
      <a:srgbClr val="2E3192"/>
    </a:dk2>
    <a:lt2>
      <a:srgbClr val="D6D7F2"/>
    </a:lt2>
    <a:accent1>
      <a:srgbClr val="00AEEF"/>
    </a:accent1>
    <a:accent2>
      <a:srgbClr val="A6CE39"/>
    </a:accent2>
    <a:accent3>
      <a:srgbClr val="F47920"/>
    </a:accent3>
    <a:accent4>
      <a:srgbClr val="0072F0"/>
    </a:accent4>
    <a:accent5>
      <a:srgbClr val="8AAC2A"/>
    </a:accent5>
    <a:accent6>
      <a:srgbClr val="B07548"/>
    </a:accent6>
    <a:hlink>
      <a:srgbClr val="009AD0"/>
    </a:hlink>
    <a:folHlink>
      <a:srgbClr val="F7A05F"/>
    </a:folHlink>
  </a:clrScheme>
</a:themeOverride>
</file>

<file path=ppt/theme/themeOverride5.xml><?xml version="1.0" encoding="utf-8"?>
<a:themeOverride xmlns:a="http://schemas.openxmlformats.org/drawingml/2006/main">
  <a:clrScheme name="ECAM">
    <a:dk1>
      <a:srgbClr val="000000"/>
    </a:dk1>
    <a:lt1>
      <a:srgbClr val="FFFFFF"/>
    </a:lt1>
    <a:dk2>
      <a:srgbClr val="2E3192"/>
    </a:dk2>
    <a:lt2>
      <a:srgbClr val="D6D7F2"/>
    </a:lt2>
    <a:accent1>
      <a:srgbClr val="00AEEF"/>
    </a:accent1>
    <a:accent2>
      <a:srgbClr val="A6CE39"/>
    </a:accent2>
    <a:accent3>
      <a:srgbClr val="F47920"/>
    </a:accent3>
    <a:accent4>
      <a:srgbClr val="0072F0"/>
    </a:accent4>
    <a:accent5>
      <a:srgbClr val="8AAC2A"/>
    </a:accent5>
    <a:accent6>
      <a:srgbClr val="B07548"/>
    </a:accent6>
    <a:hlink>
      <a:srgbClr val="009AD0"/>
    </a:hlink>
    <a:folHlink>
      <a:srgbClr val="F7A05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227</TotalTime>
  <Words>77</Words>
  <Application>Microsoft Office PowerPoint</Application>
  <PresentationFormat>Grand écran</PresentationFormat>
  <Paragraphs>28</Paragraphs>
  <Slides>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7</vt:i4>
      </vt:variant>
      <vt:variant>
        <vt:lpstr>Diaporamas personnalisés</vt:lpstr>
      </vt:variant>
      <vt:variant>
        <vt:i4>1</vt:i4>
      </vt:variant>
    </vt:vector>
  </HeadingPairs>
  <TitlesOfParts>
    <vt:vector size="19" baseType="lpstr">
      <vt:lpstr>Arial</vt:lpstr>
      <vt:lpstr>Eras Demi ITC</vt:lpstr>
      <vt:lpstr>Eras Medium ITC</vt:lpstr>
      <vt:lpstr>Times New Roman</vt:lpstr>
      <vt:lpstr>Verdana</vt:lpstr>
      <vt:lpstr>Wingdings</vt:lpstr>
      <vt:lpstr>Wingdings 3</vt:lpstr>
      <vt:lpstr>Thème1</vt:lpstr>
      <vt:lpstr>Chapitre</vt:lpstr>
      <vt:lpstr>Standard</vt:lpstr>
      <vt:lpstr>Signature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Diaporama personnalisé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Bruno BELLIER</dc:creator>
  <cp:lastModifiedBy>Bruno BELLIER</cp:lastModifiedBy>
  <cp:revision>15</cp:revision>
  <dcterms:created xsi:type="dcterms:W3CDTF">2016-01-25T21:58:50Z</dcterms:created>
  <dcterms:modified xsi:type="dcterms:W3CDTF">2016-02-10T20:08:51Z</dcterms:modified>
</cp:coreProperties>
</file>