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71A3-BB3B-4471-AA78-194449EAB33D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478-BE6F-4B0F-8C3E-A37C090F2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91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71A3-BB3B-4471-AA78-194449EAB33D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478-BE6F-4B0F-8C3E-A37C090F2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2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71A3-BB3B-4471-AA78-194449EAB33D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478-BE6F-4B0F-8C3E-A37C090F2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5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71A3-BB3B-4471-AA78-194449EAB33D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478-BE6F-4B0F-8C3E-A37C090F2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67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71A3-BB3B-4471-AA78-194449EAB33D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478-BE6F-4B0F-8C3E-A37C090F2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04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71A3-BB3B-4471-AA78-194449EAB33D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478-BE6F-4B0F-8C3E-A37C090F2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4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71A3-BB3B-4471-AA78-194449EAB33D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478-BE6F-4B0F-8C3E-A37C090F2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1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71A3-BB3B-4471-AA78-194449EAB33D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478-BE6F-4B0F-8C3E-A37C090F2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77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71A3-BB3B-4471-AA78-194449EAB33D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478-BE6F-4B0F-8C3E-A37C090F2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32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71A3-BB3B-4471-AA78-194449EAB33D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478-BE6F-4B0F-8C3E-A37C090F2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66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71A3-BB3B-4471-AA78-194449EAB33D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478-BE6F-4B0F-8C3E-A37C090F2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93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C71A3-BB3B-4471-AA78-194449EAB33D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E478-BE6F-4B0F-8C3E-A37C090F24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53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79548" y="17087"/>
            <a:ext cx="10945461" cy="6840913"/>
          </a:xfrm>
          <a:prstGeom prst="ellipse">
            <a:avLst/>
          </a:prstGeom>
          <a:noFill/>
          <a:ln w="50800">
            <a:gradFill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75000"/>
                  </a:schemeClr>
                </a:gs>
                <a:gs pos="8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829795" y="798491"/>
            <a:ext cx="8444966" cy="5278104"/>
          </a:xfrm>
          <a:prstGeom prst="ellipse">
            <a:avLst/>
          </a:prstGeom>
          <a:noFill/>
          <a:ln w="50800">
            <a:gradFill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75000"/>
                  </a:schemeClr>
                </a:gs>
                <a:gs pos="8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115102" y="1913383"/>
            <a:ext cx="5874352" cy="3048320"/>
          </a:xfrm>
          <a:prstGeom prst="ellipse">
            <a:avLst/>
          </a:prstGeom>
          <a:noFill/>
          <a:ln w="50800">
            <a:gradFill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75000"/>
                  </a:schemeClr>
                </a:gs>
                <a:gs pos="8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402990" y="2581694"/>
            <a:ext cx="3298576" cy="1711698"/>
          </a:xfrm>
          <a:prstGeom prst="ellipse">
            <a:avLst/>
          </a:prstGeom>
          <a:solidFill>
            <a:srgbClr val="F1756B"/>
          </a:solidFill>
          <a:ln w="50800">
            <a:gradFill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75000"/>
                  </a:schemeClr>
                </a:gs>
                <a:gs pos="8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stCxn id="8" idx="0"/>
            <a:endCxn id="4" idx="0"/>
          </p:cNvCxnSpPr>
          <p:nvPr/>
        </p:nvCxnSpPr>
        <p:spPr>
          <a:xfrm flipV="1">
            <a:off x="6052278" y="17087"/>
            <a:ext cx="1" cy="2564607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4" idx="3"/>
            <a:endCxn id="8" idx="3"/>
          </p:cNvCxnSpPr>
          <p:nvPr/>
        </p:nvCxnSpPr>
        <p:spPr>
          <a:xfrm flipV="1">
            <a:off x="2182474" y="4042720"/>
            <a:ext cx="2703581" cy="1813451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8" idx="5"/>
            <a:endCxn id="4" idx="5"/>
          </p:cNvCxnSpPr>
          <p:nvPr/>
        </p:nvCxnSpPr>
        <p:spPr>
          <a:xfrm>
            <a:off x="7218501" y="4042720"/>
            <a:ext cx="2703582" cy="1813451"/>
          </a:xfrm>
          <a:prstGeom prst="line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7984701" y="707934"/>
            <a:ext cx="1333358" cy="159443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8961318" y="3423475"/>
            <a:ext cx="2494751" cy="440189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4963613" y="3057662"/>
            <a:ext cx="2323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/>
              <a:t>Localiser</a:t>
            </a:r>
            <a:endParaRPr lang="fr-FR" sz="4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7641707" y="2773320"/>
            <a:ext cx="115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Durée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593819" y="4392277"/>
            <a:ext cx="115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Distance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432830" y="2709322"/>
            <a:ext cx="115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Précision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6483232" y="4938106"/>
            <a:ext cx="1049210" cy="1795604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4318248" y="4907209"/>
            <a:ext cx="1078420" cy="1774562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endCxn id="4" idx="2"/>
          </p:cNvCxnSpPr>
          <p:nvPr/>
        </p:nvCxnSpPr>
        <p:spPr>
          <a:xfrm flipH="1">
            <a:off x="579548" y="3423475"/>
            <a:ext cx="2563691" cy="14069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743417" y="730191"/>
            <a:ext cx="1437581" cy="151885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cdn.pro/images/fr/s/a/sablier-temps-icone-5376-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953" y="1979587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ngfactory.net/_png/_thumb/6784-Tatice-Chronomet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856" y="1122512"/>
            <a:ext cx="789663" cy="78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scargot_318-105637.png (128×128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487" y="4043889"/>
            <a:ext cx="696775" cy="69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.idealo.com/folder/Product/4169/9/4169995/s4_produktbild_47/scan2go-circuit-de-course-ova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169" y="5089698"/>
            <a:ext cx="42862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xn--icne-wqa.com/images/icones/1/5/animals-hummingbir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481" y="5057235"/>
            <a:ext cx="771704" cy="77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cdpsciencetechno.org/cdp/UserFiles/File/downloads/vignettes_science_technologie/thumbnails/101_regl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314" y="4972061"/>
            <a:ext cx="499838" cy="49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clipart-fr.com/data/icones/series_01/icones_0047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7" y="4015663"/>
            <a:ext cx="745946" cy="74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i2.cdscdn.com/pdt2/0/4/9/1/040x040/sil5060012960049/rw/micrometre-externe-25mm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24" y="2268481"/>
            <a:ext cx="549817" cy="5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laserpuissant.com/images/laserpointer-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345" y="130405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7102757" y="314159"/>
            <a:ext cx="115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Timer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9948205" y="2117698"/>
            <a:ext cx="139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Périodique</a:t>
            </a:r>
            <a:endParaRPr lang="fr-FR" dirty="0"/>
          </a:p>
        </p:txBody>
      </p:sp>
      <p:cxnSp>
        <p:nvCxnSpPr>
          <p:cNvPr id="43" name="Connecteur droit 42"/>
          <p:cNvCxnSpPr/>
          <p:nvPr/>
        </p:nvCxnSpPr>
        <p:spPr>
          <a:xfrm>
            <a:off x="9814737" y="4617046"/>
            <a:ext cx="1088021" cy="464126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0113046" y="4006718"/>
            <a:ext cx="139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Calcul embarqué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9570262" y="5033378"/>
            <a:ext cx="139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Réactif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3854783" y="277832"/>
            <a:ext cx="115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Capteur</a:t>
            </a:r>
          </a:p>
          <a:p>
            <a:r>
              <a:rPr lang="fr-FR" dirty="0" smtClean="0"/>
              <a:t>optique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1211107" y="1691184"/>
            <a:ext cx="1495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Composants haute</a:t>
            </a:r>
          </a:p>
          <a:p>
            <a:r>
              <a:rPr lang="fr-FR" dirty="0" smtClean="0"/>
              <a:t>qualité 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908520" y="4252021"/>
            <a:ext cx="14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Récepteur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 rot="1413833">
            <a:off x="2593733" y="5696888"/>
            <a:ext cx="188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Etalonnage capteur définitif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5162723" y="6159268"/>
            <a:ext cx="149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Pas d’obstacle physique</a:t>
            </a:r>
            <a:endParaRPr lang="fr-FR" dirty="0"/>
          </a:p>
        </p:txBody>
      </p:sp>
      <p:sp>
        <p:nvSpPr>
          <p:cNvPr id="58" name="ZoneTexte 57"/>
          <p:cNvSpPr txBox="1"/>
          <p:nvPr/>
        </p:nvSpPr>
        <p:spPr>
          <a:xfrm rot="20361803">
            <a:off x="7640481" y="5710582"/>
            <a:ext cx="1860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Pouvoir localiser sur toute la table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782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27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Maxence Beroujon</dc:creator>
  <cp:lastModifiedBy>Maxence Beroujon</cp:lastModifiedBy>
  <cp:revision>9</cp:revision>
  <dcterms:created xsi:type="dcterms:W3CDTF">2015-10-23T13:16:32Z</dcterms:created>
  <dcterms:modified xsi:type="dcterms:W3CDTF">2015-11-18T14:03:16Z</dcterms:modified>
</cp:coreProperties>
</file>