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8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6FAAF-F939-4F34-ACEB-15ED991E66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68C2F66-0BE4-4D0B-B6DE-84E440FD9B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Visual Studio </a:t>
          </a:r>
          <a:r>
            <a:rPr lang="es-ES" b="0" i="0" dirty="0" err="1"/>
            <a:t>Code</a:t>
          </a:r>
          <a:r>
            <a:rPr lang="es-ES" b="0" i="0" dirty="0"/>
            <a:t> (VS </a:t>
          </a:r>
          <a:r>
            <a:rPr lang="es-ES" b="0" i="0" dirty="0" err="1"/>
            <a:t>Code</a:t>
          </a:r>
          <a:r>
            <a:rPr lang="es-ES" b="0" i="0" dirty="0"/>
            <a:t>) es un editor de código fuente desarrollado por Microsoft. Es software libre y multiplataforma, está disponible para-Windows, GNU/Linux y macOS. </a:t>
          </a:r>
          <a:endParaRPr lang="en-US" dirty="0"/>
        </a:p>
      </dgm:t>
    </dgm:pt>
    <dgm:pt modelId="{5CC67074-5340-4ADC-8016-433B56A8E513}" type="parTrans" cxnId="{3EEB925D-A4F2-4DA4-A71E-6E387129CF7D}">
      <dgm:prSet/>
      <dgm:spPr/>
      <dgm:t>
        <a:bodyPr/>
        <a:lstStyle/>
        <a:p>
          <a:endParaRPr lang="en-US"/>
        </a:p>
      </dgm:t>
    </dgm:pt>
    <dgm:pt modelId="{B60760FF-2B6D-44F5-972F-273408F5011B}" type="sibTrans" cxnId="{3EEB925D-A4F2-4DA4-A71E-6E387129CF7D}">
      <dgm:prSet/>
      <dgm:spPr/>
      <dgm:t>
        <a:bodyPr/>
        <a:lstStyle/>
        <a:p>
          <a:endParaRPr lang="en-US"/>
        </a:p>
      </dgm:t>
    </dgm:pt>
    <dgm:pt modelId="{DA357A42-FCB9-4367-8E56-4EAF97D2C6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Multiplataforma:</a:t>
          </a:r>
          <a:r>
            <a:rPr lang="es-ES" b="0" i="0" dirty="0"/>
            <a:t> Es una característica importante en cualquier aplicación y más si trata de desarrollo. Visual Studio </a:t>
          </a:r>
          <a:r>
            <a:rPr lang="es-ES" b="0" i="0" dirty="0" err="1"/>
            <a:t>Code</a:t>
          </a:r>
          <a:r>
            <a:rPr lang="es-ES" b="0" i="0" dirty="0"/>
            <a:t> está disponible para-Windows, GNU/Linux y macOS.</a:t>
          </a:r>
          <a:endParaRPr lang="en-US" dirty="0"/>
        </a:p>
      </dgm:t>
    </dgm:pt>
    <dgm:pt modelId="{6B640C01-B706-42D5-B808-AC985FB3248A}" type="parTrans" cxnId="{DF245A6E-8C14-4686-A3F8-526277970B2F}">
      <dgm:prSet/>
      <dgm:spPr/>
      <dgm:t>
        <a:bodyPr/>
        <a:lstStyle/>
        <a:p>
          <a:endParaRPr lang="en-US"/>
        </a:p>
      </dgm:t>
    </dgm:pt>
    <dgm:pt modelId="{254EF332-4898-47D6-AF4E-EBE56F9AF14A}" type="sibTrans" cxnId="{DF245A6E-8C14-4686-A3F8-526277970B2F}">
      <dgm:prSet/>
      <dgm:spPr/>
      <dgm:t>
        <a:bodyPr/>
        <a:lstStyle/>
        <a:p>
          <a:endParaRPr lang="en-US"/>
        </a:p>
      </dgm:t>
    </dgm:pt>
    <dgm:pt modelId="{7E049C74-0A5F-49F9-88D2-7603430A3F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Extensiones:</a:t>
          </a:r>
          <a:r>
            <a:rPr lang="es-ES" b="0" i="0" dirty="0"/>
            <a:t> Visual Studio </a:t>
          </a:r>
          <a:r>
            <a:rPr lang="es-ES" b="0" i="0" dirty="0" err="1"/>
            <a:t>Code</a:t>
          </a:r>
          <a:r>
            <a:rPr lang="es-ES" b="0" i="0" dirty="0"/>
            <a:t> es un editor potente y en gran parte por las extensiones. Las extensiones nos permiten personalizar y agregar funcionalidad adicional de forma modular y aislada.</a:t>
          </a:r>
          <a:endParaRPr lang="en-US" dirty="0"/>
        </a:p>
      </dgm:t>
    </dgm:pt>
    <dgm:pt modelId="{8AC06BFB-6CC6-4B6C-A389-D37547D19F25}" type="parTrans" cxnId="{5D46C816-379F-44A8-9569-316E68130DD5}">
      <dgm:prSet/>
      <dgm:spPr/>
      <dgm:t>
        <a:bodyPr/>
        <a:lstStyle/>
        <a:p>
          <a:endParaRPr lang="es-EC"/>
        </a:p>
      </dgm:t>
    </dgm:pt>
    <dgm:pt modelId="{46D5354B-3FB2-44B8-9367-EDE92BB2BC7C}" type="sibTrans" cxnId="{5D46C816-379F-44A8-9569-316E68130DD5}">
      <dgm:prSet/>
      <dgm:spPr/>
      <dgm:t>
        <a:bodyPr/>
        <a:lstStyle/>
        <a:p>
          <a:endParaRPr lang="es-EC"/>
        </a:p>
      </dgm:t>
    </dgm:pt>
    <dgm:pt modelId="{D3D5CFF7-40D5-42DA-A221-AF78AA02608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 dirty="0"/>
            <a:t>Uso del control de versiones:</a:t>
          </a:r>
          <a:r>
            <a:rPr lang="es-ES" b="0" i="0" dirty="0"/>
            <a:t> Visual Studio </a:t>
          </a:r>
          <a:r>
            <a:rPr lang="es-ES" b="0" i="0" dirty="0" err="1"/>
            <a:t>Code</a:t>
          </a:r>
          <a:r>
            <a:rPr lang="es-ES" b="0" i="0" dirty="0"/>
            <a:t> tiene compatibilidad con Git, por lo que puedes revisar diferencias o lo que conocemos con </a:t>
          </a:r>
          <a:r>
            <a:rPr lang="es-ES" b="0" i="0" dirty="0" err="1"/>
            <a:t>git</a:t>
          </a:r>
          <a:r>
            <a:rPr lang="es-ES" b="0" i="0" dirty="0"/>
            <a:t> </a:t>
          </a:r>
          <a:r>
            <a:rPr lang="es-ES" b="0" i="0" dirty="0" err="1"/>
            <a:t>diff</a:t>
          </a:r>
          <a:r>
            <a:rPr lang="es-ES" b="0" i="0" dirty="0"/>
            <a:t>, organizar archivos, realizar </a:t>
          </a:r>
          <a:r>
            <a:rPr lang="es-ES" b="0" i="0" dirty="0" err="1"/>
            <a:t>commits</a:t>
          </a:r>
          <a:r>
            <a:rPr lang="es-ES" b="0" i="0" dirty="0"/>
            <a:t> desde el editor, y hacer </a:t>
          </a:r>
          <a:r>
            <a:rPr lang="es-ES" b="0" i="0" dirty="0" err="1"/>
            <a:t>push</a:t>
          </a:r>
          <a:r>
            <a:rPr lang="es-ES" b="0" i="0" dirty="0"/>
            <a:t> y </a:t>
          </a:r>
          <a:r>
            <a:rPr lang="es-ES" b="0" i="0" dirty="0" err="1"/>
            <a:t>pull</a:t>
          </a:r>
          <a:r>
            <a:rPr lang="es-ES" b="0" i="0" dirty="0"/>
            <a:t> desde cualquier servicio de gestión de código fuente.</a:t>
          </a:r>
          <a:endParaRPr lang="en-US" dirty="0"/>
        </a:p>
      </dgm:t>
    </dgm:pt>
    <dgm:pt modelId="{19A1939F-87CE-42AC-A495-252D65747271}" type="parTrans" cxnId="{2FD175F8-B088-4462-97D7-457CE139E2AC}">
      <dgm:prSet/>
      <dgm:spPr/>
      <dgm:t>
        <a:bodyPr/>
        <a:lstStyle/>
        <a:p>
          <a:endParaRPr lang="es-EC"/>
        </a:p>
      </dgm:t>
    </dgm:pt>
    <dgm:pt modelId="{B140222D-D27C-4BF9-9A67-DED60AA7FAD4}" type="sibTrans" cxnId="{2FD175F8-B088-4462-97D7-457CE139E2AC}">
      <dgm:prSet/>
      <dgm:spPr/>
      <dgm:t>
        <a:bodyPr/>
        <a:lstStyle/>
        <a:p>
          <a:endParaRPr lang="es-EC"/>
        </a:p>
      </dgm:t>
    </dgm:pt>
    <dgm:pt modelId="{7503B183-08CD-42FF-9BF1-357F9FC68B20}" type="pres">
      <dgm:prSet presAssocID="{42F6FAAF-F939-4F34-ACEB-15ED991E666A}" presName="root" presStyleCnt="0">
        <dgm:presLayoutVars>
          <dgm:dir/>
          <dgm:resizeHandles val="exact"/>
        </dgm:presLayoutVars>
      </dgm:prSet>
      <dgm:spPr/>
    </dgm:pt>
    <dgm:pt modelId="{A2B5A207-9EF3-48B8-B4D1-9ACB43733AB1}" type="pres">
      <dgm:prSet presAssocID="{068C2F66-0BE4-4D0B-B6DE-84E440FD9B15}" presName="compNode" presStyleCnt="0"/>
      <dgm:spPr/>
    </dgm:pt>
    <dgm:pt modelId="{8F52FD51-C4B1-445F-88E9-B7B3326E4152}" type="pres">
      <dgm:prSet presAssocID="{068C2F66-0BE4-4D0B-B6DE-84E440FD9B15}" presName="bgRect" presStyleLbl="bgShp" presStyleIdx="0" presStyleCnt="4"/>
      <dgm:spPr/>
    </dgm:pt>
    <dgm:pt modelId="{F2069F29-36BF-45D4-BB18-733FB405190B}" type="pres">
      <dgm:prSet presAssocID="{068C2F66-0BE4-4D0B-B6DE-84E440FD9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2FC46FE-CF7D-4DE8-9EBE-10DD253AC9BE}" type="pres">
      <dgm:prSet presAssocID="{068C2F66-0BE4-4D0B-B6DE-84E440FD9B15}" presName="spaceRect" presStyleCnt="0"/>
      <dgm:spPr/>
    </dgm:pt>
    <dgm:pt modelId="{3838EADE-56D6-4C82-BCF7-7EDE1E623B9F}" type="pres">
      <dgm:prSet presAssocID="{068C2F66-0BE4-4D0B-B6DE-84E440FD9B15}" presName="parTx" presStyleLbl="revTx" presStyleIdx="0" presStyleCnt="4">
        <dgm:presLayoutVars>
          <dgm:chMax val="0"/>
          <dgm:chPref val="0"/>
        </dgm:presLayoutVars>
      </dgm:prSet>
      <dgm:spPr/>
    </dgm:pt>
    <dgm:pt modelId="{1AF95EF3-6EFE-42C1-A8CC-43FEFE50B60B}" type="pres">
      <dgm:prSet presAssocID="{B60760FF-2B6D-44F5-972F-273408F5011B}" presName="sibTrans" presStyleCnt="0"/>
      <dgm:spPr/>
    </dgm:pt>
    <dgm:pt modelId="{19B2F88B-6BBE-4ED1-923C-0DD2A2AE3EA6}" type="pres">
      <dgm:prSet presAssocID="{DA357A42-FCB9-4367-8E56-4EAF97D2C696}" presName="compNode" presStyleCnt="0"/>
      <dgm:spPr/>
    </dgm:pt>
    <dgm:pt modelId="{09F4AB5E-E79F-40BD-9763-100D44C612EC}" type="pres">
      <dgm:prSet presAssocID="{DA357A42-FCB9-4367-8E56-4EAF97D2C696}" presName="bgRect" presStyleLbl="bgShp" presStyleIdx="1" presStyleCnt="4"/>
      <dgm:spPr/>
    </dgm:pt>
    <dgm:pt modelId="{38C60BA2-059E-4F07-8AD9-1816E824BB41}" type="pres">
      <dgm:prSet presAssocID="{DA357A42-FCB9-4367-8E56-4EAF97D2C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FA3CEA51-FF74-4795-8B09-7D8D168167A4}" type="pres">
      <dgm:prSet presAssocID="{DA357A42-FCB9-4367-8E56-4EAF97D2C696}" presName="spaceRect" presStyleCnt="0"/>
      <dgm:spPr/>
    </dgm:pt>
    <dgm:pt modelId="{A844D567-E6DD-45EF-B138-4BD7EF2507DF}" type="pres">
      <dgm:prSet presAssocID="{DA357A42-FCB9-4367-8E56-4EAF97D2C696}" presName="parTx" presStyleLbl="revTx" presStyleIdx="1" presStyleCnt="4">
        <dgm:presLayoutVars>
          <dgm:chMax val="0"/>
          <dgm:chPref val="0"/>
        </dgm:presLayoutVars>
      </dgm:prSet>
      <dgm:spPr/>
    </dgm:pt>
    <dgm:pt modelId="{384E5F14-6984-40B9-A978-DEC87622325E}" type="pres">
      <dgm:prSet presAssocID="{254EF332-4898-47D6-AF4E-EBE56F9AF14A}" presName="sibTrans" presStyleCnt="0"/>
      <dgm:spPr/>
    </dgm:pt>
    <dgm:pt modelId="{5CF9D4EB-A4A4-42D5-AED1-DC3111527644}" type="pres">
      <dgm:prSet presAssocID="{7E049C74-0A5F-49F9-88D2-7603430A3FB2}" presName="compNode" presStyleCnt="0"/>
      <dgm:spPr/>
    </dgm:pt>
    <dgm:pt modelId="{67C2C08D-7A09-4543-B1D5-81B5B08243C9}" type="pres">
      <dgm:prSet presAssocID="{7E049C74-0A5F-49F9-88D2-7603430A3FB2}" presName="bgRect" presStyleLbl="bgShp" presStyleIdx="2" presStyleCnt="4"/>
      <dgm:spPr/>
    </dgm:pt>
    <dgm:pt modelId="{CAEFE9DB-AE17-46DD-A0E5-210B4523028E}" type="pres">
      <dgm:prSet presAssocID="{7E049C74-0A5F-49F9-88D2-7603430A3F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zas de rompecabezas contorno"/>
        </a:ext>
      </dgm:extLst>
    </dgm:pt>
    <dgm:pt modelId="{F9C8894F-B29D-4E08-9A9A-A83ECF646079}" type="pres">
      <dgm:prSet presAssocID="{7E049C74-0A5F-49F9-88D2-7603430A3FB2}" presName="spaceRect" presStyleCnt="0"/>
      <dgm:spPr/>
    </dgm:pt>
    <dgm:pt modelId="{3B808BB0-804D-4651-B018-8F230ECF9480}" type="pres">
      <dgm:prSet presAssocID="{7E049C74-0A5F-49F9-88D2-7603430A3FB2}" presName="parTx" presStyleLbl="revTx" presStyleIdx="2" presStyleCnt="4">
        <dgm:presLayoutVars>
          <dgm:chMax val="0"/>
          <dgm:chPref val="0"/>
        </dgm:presLayoutVars>
      </dgm:prSet>
      <dgm:spPr/>
    </dgm:pt>
    <dgm:pt modelId="{76ED4EFB-6BEC-40E5-9088-E017D8E94051}" type="pres">
      <dgm:prSet presAssocID="{46D5354B-3FB2-44B8-9367-EDE92BB2BC7C}" presName="sibTrans" presStyleCnt="0"/>
      <dgm:spPr/>
    </dgm:pt>
    <dgm:pt modelId="{1FC33DED-E9B0-43FD-8DC1-75ED47C8A935}" type="pres">
      <dgm:prSet presAssocID="{D3D5CFF7-40D5-42DA-A221-AF78AA02608F}" presName="compNode" presStyleCnt="0"/>
      <dgm:spPr/>
    </dgm:pt>
    <dgm:pt modelId="{31E3BF5C-2605-41C8-8D77-A161C454A676}" type="pres">
      <dgm:prSet presAssocID="{D3D5CFF7-40D5-42DA-A221-AF78AA02608F}" presName="bgRect" presStyleLbl="bgShp" presStyleIdx="3" presStyleCnt="4"/>
      <dgm:spPr/>
    </dgm:pt>
    <dgm:pt modelId="{9BEC95FE-5008-4586-95F5-C9DB06CE6E61}" type="pres">
      <dgm:prSet presAssocID="{D3D5CFF7-40D5-42DA-A221-AF78AA0260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F0F2C7-1C17-44B0-A9D8-7795838F40B5}" type="pres">
      <dgm:prSet presAssocID="{D3D5CFF7-40D5-42DA-A221-AF78AA02608F}" presName="spaceRect" presStyleCnt="0"/>
      <dgm:spPr/>
    </dgm:pt>
    <dgm:pt modelId="{3E96247D-A16E-4922-A842-4AF00B577D5D}" type="pres">
      <dgm:prSet presAssocID="{D3D5CFF7-40D5-42DA-A221-AF78AA02608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46C816-379F-44A8-9569-316E68130DD5}" srcId="{42F6FAAF-F939-4F34-ACEB-15ED991E666A}" destId="{7E049C74-0A5F-49F9-88D2-7603430A3FB2}" srcOrd="2" destOrd="0" parTransId="{8AC06BFB-6CC6-4B6C-A389-D37547D19F25}" sibTransId="{46D5354B-3FB2-44B8-9367-EDE92BB2BC7C}"/>
    <dgm:cxn modelId="{3EEB925D-A4F2-4DA4-A71E-6E387129CF7D}" srcId="{42F6FAAF-F939-4F34-ACEB-15ED991E666A}" destId="{068C2F66-0BE4-4D0B-B6DE-84E440FD9B15}" srcOrd="0" destOrd="0" parTransId="{5CC67074-5340-4ADC-8016-433B56A8E513}" sibTransId="{B60760FF-2B6D-44F5-972F-273408F5011B}"/>
    <dgm:cxn modelId="{4B469C41-681D-4AAF-9077-9B20267E7151}" type="presOf" srcId="{7E049C74-0A5F-49F9-88D2-7603430A3FB2}" destId="{3B808BB0-804D-4651-B018-8F230ECF9480}" srcOrd="0" destOrd="0" presId="urn:microsoft.com/office/officeart/2018/2/layout/IconVerticalSolidList"/>
    <dgm:cxn modelId="{DF245A6E-8C14-4686-A3F8-526277970B2F}" srcId="{42F6FAAF-F939-4F34-ACEB-15ED991E666A}" destId="{DA357A42-FCB9-4367-8E56-4EAF97D2C696}" srcOrd="1" destOrd="0" parTransId="{6B640C01-B706-42D5-B808-AC985FB3248A}" sibTransId="{254EF332-4898-47D6-AF4E-EBE56F9AF14A}"/>
    <dgm:cxn modelId="{21378CBD-7A11-4945-A9B4-FC954D8D7003}" type="presOf" srcId="{D3D5CFF7-40D5-42DA-A221-AF78AA02608F}" destId="{3E96247D-A16E-4922-A842-4AF00B577D5D}" srcOrd="0" destOrd="0" presId="urn:microsoft.com/office/officeart/2018/2/layout/IconVerticalSolidList"/>
    <dgm:cxn modelId="{8D8A61E8-D933-4838-A85A-41734575DC74}" type="presOf" srcId="{42F6FAAF-F939-4F34-ACEB-15ED991E666A}" destId="{7503B183-08CD-42FF-9BF1-357F9FC68B20}" srcOrd="0" destOrd="0" presId="urn:microsoft.com/office/officeart/2018/2/layout/IconVerticalSolidList"/>
    <dgm:cxn modelId="{B03E81F4-529F-447A-9C1B-04594197DEE4}" type="presOf" srcId="{068C2F66-0BE4-4D0B-B6DE-84E440FD9B15}" destId="{3838EADE-56D6-4C82-BCF7-7EDE1E623B9F}" srcOrd="0" destOrd="0" presId="urn:microsoft.com/office/officeart/2018/2/layout/IconVerticalSolidList"/>
    <dgm:cxn modelId="{68FA30F8-AC2C-4525-AE4D-FBE330A92D51}" type="presOf" srcId="{DA357A42-FCB9-4367-8E56-4EAF97D2C696}" destId="{A844D567-E6DD-45EF-B138-4BD7EF2507DF}" srcOrd="0" destOrd="0" presId="urn:microsoft.com/office/officeart/2018/2/layout/IconVerticalSolidList"/>
    <dgm:cxn modelId="{2FD175F8-B088-4462-97D7-457CE139E2AC}" srcId="{42F6FAAF-F939-4F34-ACEB-15ED991E666A}" destId="{D3D5CFF7-40D5-42DA-A221-AF78AA02608F}" srcOrd="3" destOrd="0" parTransId="{19A1939F-87CE-42AC-A495-252D65747271}" sibTransId="{B140222D-D27C-4BF9-9A67-DED60AA7FAD4}"/>
    <dgm:cxn modelId="{B949ACF9-9BA2-44A6-8BA9-7C0C9F362D93}" type="presParOf" srcId="{7503B183-08CD-42FF-9BF1-357F9FC68B20}" destId="{A2B5A207-9EF3-48B8-B4D1-9ACB43733AB1}" srcOrd="0" destOrd="0" presId="urn:microsoft.com/office/officeart/2018/2/layout/IconVerticalSolidList"/>
    <dgm:cxn modelId="{01722A1F-4A8B-4619-8B78-681ADA407612}" type="presParOf" srcId="{A2B5A207-9EF3-48B8-B4D1-9ACB43733AB1}" destId="{8F52FD51-C4B1-445F-88E9-B7B3326E4152}" srcOrd="0" destOrd="0" presId="urn:microsoft.com/office/officeart/2018/2/layout/IconVerticalSolidList"/>
    <dgm:cxn modelId="{21166CCB-1E0E-4B30-915D-2010E44C7C42}" type="presParOf" srcId="{A2B5A207-9EF3-48B8-B4D1-9ACB43733AB1}" destId="{F2069F29-36BF-45D4-BB18-733FB405190B}" srcOrd="1" destOrd="0" presId="urn:microsoft.com/office/officeart/2018/2/layout/IconVerticalSolidList"/>
    <dgm:cxn modelId="{05C3D9AD-A839-48E8-B995-3D996C73693B}" type="presParOf" srcId="{A2B5A207-9EF3-48B8-B4D1-9ACB43733AB1}" destId="{72FC46FE-CF7D-4DE8-9EBE-10DD253AC9BE}" srcOrd="2" destOrd="0" presId="urn:microsoft.com/office/officeart/2018/2/layout/IconVerticalSolidList"/>
    <dgm:cxn modelId="{6E62BEC3-9B88-4EA9-AE6E-18D39492DE2D}" type="presParOf" srcId="{A2B5A207-9EF3-48B8-B4D1-9ACB43733AB1}" destId="{3838EADE-56D6-4C82-BCF7-7EDE1E623B9F}" srcOrd="3" destOrd="0" presId="urn:microsoft.com/office/officeart/2018/2/layout/IconVerticalSolidList"/>
    <dgm:cxn modelId="{5FA224F5-DEAB-4FDB-BD05-4A50603340E8}" type="presParOf" srcId="{7503B183-08CD-42FF-9BF1-357F9FC68B20}" destId="{1AF95EF3-6EFE-42C1-A8CC-43FEFE50B60B}" srcOrd="1" destOrd="0" presId="urn:microsoft.com/office/officeart/2018/2/layout/IconVerticalSolidList"/>
    <dgm:cxn modelId="{083075A5-9DF3-4EAA-A153-D4169A72F35C}" type="presParOf" srcId="{7503B183-08CD-42FF-9BF1-357F9FC68B20}" destId="{19B2F88B-6BBE-4ED1-923C-0DD2A2AE3EA6}" srcOrd="2" destOrd="0" presId="urn:microsoft.com/office/officeart/2018/2/layout/IconVerticalSolidList"/>
    <dgm:cxn modelId="{4CF721CF-41D9-472F-90DD-96267BD7A6F2}" type="presParOf" srcId="{19B2F88B-6BBE-4ED1-923C-0DD2A2AE3EA6}" destId="{09F4AB5E-E79F-40BD-9763-100D44C612EC}" srcOrd="0" destOrd="0" presId="urn:microsoft.com/office/officeart/2018/2/layout/IconVerticalSolidList"/>
    <dgm:cxn modelId="{4CE5B386-141F-46EE-9251-C44711418E74}" type="presParOf" srcId="{19B2F88B-6BBE-4ED1-923C-0DD2A2AE3EA6}" destId="{38C60BA2-059E-4F07-8AD9-1816E824BB41}" srcOrd="1" destOrd="0" presId="urn:microsoft.com/office/officeart/2018/2/layout/IconVerticalSolidList"/>
    <dgm:cxn modelId="{9832C065-F319-493D-84DA-E02DCE95CD69}" type="presParOf" srcId="{19B2F88B-6BBE-4ED1-923C-0DD2A2AE3EA6}" destId="{FA3CEA51-FF74-4795-8B09-7D8D168167A4}" srcOrd="2" destOrd="0" presId="urn:microsoft.com/office/officeart/2018/2/layout/IconVerticalSolidList"/>
    <dgm:cxn modelId="{EF98E870-4204-46E3-B42F-9C58839F38F0}" type="presParOf" srcId="{19B2F88B-6BBE-4ED1-923C-0DD2A2AE3EA6}" destId="{A844D567-E6DD-45EF-B138-4BD7EF2507DF}" srcOrd="3" destOrd="0" presId="urn:microsoft.com/office/officeart/2018/2/layout/IconVerticalSolidList"/>
    <dgm:cxn modelId="{53753BE0-A39C-4DBA-91D0-022D1990688C}" type="presParOf" srcId="{7503B183-08CD-42FF-9BF1-357F9FC68B20}" destId="{384E5F14-6984-40B9-A978-DEC87622325E}" srcOrd="3" destOrd="0" presId="urn:microsoft.com/office/officeart/2018/2/layout/IconVerticalSolidList"/>
    <dgm:cxn modelId="{A2E4E76F-10C2-4988-A9BA-0E65DB6F8B76}" type="presParOf" srcId="{7503B183-08CD-42FF-9BF1-357F9FC68B20}" destId="{5CF9D4EB-A4A4-42D5-AED1-DC3111527644}" srcOrd="4" destOrd="0" presId="urn:microsoft.com/office/officeart/2018/2/layout/IconVerticalSolidList"/>
    <dgm:cxn modelId="{11FD501E-F355-4DF4-82A2-1C18B1C20D87}" type="presParOf" srcId="{5CF9D4EB-A4A4-42D5-AED1-DC3111527644}" destId="{67C2C08D-7A09-4543-B1D5-81B5B08243C9}" srcOrd="0" destOrd="0" presId="urn:microsoft.com/office/officeart/2018/2/layout/IconVerticalSolidList"/>
    <dgm:cxn modelId="{C0197520-386B-40BB-B2C3-A0CAF911DCB4}" type="presParOf" srcId="{5CF9D4EB-A4A4-42D5-AED1-DC3111527644}" destId="{CAEFE9DB-AE17-46DD-A0E5-210B4523028E}" srcOrd="1" destOrd="0" presId="urn:microsoft.com/office/officeart/2018/2/layout/IconVerticalSolidList"/>
    <dgm:cxn modelId="{A18A77F8-3BEB-4C0A-BD75-73B20255A17F}" type="presParOf" srcId="{5CF9D4EB-A4A4-42D5-AED1-DC3111527644}" destId="{F9C8894F-B29D-4E08-9A9A-A83ECF646079}" srcOrd="2" destOrd="0" presId="urn:microsoft.com/office/officeart/2018/2/layout/IconVerticalSolidList"/>
    <dgm:cxn modelId="{1ED55CEE-F9DD-43D4-AFE9-5FA576AA651A}" type="presParOf" srcId="{5CF9D4EB-A4A4-42D5-AED1-DC3111527644}" destId="{3B808BB0-804D-4651-B018-8F230ECF9480}" srcOrd="3" destOrd="0" presId="urn:microsoft.com/office/officeart/2018/2/layout/IconVerticalSolidList"/>
    <dgm:cxn modelId="{8AA3FEF9-B199-4FAC-A691-6868C208E7A5}" type="presParOf" srcId="{7503B183-08CD-42FF-9BF1-357F9FC68B20}" destId="{76ED4EFB-6BEC-40E5-9088-E017D8E94051}" srcOrd="5" destOrd="0" presId="urn:microsoft.com/office/officeart/2018/2/layout/IconVerticalSolidList"/>
    <dgm:cxn modelId="{EFD92764-6559-4AC1-B659-B5BEBE599E03}" type="presParOf" srcId="{7503B183-08CD-42FF-9BF1-357F9FC68B20}" destId="{1FC33DED-E9B0-43FD-8DC1-75ED47C8A935}" srcOrd="6" destOrd="0" presId="urn:microsoft.com/office/officeart/2018/2/layout/IconVerticalSolidList"/>
    <dgm:cxn modelId="{B611F7A4-A8DB-4472-BFF1-61A2A25621CF}" type="presParOf" srcId="{1FC33DED-E9B0-43FD-8DC1-75ED47C8A935}" destId="{31E3BF5C-2605-41C8-8D77-A161C454A676}" srcOrd="0" destOrd="0" presId="urn:microsoft.com/office/officeart/2018/2/layout/IconVerticalSolidList"/>
    <dgm:cxn modelId="{208ECF8B-6F83-4DB4-AEEF-B793CD0D5C2A}" type="presParOf" srcId="{1FC33DED-E9B0-43FD-8DC1-75ED47C8A935}" destId="{9BEC95FE-5008-4586-95F5-C9DB06CE6E61}" srcOrd="1" destOrd="0" presId="urn:microsoft.com/office/officeart/2018/2/layout/IconVerticalSolidList"/>
    <dgm:cxn modelId="{2EA44195-0035-4AD2-A705-1A833FFA52AD}" type="presParOf" srcId="{1FC33DED-E9B0-43FD-8DC1-75ED47C8A935}" destId="{AEF0F2C7-1C17-44B0-A9D8-7795838F40B5}" srcOrd="2" destOrd="0" presId="urn:microsoft.com/office/officeart/2018/2/layout/IconVerticalSolidList"/>
    <dgm:cxn modelId="{627C2CD4-4891-46B3-86D1-247659270365}" type="presParOf" srcId="{1FC33DED-E9B0-43FD-8DC1-75ED47C8A935}" destId="{3E96247D-A16E-4922-A842-4AF00B577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F6FAAF-F939-4F34-ACEB-15ED991E66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68C2F66-0BE4-4D0B-B6DE-84E440FD9B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 err="1"/>
            <a:t>Jupyter</a:t>
          </a:r>
          <a:r>
            <a:rPr lang="es-ES" b="0" i="0" dirty="0"/>
            <a:t> Notebook es una aplicación web de código abierto que nos permite crear y compartir código y documentos. </a:t>
          </a:r>
          <a:r>
            <a:rPr lang="es-ES" b="1" i="0" dirty="0"/>
            <a:t>Es un entorno informático interactivo, que permite a los usuarios experimentar con el código y compartirlo</a:t>
          </a:r>
          <a:r>
            <a:rPr lang="es-ES" b="0" i="0" dirty="0"/>
            <a:t>.</a:t>
          </a:r>
          <a:endParaRPr lang="en-US" dirty="0"/>
        </a:p>
      </dgm:t>
    </dgm:pt>
    <dgm:pt modelId="{5CC67074-5340-4ADC-8016-433B56A8E513}" type="parTrans" cxnId="{3EEB925D-A4F2-4DA4-A71E-6E387129CF7D}">
      <dgm:prSet/>
      <dgm:spPr/>
      <dgm:t>
        <a:bodyPr/>
        <a:lstStyle/>
        <a:p>
          <a:endParaRPr lang="en-US"/>
        </a:p>
      </dgm:t>
    </dgm:pt>
    <dgm:pt modelId="{B60760FF-2B6D-44F5-972F-273408F5011B}" type="sibTrans" cxnId="{3EEB925D-A4F2-4DA4-A71E-6E387129CF7D}">
      <dgm:prSet/>
      <dgm:spPr/>
      <dgm:t>
        <a:bodyPr/>
        <a:lstStyle/>
        <a:p>
          <a:endParaRPr lang="en-US"/>
        </a:p>
      </dgm:t>
    </dgm:pt>
    <dgm:pt modelId="{DA357A42-FCB9-4367-8E56-4EAF97D2C6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 err="1"/>
            <a:t>Jupyter</a:t>
          </a:r>
          <a:r>
            <a:rPr lang="es-ES" b="0" i="0" dirty="0"/>
            <a:t> es el </a:t>
          </a:r>
          <a:r>
            <a:rPr lang="es-ES" b="1" i="0" dirty="0"/>
            <a:t>acrónimo de Julia, Python y R</a:t>
          </a:r>
          <a:r>
            <a:rPr lang="es-ES" b="0" i="0" dirty="0"/>
            <a:t>, los tres lenguajes de programación con los que empezó </a:t>
          </a:r>
          <a:r>
            <a:rPr lang="es-ES" b="0" i="0" dirty="0" err="1"/>
            <a:t>Jupyter</a:t>
          </a:r>
          <a:r>
            <a:rPr lang="es-ES" b="0" i="0" dirty="0"/>
            <a:t>, aunque hoy en día soporta una gran cantidad de lenguajes.</a:t>
          </a:r>
          <a:endParaRPr lang="en-US" dirty="0"/>
        </a:p>
      </dgm:t>
    </dgm:pt>
    <dgm:pt modelId="{6B640C01-B706-42D5-B808-AC985FB3248A}" type="parTrans" cxnId="{DF245A6E-8C14-4686-A3F8-526277970B2F}">
      <dgm:prSet/>
      <dgm:spPr/>
      <dgm:t>
        <a:bodyPr/>
        <a:lstStyle/>
        <a:p>
          <a:endParaRPr lang="en-US"/>
        </a:p>
      </dgm:t>
    </dgm:pt>
    <dgm:pt modelId="{254EF332-4898-47D6-AF4E-EBE56F9AF14A}" type="sibTrans" cxnId="{DF245A6E-8C14-4686-A3F8-526277970B2F}">
      <dgm:prSet/>
      <dgm:spPr/>
      <dgm:t>
        <a:bodyPr/>
        <a:lstStyle/>
        <a:p>
          <a:endParaRPr lang="en-US"/>
        </a:p>
      </dgm:t>
    </dgm:pt>
    <dgm:pt modelId="{7503B183-08CD-42FF-9BF1-357F9FC68B20}" type="pres">
      <dgm:prSet presAssocID="{42F6FAAF-F939-4F34-ACEB-15ED991E666A}" presName="root" presStyleCnt="0">
        <dgm:presLayoutVars>
          <dgm:dir/>
          <dgm:resizeHandles val="exact"/>
        </dgm:presLayoutVars>
      </dgm:prSet>
      <dgm:spPr/>
    </dgm:pt>
    <dgm:pt modelId="{A2B5A207-9EF3-48B8-B4D1-9ACB43733AB1}" type="pres">
      <dgm:prSet presAssocID="{068C2F66-0BE4-4D0B-B6DE-84E440FD9B15}" presName="compNode" presStyleCnt="0"/>
      <dgm:spPr/>
    </dgm:pt>
    <dgm:pt modelId="{8F52FD51-C4B1-445F-88E9-B7B3326E4152}" type="pres">
      <dgm:prSet presAssocID="{068C2F66-0BE4-4D0B-B6DE-84E440FD9B15}" presName="bgRect" presStyleLbl="bgShp" presStyleIdx="0" presStyleCnt="2"/>
      <dgm:spPr/>
    </dgm:pt>
    <dgm:pt modelId="{F2069F29-36BF-45D4-BB18-733FB405190B}" type="pres">
      <dgm:prSet presAssocID="{068C2F66-0BE4-4D0B-B6DE-84E440FD9B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2FC46FE-CF7D-4DE8-9EBE-10DD253AC9BE}" type="pres">
      <dgm:prSet presAssocID="{068C2F66-0BE4-4D0B-B6DE-84E440FD9B15}" presName="spaceRect" presStyleCnt="0"/>
      <dgm:spPr/>
    </dgm:pt>
    <dgm:pt modelId="{3838EADE-56D6-4C82-BCF7-7EDE1E623B9F}" type="pres">
      <dgm:prSet presAssocID="{068C2F66-0BE4-4D0B-B6DE-84E440FD9B15}" presName="parTx" presStyleLbl="revTx" presStyleIdx="0" presStyleCnt="2">
        <dgm:presLayoutVars>
          <dgm:chMax val="0"/>
          <dgm:chPref val="0"/>
        </dgm:presLayoutVars>
      </dgm:prSet>
      <dgm:spPr/>
    </dgm:pt>
    <dgm:pt modelId="{1AF95EF3-6EFE-42C1-A8CC-43FEFE50B60B}" type="pres">
      <dgm:prSet presAssocID="{B60760FF-2B6D-44F5-972F-273408F5011B}" presName="sibTrans" presStyleCnt="0"/>
      <dgm:spPr/>
    </dgm:pt>
    <dgm:pt modelId="{19B2F88B-6BBE-4ED1-923C-0DD2A2AE3EA6}" type="pres">
      <dgm:prSet presAssocID="{DA357A42-FCB9-4367-8E56-4EAF97D2C696}" presName="compNode" presStyleCnt="0"/>
      <dgm:spPr/>
    </dgm:pt>
    <dgm:pt modelId="{09F4AB5E-E79F-40BD-9763-100D44C612EC}" type="pres">
      <dgm:prSet presAssocID="{DA357A42-FCB9-4367-8E56-4EAF97D2C696}" presName="bgRect" presStyleLbl="bgShp" presStyleIdx="1" presStyleCnt="2"/>
      <dgm:spPr/>
    </dgm:pt>
    <dgm:pt modelId="{38C60BA2-059E-4F07-8AD9-1816E824BB41}" type="pres">
      <dgm:prSet presAssocID="{DA357A42-FCB9-4367-8E56-4EAF97D2C6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FA3CEA51-FF74-4795-8B09-7D8D168167A4}" type="pres">
      <dgm:prSet presAssocID="{DA357A42-FCB9-4367-8E56-4EAF97D2C696}" presName="spaceRect" presStyleCnt="0"/>
      <dgm:spPr/>
    </dgm:pt>
    <dgm:pt modelId="{A844D567-E6DD-45EF-B138-4BD7EF2507DF}" type="pres">
      <dgm:prSet presAssocID="{DA357A42-FCB9-4367-8E56-4EAF97D2C6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EEB925D-A4F2-4DA4-A71E-6E387129CF7D}" srcId="{42F6FAAF-F939-4F34-ACEB-15ED991E666A}" destId="{068C2F66-0BE4-4D0B-B6DE-84E440FD9B15}" srcOrd="0" destOrd="0" parTransId="{5CC67074-5340-4ADC-8016-433B56A8E513}" sibTransId="{B60760FF-2B6D-44F5-972F-273408F5011B}"/>
    <dgm:cxn modelId="{DF245A6E-8C14-4686-A3F8-526277970B2F}" srcId="{42F6FAAF-F939-4F34-ACEB-15ED991E666A}" destId="{DA357A42-FCB9-4367-8E56-4EAF97D2C696}" srcOrd="1" destOrd="0" parTransId="{6B640C01-B706-42D5-B808-AC985FB3248A}" sibTransId="{254EF332-4898-47D6-AF4E-EBE56F9AF14A}"/>
    <dgm:cxn modelId="{8D8A61E8-D933-4838-A85A-41734575DC74}" type="presOf" srcId="{42F6FAAF-F939-4F34-ACEB-15ED991E666A}" destId="{7503B183-08CD-42FF-9BF1-357F9FC68B20}" srcOrd="0" destOrd="0" presId="urn:microsoft.com/office/officeart/2018/2/layout/IconVerticalSolidList"/>
    <dgm:cxn modelId="{B03E81F4-529F-447A-9C1B-04594197DEE4}" type="presOf" srcId="{068C2F66-0BE4-4D0B-B6DE-84E440FD9B15}" destId="{3838EADE-56D6-4C82-BCF7-7EDE1E623B9F}" srcOrd="0" destOrd="0" presId="urn:microsoft.com/office/officeart/2018/2/layout/IconVerticalSolidList"/>
    <dgm:cxn modelId="{68FA30F8-AC2C-4525-AE4D-FBE330A92D51}" type="presOf" srcId="{DA357A42-FCB9-4367-8E56-4EAF97D2C696}" destId="{A844D567-E6DD-45EF-B138-4BD7EF2507DF}" srcOrd="0" destOrd="0" presId="urn:microsoft.com/office/officeart/2018/2/layout/IconVerticalSolidList"/>
    <dgm:cxn modelId="{B949ACF9-9BA2-44A6-8BA9-7C0C9F362D93}" type="presParOf" srcId="{7503B183-08CD-42FF-9BF1-357F9FC68B20}" destId="{A2B5A207-9EF3-48B8-B4D1-9ACB43733AB1}" srcOrd="0" destOrd="0" presId="urn:microsoft.com/office/officeart/2018/2/layout/IconVerticalSolidList"/>
    <dgm:cxn modelId="{01722A1F-4A8B-4619-8B78-681ADA407612}" type="presParOf" srcId="{A2B5A207-9EF3-48B8-B4D1-9ACB43733AB1}" destId="{8F52FD51-C4B1-445F-88E9-B7B3326E4152}" srcOrd="0" destOrd="0" presId="urn:microsoft.com/office/officeart/2018/2/layout/IconVerticalSolidList"/>
    <dgm:cxn modelId="{21166CCB-1E0E-4B30-915D-2010E44C7C42}" type="presParOf" srcId="{A2B5A207-9EF3-48B8-B4D1-9ACB43733AB1}" destId="{F2069F29-36BF-45D4-BB18-733FB405190B}" srcOrd="1" destOrd="0" presId="urn:microsoft.com/office/officeart/2018/2/layout/IconVerticalSolidList"/>
    <dgm:cxn modelId="{05C3D9AD-A839-48E8-B995-3D996C73693B}" type="presParOf" srcId="{A2B5A207-9EF3-48B8-B4D1-9ACB43733AB1}" destId="{72FC46FE-CF7D-4DE8-9EBE-10DD253AC9BE}" srcOrd="2" destOrd="0" presId="urn:microsoft.com/office/officeart/2018/2/layout/IconVerticalSolidList"/>
    <dgm:cxn modelId="{6E62BEC3-9B88-4EA9-AE6E-18D39492DE2D}" type="presParOf" srcId="{A2B5A207-9EF3-48B8-B4D1-9ACB43733AB1}" destId="{3838EADE-56D6-4C82-BCF7-7EDE1E623B9F}" srcOrd="3" destOrd="0" presId="urn:microsoft.com/office/officeart/2018/2/layout/IconVerticalSolidList"/>
    <dgm:cxn modelId="{5FA224F5-DEAB-4FDB-BD05-4A50603340E8}" type="presParOf" srcId="{7503B183-08CD-42FF-9BF1-357F9FC68B20}" destId="{1AF95EF3-6EFE-42C1-A8CC-43FEFE50B60B}" srcOrd="1" destOrd="0" presId="urn:microsoft.com/office/officeart/2018/2/layout/IconVerticalSolidList"/>
    <dgm:cxn modelId="{083075A5-9DF3-4EAA-A153-D4169A72F35C}" type="presParOf" srcId="{7503B183-08CD-42FF-9BF1-357F9FC68B20}" destId="{19B2F88B-6BBE-4ED1-923C-0DD2A2AE3EA6}" srcOrd="2" destOrd="0" presId="urn:microsoft.com/office/officeart/2018/2/layout/IconVerticalSolidList"/>
    <dgm:cxn modelId="{4CF721CF-41D9-472F-90DD-96267BD7A6F2}" type="presParOf" srcId="{19B2F88B-6BBE-4ED1-923C-0DD2A2AE3EA6}" destId="{09F4AB5E-E79F-40BD-9763-100D44C612EC}" srcOrd="0" destOrd="0" presId="urn:microsoft.com/office/officeart/2018/2/layout/IconVerticalSolidList"/>
    <dgm:cxn modelId="{4CE5B386-141F-46EE-9251-C44711418E74}" type="presParOf" srcId="{19B2F88B-6BBE-4ED1-923C-0DD2A2AE3EA6}" destId="{38C60BA2-059E-4F07-8AD9-1816E824BB41}" srcOrd="1" destOrd="0" presId="urn:microsoft.com/office/officeart/2018/2/layout/IconVerticalSolidList"/>
    <dgm:cxn modelId="{9832C065-F319-493D-84DA-E02DCE95CD69}" type="presParOf" srcId="{19B2F88B-6BBE-4ED1-923C-0DD2A2AE3EA6}" destId="{FA3CEA51-FF74-4795-8B09-7D8D168167A4}" srcOrd="2" destOrd="0" presId="urn:microsoft.com/office/officeart/2018/2/layout/IconVerticalSolidList"/>
    <dgm:cxn modelId="{EF98E870-4204-46E3-B42F-9C58839F38F0}" type="presParOf" srcId="{19B2F88B-6BBE-4ED1-923C-0DD2A2AE3EA6}" destId="{A844D567-E6DD-45EF-B138-4BD7EF2507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2FD51-C4B1-445F-88E9-B7B3326E4152}">
      <dsp:nvSpPr>
        <dsp:cNvPr id="0" name=""/>
        <dsp:cNvSpPr/>
      </dsp:nvSpPr>
      <dsp:spPr>
        <a:xfrm>
          <a:off x="0" y="4543"/>
          <a:ext cx="7371806" cy="99519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69F29-36BF-45D4-BB18-733FB405190B}">
      <dsp:nvSpPr>
        <dsp:cNvPr id="0" name=""/>
        <dsp:cNvSpPr/>
      </dsp:nvSpPr>
      <dsp:spPr>
        <a:xfrm>
          <a:off x="301045" y="228461"/>
          <a:ext cx="547890" cy="547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EADE-56D6-4C82-BCF7-7EDE1E623B9F}">
      <dsp:nvSpPr>
        <dsp:cNvPr id="0" name=""/>
        <dsp:cNvSpPr/>
      </dsp:nvSpPr>
      <dsp:spPr>
        <a:xfrm>
          <a:off x="1149981" y="4543"/>
          <a:ext cx="6186992" cy="10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07" tIns="111907" rIns="111907" bIns="11190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Visual Studio </a:t>
          </a:r>
          <a:r>
            <a:rPr lang="es-ES" sz="1400" b="0" i="0" kern="1200" dirty="0" err="1"/>
            <a:t>Code</a:t>
          </a:r>
          <a:r>
            <a:rPr lang="es-ES" sz="1400" b="0" i="0" kern="1200" dirty="0"/>
            <a:t> (VS </a:t>
          </a:r>
          <a:r>
            <a:rPr lang="es-ES" sz="1400" b="0" i="0" kern="1200" dirty="0" err="1"/>
            <a:t>Code</a:t>
          </a:r>
          <a:r>
            <a:rPr lang="es-ES" sz="1400" b="0" i="0" kern="1200" dirty="0"/>
            <a:t>) es un editor de código fuente desarrollado por Microsoft. Es software libre y multiplataforma, está disponible para-Windows, GNU/Linux y macOS. </a:t>
          </a:r>
          <a:endParaRPr lang="en-US" sz="1400" kern="1200" dirty="0"/>
        </a:p>
      </dsp:txBody>
      <dsp:txXfrm>
        <a:off x="1149981" y="4543"/>
        <a:ext cx="6186992" cy="1057391"/>
      </dsp:txXfrm>
    </dsp:sp>
    <dsp:sp modelId="{09F4AB5E-E79F-40BD-9763-100D44C612EC}">
      <dsp:nvSpPr>
        <dsp:cNvPr id="0" name=""/>
        <dsp:cNvSpPr/>
      </dsp:nvSpPr>
      <dsp:spPr>
        <a:xfrm>
          <a:off x="0" y="1326282"/>
          <a:ext cx="7371806" cy="99519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0BA2-059E-4F07-8AD9-1816E824BB41}">
      <dsp:nvSpPr>
        <dsp:cNvPr id="0" name=""/>
        <dsp:cNvSpPr/>
      </dsp:nvSpPr>
      <dsp:spPr>
        <a:xfrm>
          <a:off x="301045" y="1550200"/>
          <a:ext cx="547890" cy="547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4D567-E6DD-45EF-B138-4BD7EF2507DF}">
      <dsp:nvSpPr>
        <dsp:cNvPr id="0" name=""/>
        <dsp:cNvSpPr/>
      </dsp:nvSpPr>
      <dsp:spPr>
        <a:xfrm>
          <a:off x="1149981" y="1326282"/>
          <a:ext cx="6186992" cy="10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07" tIns="111907" rIns="111907" bIns="11190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 dirty="0"/>
            <a:t>Multiplataforma:</a:t>
          </a:r>
          <a:r>
            <a:rPr lang="es-ES" sz="1400" b="0" i="0" kern="1200" dirty="0"/>
            <a:t> Es una característica importante en cualquier aplicación y más si trata de desarrollo. Visual Studio </a:t>
          </a:r>
          <a:r>
            <a:rPr lang="es-ES" sz="1400" b="0" i="0" kern="1200" dirty="0" err="1"/>
            <a:t>Code</a:t>
          </a:r>
          <a:r>
            <a:rPr lang="es-ES" sz="1400" b="0" i="0" kern="1200" dirty="0"/>
            <a:t> está disponible para-Windows, GNU/Linux y macOS.</a:t>
          </a:r>
          <a:endParaRPr lang="en-US" sz="1400" kern="1200" dirty="0"/>
        </a:p>
      </dsp:txBody>
      <dsp:txXfrm>
        <a:off x="1149981" y="1326282"/>
        <a:ext cx="6186992" cy="1057391"/>
      </dsp:txXfrm>
    </dsp:sp>
    <dsp:sp modelId="{67C2C08D-7A09-4543-B1D5-81B5B08243C9}">
      <dsp:nvSpPr>
        <dsp:cNvPr id="0" name=""/>
        <dsp:cNvSpPr/>
      </dsp:nvSpPr>
      <dsp:spPr>
        <a:xfrm>
          <a:off x="0" y="2648021"/>
          <a:ext cx="7371806" cy="99519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FE9DB-AE17-46DD-A0E5-210B4523028E}">
      <dsp:nvSpPr>
        <dsp:cNvPr id="0" name=""/>
        <dsp:cNvSpPr/>
      </dsp:nvSpPr>
      <dsp:spPr>
        <a:xfrm>
          <a:off x="301045" y="2871939"/>
          <a:ext cx="547890" cy="547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08BB0-804D-4651-B018-8F230ECF9480}">
      <dsp:nvSpPr>
        <dsp:cNvPr id="0" name=""/>
        <dsp:cNvSpPr/>
      </dsp:nvSpPr>
      <dsp:spPr>
        <a:xfrm>
          <a:off x="1149981" y="2648021"/>
          <a:ext cx="6186992" cy="10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07" tIns="111907" rIns="111907" bIns="11190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 dirty="0"/>
            <a:t>Extensiones:</a:t>
          </a:r>
          <a:r>
            <a:rPr lang="es-ES" sz="1400" b="0" i="0" kern="1200" dirty="0"/>
            <a:t> Visual Studio </a:t>
          </a:r>
          <a:r>
            <a:rPr lang="es-ES" sz="1400" b="0" i="0" kern="1200" dirty="0" err="1"/>
            <a:t>Code</a:t>
          </a:r>
          <a:r>
            <a:rPr lang="es-ES" sz="1400" b="0" i="0" kern="1200" dirty="0"/>
            <a:t> es un editor potente y en gran parte por las extensiones. Las extensiones nos permiten personalizar y agregar funcionalidad adicional de forma modular y aislada.</a:t>
          </a:r>
          <a:endParaRPr lang="en-US" sz="1400" kern="1200" dirty="0"/>
        </a:p>
      </dsp:txBody>
      <dsp:txXfrm>
        <a:off x="1149981" y="2648021"/>
        <a:ext cx="6186992" cy="1057391"/>
      </dsp:txXfrm>
    </dsp:sp>
    <dsp:sp modelId="{31E3BF5C-2605-41C8-8D77-A161C454A676}">
      <dsp:nvSpPr>
        <dsp:cNvPr id="0" name=""/>
        <dsp:cNvSpPr/>
      </dsp:nvSpPr>
      <dsp:spPr>
        <a:xfrm>
          <a:off x="0" y="3969760"/>
          <a:ext cx="7371806" cy="99519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C95FE-5008-4586-95F5-C9DB06CE6E61}">
      <dsp:nvSpPr>
        <dsp:cNvPr id="0" name=""/>
        <dsp:cNvSpPr/>
      </dsp:nvSpPr>
      <dsp:spPr>
        <a:xfrm>
          <a:off x="301339" y="4193678"/>
          <a:ext cx="547890" cy="547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6247D-A16E-4922-A842-4AF00B577D5D}">
      <dsp:nvSpPr>
        <dsp:cNvPr id="0" name=""/>
        <dsp:cNvSpPr/>
      </dsp:nvSpPr>
      <dsp:spPr>
        <a:xfrm>
          <a:off x="1150570" y="3969760"/>
          <a:ext cx="6149325" cy="105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07" tIns="111907" rIns="111907" bIns="11190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 dirty="0"/>
            <a:t>Uso del control de versiones:</a:t>
          </a:r>
          <a:r>
            <a:rPr lang="es-ES" sz="1400" b="0" i="0" kern="1200" dirty="0"/>
            <a:t> Visual Studio </a:t>
          </a:r>
          <a:r>
            <a:rPr lang="es-ES" sz="1400" b="0" i="0" kern="1200" dirty="0" err="1"/>
            <a:t>Code</a:t>
          </a:r>
          <a:r>
            <a:rPr lang="es-ES" sz="1400" b="0" i="0" kern="1200" dirty="0"/>
            <a:t> tiene compatibilidad con Git, por lo que puedes revisar diferencias o lo que conocemos con </a:t>
          </a:r>
          <a:r>
            <a:rPr lang="es-ES" sz="1400" b="0" i="0" kern="1200" dirty="0" err="1"/>
            <a:t>git</a:t>
          </a:r>
          <a:r>
            <a:rPr lang="es-ES" sz="1400" b="0" i="0" kern="1200" dirty="0"/>
            <a:t> </a:t>
          </a:r>
          <a:r>
            <a:rPr lang="es-ES" sz="1400" b="0" i="0" kern="1200" dirty="0" err="1"/>
            <a:t>diff</a:t>
          </a:r>
          <a:r>
            <a:rPr lang="es-ES" sz="1400" b="0" i="0" kern="1200" dirty="0"/>
            <a:t>, organizar archivos, realizar </a:t>
          </a:r>
          <a:r>
            <a:rPr lang="es-ES" sz="1400" b="0" i="0" kern="1200" dirty="0" err="1"/>
            <a:t>commits</a:t>
          </a:r>
          <a:r>
            <a:rPr lang="es-ES" sz="1400" b="0" i="0" kern="1200" dirty="0"/>
            <a:t> desde el editor, y hacer </a:t>
          </a:r>
          <a:r>
            <a:rPr lang="es-ES" sz="1400" b="0" i="0" kern="1200" dirty="0" err="1"/>
            <a:t>push</a:t>
          </a:r>
          <a:r>
            <a:rPr lang="es-ES" sz="1400" b="0" i="0" kern="1200" dirty="0"/>
            <a:t> y </a:t>
          </a:r>
          <a:r>
            <a:rPr lang="es-ES" sz="1400" b="0" i="0" kern="1200" dirty="0" err="1"/>
            <a:t>pull</a:t>
          </a:r>
          <a:r>
            <a:rPr lang="es-ES" sz="1400" b="0" i="0" kern="1200" dirty="0"/>
            <a:t> desde cualquier servicio de gestión de código fuente.</a:t>
          </a:r>
          <a:endParaRPr lang="en-US" sz="1400" kern="1200" dirty="0"/>
        </a:p>
      </dsp:txBody>
      <dsp:txXfrm>
        <a:off x="1150570" y="3969760"/>
        <a:ext cx="6149325" cy="105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2FD51-C4B1-445F-88E9-B7B3326E4152}">
      <dsp:nvSpPr>
        <dsp:cNvPr id="0" name=""/>
        <dsp:cNvSpPr/>
      </dsp:nvSpPr>
      <dsp:spPr>
        <a:xfrm>
          <a:off x="0" y="761472"/>
          <a:ext cx="7371806" cy="140579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69F29-36BF-45D4-BB18-733FB405190B}">
      <dsp:nvSpPr>
        <dsp:cNvPr id="0" name=""/>
        <dsp:cNvSpPr/>
      </dsp:nvSpPr>
      <dsp:spPr>
        <a:xfrm>
          <a:off x="425253" y="1077776"/>
          <a:ext cx="773187" cy="773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8EADE-56D6-4C82-BCF7-7EDE1E623B9F}">
      <dsp:nvSpPr>
        <dsp:cNvPr id="0" name=""/>
        <dsp:cNvSpPr/>
      </dsp:nvSpPr>
      <dsp:spPr>
        <a:xfrm>
          <a:off x="1623693" y="761472"/>
          <a:ext cx="5748112" cy="1405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80" tIns="148780" rIns="148780" bIns="148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 err="1"/>
            <a:t>Jupyter</a:t>
          </a:r>
          <a:r>
            <a:rPr lang="es-ES" sz="1700" b="0" i="0" kern="1200" dirty="0"/>
            <a:t> Notebook es una aplicación web de código abierto que nos permite crear y compartir código y documentos. </a:t>
          </a:r>
          <a:r>
            <a:rPr lang="es-ES" sz="1700" b="1" i="0" kern="1200" dirty="0"/>
            <a:t>Es un entorno informático interactivo, que permite a los usuarios experimentar con el código y compartirlo</a:t>
          </a:r>
          <a:r>
            <a:rPr lang="es-ES" sz="1700" b="0" i="0" kern="1200" dirty="0"/>
            <a:t>.</a:t>
          </a:r>
          <a:endParaRPr lang="en-US" sz="1700" kern="1200" dirty="0"/>
        </a:p>
      </dsp:txBody>
      <dsp:txXfrm>
        <a:off x="1623693" y="761472"/>
        <a:ext cx="5748112" cy="1405795"/>
      </dsp:txXfrm>
    </dsp:sp>
    <dsp:sp modelId="{09F4AB5E-E79F-40BD-9763-100D44C612EC}">
      <dsp:nvSpPr>
        <dsp:cNvPr id="0" name=""/>
        <dsp:cNvSpPr/>
      </dsp:nvSpPr>
      <dsp:spPr>
        <a:xfrm>
          <a:off x="0" y="2518716"/>
          <a:ext cx="7371806" cy="1405795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0BA2-059E-4F07-8AD9-1816E824BB41}">
      <dsp:nvSpPr>
        <dsp:cNvPr id="0" name=""/>
        <dsp:cNvSpPr/>
      </dsp:nvSpPr>
      <dsp:spPr>
        <a:xfrm>
          <a:off x="425253" y="2835020"/>
          <a:ext cx="773187" cy="773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4D567-E6DD-45EF-B138-4BD7EF2507DF}">
      <dsp:nvSpPr>
        <dsp:cNvPr id="0" name=""/>
        <dsp:cNvSpPr/>
      </dsp:nvSpPr>
      <dsp:spPr>
        <a:xfrm>
          <a:off x="1623693" y="2518716"/>
          <a:ext cx="5748112" cy="1405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80" tIns="148780" rIns="148780" bIns="14878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 err="1"/>
            <a:t>Jupyter</a:t>
          </a:r>
          <a:r>
            <a:rPr lang="es-ES" sz="1700" b="0" i="0" kern="1200" dirty="0"/>
            <a:t> es el </a:t>
          </a:r>
          <a:r>
            <a:rPr lang="es-ES" sz="1700" b="1" i="0" kern="1200" dirty="0"/>
            <a:t>acrónimo de Julia, Python y R</a:t>
          </a:r>
          <a:r>
            <a:rPr lang="es-ES" sz="1700" b="0" i="0" kern="1200" dirty="0"/>
            <a:t>, los tres lenguajes de programación con los que empezó </a:t>
          </a:r>
          <a:r>
            <a:rPr lang="es-ES" sz="1700" b="0" i="0" kern="1200" dirty="0" err="1"/>
            <a:t>Jupyter</a:t>
          </a:r>
          <a:r>
            <a:rPr lang="es-ES" sz="1700" b="0" i="0" kern="1200" dirty="0"/>
            <a:t>, aunque hoy en día soporta una gran cantidad de lenguajes.</a:t>
          </a:r>
          <a:endParaRPr lang="en-US" sz="1700" kern="1200" dirty="0"/>
        </a:p>
      </dsp:txBody>
      <dsp:txXfrm>
        <a:off x="1623693" y="2518716"/>
        <a:ext cx="5748112" cy="1405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6EE6-6A5E-41BD-912B-349911D9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5BD8A-915C-4FA4-94E5-FD2511B8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24615-ADDD-4703-BD79-A9ACF19E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4799-9524-4677-BA8A-D2F807F1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54181-075C-43CA-985B-42FA15B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8CB8-3084-4783-83E4-F8C9193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5CE8E-758D-41DC-8AD7-42FB264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2F21D-8367-499F-9463-8CC1A44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742CD-32E4-4D08-93EB-F538205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C3EF9-BFB4-4C2B-8EF3-CA4422D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0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85FE4-B252-4E2C-B591-DD1446A4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6259D-571D-4480-B463-3CF9CD5D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5E2BF-E697-4C03-BF54-8967781A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2A0D4-95BB-4866-BCB2-D0A34B0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C74CF-442B-4567-BAC4-B185A8A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755C-FF1A-4C39-AE1E-9C824E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9E2F-F16A-4E1B-A94C-4611A64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DB7F4-B42A-4A12-AB63-30649B9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BAD4-1F09-41D3-8C81-B10F58B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53EAA-EC1A-454E-A146-EDFB437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BA46-6258-4659-A597-CDE4F4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61FF1-DAAF-4BD9-A513-02B0D322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66628-F3D2-4CC4-A115-A3DAF22B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DD4C-8CF7-480B-8E99-111DB7A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463A9-0FF7-451C-A1D1-4EA3F84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6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725C-D2FC-47F2-A9F6-14DB99F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8D16-DD31-40DB-9A33-B04803C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E8730-B643-43C7-B7EE-9C6EC942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6422-5B4D-42E2-8F07-A46F45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A98F3-3AAD-409F-BB14-C4E1D2E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31B0-C3CE-4BBD-A4A2-305866D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8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8D74-B734-4026-AC04-06AC6B93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00B9-569A-4FC2-87B3-7B720D3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5702C-AA68-47F0-B9BE-DFEEC28A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A8099-99ED-4679-8D7A-4335E64E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81DCF-FDFF-4110-97AD-4C677DC5E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AF857-F2B2-45B3-9F44-A142447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77FA8-6A7E-4FA9-A490-2C8F4B7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5DE89-68FB-471A-9850-83CC929C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68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6DBD-C141-4CAE-9ECE-AAFCBA0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90304-6362-48E2-9D3B-4F3CC47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F1A979-509D-4BE2-B92F-0FD6B4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3FF4D-E5F7-43DD-832C-026EE59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3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51A33B-C262-4FC5-BE17-6A49F4C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44E41-4A39-435A-9031-9417CC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59DD2-3A55-44FA-AE68-94F99E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E90B-E3B6-4BDC-8B93-561DE52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6F25-7107-4EF6-8A4F-EDDE56F2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A45B9-83B6-4585-8CF3-047FF231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22B67-D318-486B-A8AA-0D74594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C2AC4-7835-492E-9408-35698F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847CD-D7D4-4F99-828C-4175221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6C50-957F-432B-8039-B7671B7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01BFD-F412-459F-B900-7C818B835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6ABBF-FCBE-43D5-9370-443EBBD4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9A9F-7CBA-4F31-85D2-BF7E5C7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EDBEF-1551-481F-B6E1-6DDE4F8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CEDAF-B5AB-4CC0-81D4-3A12823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7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677D4-507C-4CEE-ACBA-BD44EF3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B27A7-4984-4A83-86AF-C473FCE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F2BE3-D5AF-4D25-AC04-750768EA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2A-910C-4CE7-BA69-F81766203197}" type="datetimeFigureOut">
              <a:rPr lang="es-EC" smtClean="0"/>
              <a:t>12/8/2022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87E3-A387-4987-9D6C-3EA52C18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6F787-F9F1-4DE1-BB01-CD920F2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7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610007-8093-4AC9-BB17-05BD52F4ABDC}"/>
              </a:ext>
            </a:extLst>
          </p:cNvPr>
          <p:cNvSpPr txBox="1"/>
          <p:nvPr/>
        </p:nvSpPr>
        <p:spPr>
          <a:xfrm>
            <a:off x="7493916" y="1686515"/>
            <a:ext cx="42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Lenguaje de alto nivel de programación interpretado.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958FA2-EBDA-D9C2-0C7F-379297E43F22}"/>
              </a:ext>
            </a:extLst>
          </p:cNvPr>
          <p:cNvSpPr txBox="1"/>
          <p:nvPr/>
        </p:nvSpPr>
        <p:spPr>
          <a:xfrm>
            <a:off x="7493916" y="363076"/>
            <a:ext cx="4293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923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6296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ES PYTHON?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BC1DFD-F2F6-4711-8766-CBBD3F41886E}"/>
              </a:ext>
            </a:extLst>
          </p:cNvPr>
          <p:cNvSpPr txBox="1"/>
          <p:nvPr/>
        </p:nvSpPr>
        <p:spPr>
          <a:xfrm>
            <a:off x="4567646" y="2042749"/>
            <a:ext cx="737180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Python es un lenguaje de programación de alto nivel, orientado a objetos, con una semántica dinámica integrada, principalmente para el desarrollo web y de aplicaciones informáticas.</a:t>
            </a:r>
          </a:p>
          <a:p>
            <a:pPr algn="just"/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Python es relativamente simple, por lo que es fácil de aprender, ya que requiere una sintaxis única que se centra en la legibilidad. Los desarrolladores pueden leer y traducir el código Python mucho más fácilmente que otros lenguajes.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Por tanto, esto reduce el costo de mantenimiento y de desarrollo del programa porque permite que los equipos trabajen en colaboración sin barreras significativas de lenguaje y experimentación.</a:t>
            </a:r>
            <a:endParaRPr lang="es-EC" sz="2000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37BB25A-E4C9-4B02-D145-3987D672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4" y="2308882"/>
            <a:ext cx="2872800" cy="2872800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AF58CC0-A418-526A-202A-12F3C97F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ES VISUAL STUDIO CODE?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14" name="CuadroTexto 9">
            <a:extLst>
              <a:ext uri="{FF2B5EF4-FFF2-40B4-BE49-F238E27FC236}">
                <a16:creationId xmlns:a16="http://schemas.microsoft.com/office/drawing/2014/main" id="{F465B1BF-641D-04FC-85FC-55C9397E2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422644"/>
              </p:ext>
            </p:extLst>
          </p:nvPr>
        </p:nvGraphicFramePr>
        <p:xfrm>
          <a:off x="328275" y="1546701"/>
          <a:ext cx="7371806" cy="5031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33251B11-5525-5CA2-3F5E-CB15875D97A9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25" y="2631548"/>
            <a:ext cx="3445200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ES JUPYTER NOTEBOOK?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14" name="CuadroTexto 9">
            <a:extLst>
              <a:ext uri="{FF2B5EF4-FFF2-40B4-BE49-F238E27FC236}">
                <a16:creationId xmlns:a16="http://schemas.microsoft.com/office/drawing/2014/main" id="{F465B1BF-641D-04FC-85FC-55C9397E2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401596"/>
              </p:ext>
            </p:extLst>
          </p:nvPr>
        </p:nvGraphicFramePr>
        <p:xfrm>
          <a:off x="4650377" y="1709530"/>
          <a:ext cx="7371806" cy="4685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33251B11-5525-5CA2-3F5E-CB15875D97A9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072" y="2613651"/>
            <a:ext cx="2960689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BA05E72-DCED-CE67-9D41-52E52CAC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344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Tapia Gonzalez Andres Patricio</dc:creator>
  <cp:lastModifiedBy>Ojeda Carrasco Jose Luis</cp:lastModifiedBy>
  <cp:revision>4</cp:revision>
  <dcterms:created xsi:type="dcterms:W3CDTF">2022-01-04T13:52:17Z</dcterms:created>
  <dcterms:modified xsi:type="dcterms:W3CDTF">2022-08-13T01:22:03Z</dcterms:modified>
</cp:coreProperties>
</file>