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0" r:id="rId6"/>
    <p:sldId id="271" r:id="rId7"/>
    <p:sldId id="268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C7CF9-6B7A-456F-A056-79FB2EDCF83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A6061-CD07-4342-B18A-5285984B1162}">
      <dgm:prSet/>
      <dgm:spPr/>
      <dgm:t>
        <a:bodyPr/>
        <a:lstStyle/>
        <a:p>
          <a:r>
            <a:rPr lang="es-ES" b="0" i="0" dirty="0"/>
            <a:t>Las funciones en Python, y en cualquier lenguaje de programación, son estructuras esenciales de código.</a:t>
          </a:r>
          <a:endParaRPr lang="en-US" dirty="0"/>
        </a:p>
      </dgm:t>
    </dgm:pt>
    <dgm:pt modelId="{473C0B64-EE34-4079-BD3A-D1404114A14D}" type="parTrans" cxnId="{F00EDDFB-F815-4027-9334-7B3984DC0B5B}">
      <dgm:prSet/>
      <dgm:spPr/>
      <dgm:t>
        <a:bodyPr/>
        <a:lstStyle/>
        <a:p>
          <a:endParaRPr lang="en-US"/>
        </a:p>
      </dgm:t>
    </dgm:pt>
    <dgm:pt modelId="{A895607D-AE4F-4960-908C-B209038C9112}" type="sibTrans" cxnId="{F00EDDFB-F815-4027-9334-7B3984DC0B5B}">
      <dgm:prSet/>
      <dgm:spPr/>
      <dgm:t>
        <a:bodyPr/>
        <a:lstStyle/>
        <a:p>
          <a:endParaRPr lang="en-US"/>
        </a:p>
      </dgm:t>
    </dgm:pt>
    <dgm:pt modelId="{81F3C09A-F9A4-4284-A08D-BF75F25A432E}">
      <dgm:prSet/>
      <dgm:spPr/>
      <dgm:t>
        <a:bodyPr/>
        <a:lstStyle/>
        <a:p>
          <a:r>
            <a:rPr lang="es-ES" b="0" i="0" dirty="0"/>
            <a:t>Una función es un grupo de instrucciones que constituyen una unidad lógica del programa y resuelven un problema muy concreto.</a:t>
          </a:r>
          <a:endParaRPr lang="en-US" dirty="0"/>
        </a:p>
      </dgm:t>
    </dgm:pt>
    <dgm:pt modelId="{480BFBFC-567E-423B-A535-52A9B5695230}" type="parTrans" cxnId="{189EE9CC-9408-4218-9A19-6E9C4CA609AD}">
      <dgm:prSet/>
      <dgm:spPr/>
      <dgm:t>
        <a:bodyPr/>
        <a:lstStyle/>
        <a:p>
          <a:endParaRPr lang="en-US"/>
        </a:p>
      </dgm:t>
    </dgm:pt>
    <dgm:pt modelId="{01FA45C2-9A3E-49DA-B239-3A45762F32AA}" type="sibTrans" cxnId="{189EE9CC-9408-4218-9A19-6E9C4CA609AD}">
      <dgm:prSet/>
      <dgm:spPr/>
      <dgm:t>
        <a:bodyPr/>
        <a:lstStyle/>
        <a:p>
          <a:endParaRPr lang="en-US"/>
        </a:p>
      </dgm:t>
    </dgm:pt>
    <dgm:pt modelId="{292209E0-1A83-46A6-93F6-A5E7EFC8DB05}">
      <dgm:prSet/>
      <dgm:spPr/>
      <dgm:t>
        <a:bodyPr/>
        <a:lstStyle/>
        <a:p>
          <a:r>
            <a:rPr lang="es-ES" b="0" i="0" dirty="0"/>
            <a:t>Python ya define de serie un conjunto de funciones que podemos utilizar directamente en nuestras aplicaciones.</a:t>
          </a:r>
          <a:endParaRPr lang="en-US" dirty="0"/>
        </a:p>
      </dgm:t>
    </dgm:pt>
    <dgm:pt modelId="{AC7ADD06-8EED-49CE-BDA7-801FC684DC22}" type="parTrans" cxnId="{D674A7DC-FEE6-41C3-8D56-B7EAD00C9EF2}">
      <dgm:prSet/>
      <dgm:spPr/>
      <dgm:t>
        <a:bodyPr/>
        <a:lstStyle/>
        <a:p>
          <a:endParaRPr lang="en-US"/>
        </a:p>
      </dgm:t>
    </dgm:pt>
    <dgm:pt modelId="{7AC40E69-DB82-4A0A-B195-623D2360E120}" type="sibTrans" cxnId="{D674A7DC-FEE6-41C3-8D56-B7EAD00C9EF2}">
      <dgm:prSet/>
      <dgm:spPr/>
      <dgm:t>
        <a:bodyPr/>
        <a:lstStyle/>
        <a:p>
          <a:endParaRPr lang="en-US"/>
        </a:p>
      </dgm:t>
    </dgm:pt>
    <dgm:pt modelId="{B29E7F0B-80DC-4F5E-9CF7-0E4365D6BD9F}" type="pres">
      <dgm:prSet presAssocID="{AB0C7CF9-6B7A-456F-A056-79FB2EDCF835}" presName="outerComposite" presStyleCnt="0">
        <dgm:presLayoutVars>
          <dgm:chMax val="5"/>
          <dgm:dir/>
          <dgm:resizeHandles val="exact"/>
        </dgm:presLayoutVars>
      </dgm:prSet>
      <dgm:spPr/>
    </dgm:pt>
    <dgm:pt modelId="{F3ED814B-4789-42FC-A348-C8C058756D60}" type="pres">
      <dgm:prSet presAssocID="{AB0C7CF9-6B7A-456F-A056-79FB2EDCF835}" presName="dummyMaxCanvas" presStyleCnt="0">
        <dgm:presLayoutVars/>
      </dgm:prSet>
      <dgm:spPr/>
    </dgm:pt>
    <dgm:pt modelId="{F99B4910-382F-4A78-A784-F6DF11114299}" type="pres">
      <dgm:prSet presAssocID="{AB0C7CF9-6B7A-456F-A056-79FB2EDCF835}" presName="ThreeNodes_1" presStyleLbl="node1" presStyleIdx="0" presStyleCnt="3">
        <dgm:presLayoutVars>
          <dgm:bulletEnabled val="1"/>
        </dgm:presLayoutVars>
      </dgm:prSet>
      <dgm:spPr/>
    </dgm:pt>
    <dgm:pt modelId="{D68244EA-63DD-42FE-8678-DCD96AC597A2}" type="pres">
      <dgm:prSet presAssocID="{AB0C7CF9-6B7A-456F-A056-79FB2EDCF835}" presName="ThreeNodes_2" presStyleLbl="node1" presStyleIdx="1" presStyleCnt="3">
        <dgm:presLayoutVars>
          <dgm:bulletEnabled val="1"/>
        </dgm:presLayoutVars>
      </dgm:prSet>
      <dgm:spPr/>
    </dgm:pt>
    <dgm:pt modelId="{A1E0A67B-E839-4C36-855C-519DCBC2461D}" type="pres">
      <dgm:prSet presAssocID="{AB0C7CF9-6B7A-456F-A056-79FB2EDCF835}" presName="ThreeNodes_3" presStyleLbl="node1" presStyleIdx="2" presStyleCnt="3">
        <dgm:presLayoutVars>
          <dgm:bulletEnabled val="1"/>
        </dgm:presLayoutVars>
      </dgm:prSet>
      <dgm:spPr/>
    </dgm:pt>
    <dgm:pt modelId="{A6139E9C-41A3-42B7-91E2-209AFEE3F83A}" type="pres">
      <dgm:prSet presAssocID="{AB0C7CF9-6B7A-456F-A056-79FB2EDCF835}" presName="ThreeConn_1-2" presStyleLbl="fgAccFollowNode1" presStyleIdx="0" presStyleCnt="2">
        <dgm:presLayoutVars>
          <dgm:bulletEnabled val="1"/>
        </dgm:presLayoutVars>
      </dgm:prSet>
      <dgm:spPr/>
    </dgm:pt>
    <dgm:pt modelId="{3CD5E574-0967-4594-A6FC-55132EB17DA5}" type="pres">
      <dgm:prSet presAssocID="{AB0C7CF9-6B7A-456F-A056-79FB2EDCF835}" presName="ThreeConn_2-3" presStyleLbl="fgAccFollowNode1" presStyleIdx="1" presStyleCnt="2">
        <dgm:presLayoutVars>
          <dgm:bulletEnabled val="1"/>
        </dgm:presLayoutVars>
      </dgm:prSet>
      <dgm:spPr/>
    </dgm:pt>
    <dgm:pt modelId="{1AC04F4A-8F0B-4124-AB57-32CEFF565B28}" type="pres">
      <dgm:prSet presAssocID="{AB0C7CF9-6B7A-456F-A056-79FB2EDCF835}" presName="ThreeNodes_1_text" presStyleLbl="node1" presStyleIdx="2" presStyleCnt="3">
        <dgm:presLayoutVars>
          <dgm:bulletEnabled val="1"/>
        </dgm:presLayoutVars>
      </dgm:prSet>
      <dgm:spPr/>
    </dgm:pt>
    <dgm:pt modelId="{87C6414E-97EA-47B3-BC82-31BCE8F590F3}" type="pres">
      <dgm:prSet presAssocID="{AB0C7CF9-6B7A-456F-A056-79FB2EDCF835}" presName="ThreeNodes_2_text" presStyleLbl="node1" presStyleIdx="2" presStyleCnt="3">
        <dgm:presLayoutVars>
          <dgm:bulletEnabled val="1"/>
        </dgm:presLayoutVars>
      </dgm:prSet>
      <dgm:spPr/>
    </dgm:pt>
    <dgm:pt modelId="{BA86FA8C-D7A6-4CDD-88B7-EFC90D444C7C}" type="pres">
      <dgm:prSet presAssocID="{AB0C7CF9-6B7A-456F-A056-79FB2EDCF83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9588D2A-5917-4BB2-9593-D96D419FAA3B}" type="presOf" srcId="{81F3C09A-F9A4-4284-A08D-BF75F25A432E}" destId="{87C6414E-97EA-47B3-BC82-31BCE8F590F3}" srcOrd="1" destOrd="0" presId="urn:microsoft.com/office/officeart/2005/8/layout/vProcess5"/>
    <dgm:cxn modelId="{7FC66938-825A-4351-B238-AB5D520D97E3}" type="presOf" srcId="{81F3C09A-F9A4-4284-A08D-BF75F25A432E}" destId="{D68244EA-63DD-42FE-8678-DCD96AC597A2}" srcOrd="0" destOrd="0" presId="urn:microsoft.com/office/officeart/2005/8/layout/vProcess5"/>
    <dgm:cxn modelId="{0D27063A-FE65-4618-A626-77957B4D0E15}" type="presOf" srcId="{73EA6061-CD07-4342-B18A-5285984B1162}" destId="{1AC04F4A-8F0B-4124-AB57-32CEFF565B28}" srcOrd="1" destOrd="0" presId="urn:microsoft.com/office/officeart/2005/8/layout/vProcess5"/>
    <dgm:cxn modelId="{FBC84577-8C15-42AA-B6C1-1F6F611442B8}" type="presOf" srcId="{292209E0-1A83-46A6-93F6-A5E7EFC8DB05}" destId="{A1E0A67B-E839-4C36-855C-519DCBC2461D}" srcOrd="0" destOrd="0" presId="urn:microsoft.com/office/officeart/2005/8/layout/vProcess5"/>
    <dgm:cxn modelId="{3D5432B1-8546-4805-B258-F75818F8D85B}" type="presOf" srcId="{292209E0-1A83-46A6-93F6-A5E7EFC8DB05}" destId="{BA86FA8C-D7A6-4CDD-88B7-EFC90D444C7C}" srcOrd="1" destOrd="0" presId="urn:microsoft.com/office/officeart/2005/8/layout/vProcess5"/>
    <dgm:cxn modelId="{189EE9CC-9408-4218-9A19-6E9C4CA609AD}" srcId="{AB0C7CF9-6B7A-456F-A056-79FB2EDCF835}" destId="{81F3C09A-F9A4-4284-A08D-BF75F25A432E}" srcOrd="1" destOrd="0" parTransId="{480BFBFC-567E-423B-A535-52A9B5695230}" sibTransId="{01FA45C2-9A3E-49DA-B239-3A45762F32AA}"/>
    <dgm:cxn modelId="{41B90BD9-04F7-43FC-B523-25718F6BDE67}" type="presOf" srcId="{AB0C7CF9-6B7A-456F-A056-79FB2EDCF835}" destId="{B29E7F0B-80DC-4F5E-9CF7-0E4365D6BD9F}" srcOrd="0" destOrd="0" presId="urn:microsoft.com/office/officeart/2005/8/layout/vProcess5"/>
    <dgm:cxn modelId="{D674A7DC-FEE6-41C3-8D56-B7EAD00C9EF2}" srcId="{AB0C7CF9-6B7A-456F-A056-79FB2EDCF835}" destId="{292209E0-1A83-46A6-93F6-A5E7EFC8DB05}" srcOrd="2" destOrd="0" parTransId="{AC7ADD06-8EED-49CE-BDA7-801FC684DC22}" sibTransId="{7AC40E69-DB82-4A0A-B195-623D2360E120}"/>
    <dgm:cxn modelId="{127909E0-8248-4418-B1A3-E0041DBE0998}" type="presOf" srcId="{01FA45C2-9A3E-49DA-B239-3A45762F32AA}" destId="{3CD5E574-0967-4594-A6FC-55132EB17DA5}" srcOrd="0" destOrd="0" presId="urn:microsoft.com/office/officeart/2005/8/layout/vProcess5"/>
    <dgm:cxn modelId="{290350F0-179A-4A30-A721-7FC1592EE50E}" type="presOf" srcId="{73EA6061-CD07-4342-B18A-5285984B1162}" destId="{F99B4910-382F-4A78-A784-F6DF11114299}" srcOrd="0" destOrd="0" presId="urn:microsoft.com/office/officeart/2005/8/layout/vProcess5"/>
    <dgm:cxn modelId="{6B54FBF5-E4F0-4220-AA96-6C576436629D}" type="presOf" srcId="{A895607D-AE4F-4960-908C-B209038C9112}" destId="{A6139E9C-41A3-42B7-91E2-209AFEE3F83A}" srcOrd="0" destOrd="0" presId="urn:microsoft.com/office/officeart/2005/8/layout/vProcess5"/>
    <dgm:cxn modelId="{F00EDDFB-F815-4027-9334-7B3984DC0B5B}" srcId="{AB0C7CF9-6B7A-456F-A056-79FB2EDCF835}" destId="{73EA6061-CD07-4342-B18A-5285984B1162}" srcOrd="0" destOrd="0" parTransId="{473C0B64-EE34-4079-BD3A-D1404114A14D}" sibTransId="{A895607D-AE4F-4960-908C-B209038C9112}"/>
    <dgm:cxn modelId="{7DDDED8E-F2AB-4489-BE60-EE10D78F0E78}" type="presParOf" srcId="{B29E7F0B-80DC-4F5E-9CF7-0E4365D6BD9F}" destId="{F3ED814B-4789-42FC-A348-C8C058756D60}" srcOrd="0" destOrd="0" presId="urn:microsoft.com/office/officeart/2005/8/layout/vProcess5"/>
    <dgm:cxn modelId="{A788E69B-081D-44BC-BBDE-EA8E702134C8}" type="presParOf" srcId="{B29E7F0B-80DC-4F5E-9CF7-0E4365D6BD9F}" destId="{F99B4910-382F-4A78-A784-F6DF11114299}" srcOrd="1" destOrd="0" presId="urn:microsoft.com/office/officeart/2005/8/layout/vProcess5"/>
    <dgm:cxn modelId="{D3D4003F-D2BD-4704-914A-BD80566C5EA7}" type="presParOf" srcId="{B29E7F0B-80DC-4F5E-9CF7-0E4365D6BD9F}" destId="{D68244EA-63DD-42FE-8678-DCD96AC597A2}" srcOrd="2" destOrd="0" presId="urn:microsoft.com/office/officeart/2005/8/layout/vProcess5"/>
    <dgm:cxn modelId="{47D3D38E-7E7E-4D28-89DF-AB72CC2FA9C3}" type="presParOf" srcId="{B29E7F0B-80DC-4F5E-9CF7-0E4365D6BD9F}" destId="{A1E0A67B-E839-4C36-855C-519DCBC2461D}" srcOrd="3" destOrd="0" presId="urn:microsoft.com/office/officeart/2005/8/layout/vProcess5"/>
    <dgm:cxn modelId="{43AFD704-740C-4806-B14E-F0476E10A614}" type="presParOf" srcId="{B29E7F0B-80DC-4F5E-9CF7-0E4365D6BD9F}" destId="{A6139E9C-41A3-42B7-91E2-209AFEE3F83A}" srcOrd="4" destOrd="0" presId="urn:microsoft.com/office/officeart/2005/8/layout/vProcess5"/>
    <dgm:cxn modelId="{C4DD884E-8444-47B7-95BB-4379E39379E4}" type="presParOf" srcId="{B29E7F0B-80DC-4F5E-9CF7-0E4365D6BD9F}" destId="{3CD5E574-0967-4594-A6FC-55132EB17DA5}" srcOrd="5" destOrd="0" presId="urn:microsoft.com/office/officeart/2005/8/layout/vProcess5"/>
    <dgm:cxn modelId="{046B960A-BB22-4A95-A5AF-6452FAE21855}" type="presParOf" srcId="{B29E7F0B-80DC-4F5E-9CF7-0E4365D6BD9F}" destId="{1AC04F4A-8F0B-4124-AB57-32CEFF565B28}" srcOrd="6" destOrd="0" presId="urn:microsoft.com/office/officeart/2005/8/layout/vProcess5"/>
    <dgm:cxn modelId="{98BAA9FF-C4B7-4892-B48C-DBEDD77F18B8}" type="presParOf" srcId="{B29E7F0B-80DC-4F5E-9CF7-0E4365D6BD9F}" destId="{87C6414E-97EA-47B3-BC82-31BCE8F590F3}" srcOrd="7" destOrd="0" presId="urn:microsoft.com/office/officeart/2005/8/layout/vProcess5"/>
    <dgm:cxn modelId="{EF302DA1-F850-4B60-A5DC-F2114851CFC5}" type="presParOf" srcId="{B29E7F0B-80DC-4F5E-9CF7-0E4365D6BD9F}" destId="{BA86FA8C-D7A6-4CDD-88B7-EFC90D444C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B4910-382F-4A78-A784-F6DF11114299}">
      <dsp:nvSpPr>
        <dsp:cNvPr id="0" name=""/>
        <dsp:cNvSpPr/>
      </dsp:nvSpPr>
      <dsp:spPr>
        <a:xfrm>
          <a:off x="0" y="0"/>
          <a:ext cx="6266035" cy="858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Las funciones en Python, y en cualquier lenguaje de programación, son estructuras esenciales de código.</a:t>
          </a:r>
          <a:endParaRPr lang="en-US" sz="1600" kern="1200" dirty="0"/>
        </a:p>
      </dsp:txBody>
      <dsp:txXfrm>
        <a:off x="25150" y="25150"/>
        <a:ext cx="5339435" cy="808396"/>
      </dsp:txXfrm>
    </dsp:sp>
    <dsp:sp modelId="{D68244EA-63DD-42FE-8678-DCD96AC597A2}">
      <dsp:nvSpPr>
        <dsp:cNvPr id="0" name=""/>
        <dsp:cNvSpPr/>
      </dsp:nvSpPr>
      <dsp:spPr>
        <a:xfrm>
          <a:off x="552885" y="1001812"/>
          <a:ext cx="6266035" cy="858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Una función es un grupo de instrucciones que constituyen una unidad lógica del programa y resuelven un problema muy concreto.</a:t>
          </a:r>
          <a:endParaRPr lang="en-US" sz="1600" kern="1200" dirty="0"/>
        </a:p>
      </dsp:txBody>
      <dsp:txXfrm>
        <a:off x="578035" y="1026962"/>
        <a:ext cx="5104696" cy="808396"/>
      </dsp:txXfrm>
    </dsp:sp>
    <dsp:sp modelId="{A1E0A67B-E839-4C36-855C-519DCBC2461D}">
      <dsp:nvSpPr>
        <dsp:cNvPr id="0" name=""/>
        <dsp:cNvSpPr/>
      </dsp:nvSpPr>
      <dsp:spPr>
        <a:xfrm>
          <a:off x="1105770" y="2003625"/>
          <a:ext cx="6266035" cy="858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Python ya define de serie un conjunto de funciones que podemos utilizar directamente en nuestras aplicaciones.</a:t>
          </a:r>
          <a:endParaRPr lang="en-US" sz="1600" kern="1200" dirty="0"/>
        </a:p>
      </dsp:txBody>
      <dsp:txXfrm>
        <a:off x="1130920" y="2028775"/>
        <a:ext cx="5104696" cy="808396"/>
      </dsp:txXfrm>
    </dsp:sp>
    <dsp:sp modelId="{A6139E9C-41A3-42B7-91E2-209AFEE3F83A}">
      <dsp:nvSpPr>
        <dsp:cNvPr id="0" name=""/>
        <dsp:cNvSpPr/>
      </dsp:nvSpPr>
      <dsp:spPr>
        <a:xfrm>
          <a:off x="5707882" y="651178"/>
          <a:ext cx="558152" cy="558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833466" y="651178"/>
        <a:ext cx="306984" cy="420009"/>
      </dsp:txXfrm>
    </dsp:sp>
    <dsp:sp modelId="{3CD5E574-0967-4594-A6FC-55132EB17DA5}">
      <dsp:nvSpPr>
        <dsp:cNvPr id="0" name=""/>
        <dsp:cNvSpPr/>
      </dsp:nvSpPr>
      <dsp:spPr>
        <a:xfrm>
          <a:off x="6260767" y="1647266"/>
          <a:ext cx="558152" cy="558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386351" y="1647266"/>
        <a:ext cx="306984" cy="420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46EE6-6A5E-41BD-912B-349911D9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5BD8A-915C-4FA4-94E5-FD2511B8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24615-ADDD-4703-BD79-A9ACF19E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C4799-9524-4677-BA8A-D2F807F1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54181-075C-43CA-985B-42FA15B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39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A8CB8-3084-4783-83E4-F8C91933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5CE8E-758D-41DC-8AD7-42FB264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2F21D-8367-499F-9463-8CC1A44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742CD-32E4-4D08-93EB-F538205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C3EF9-BFB4-4C2B-8EF3-CA4422DF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10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85FE4-B252-4E2C-B591-DD1446A41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06259D-571D-4480-B463-3CF9CD5D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5E2BF-E697-4C03-BF54-8967781A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2A0D4-95BB-4866-BCB2-D0A34B0F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C74CF-442B-4567-BAC4-B185A8AD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1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F755C-FF1A-4C39-AE1E-9C824E9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49E2F-F16A-4E1B-A94C-4611A640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DB7F4-B42A-4A12-AB63-30649B94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DBAD4-1F09-41D3-8C81-B10F58B3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53EAA-EC1A-454E-A146-EDFB4372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8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BA46-6258-4659-A597-CDE4F415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61FF1-DAAF-4BD9-A513-02B0D322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66628-F3D2-4CC4-A115-A3DAF22B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DDD4C-8CF7-480B-8E99-111DB7A3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463A9-0FF7-451C-A1D1-4EA3F84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368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725C-D2FC-47F2-A9F6-14DB99FC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48D16-DD31-40DB-9A33-B04803C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2E8730-B643-43C7-B7EE-9C6EC942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06422-5B4D-42E2-8F07-A46F451F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A98F3-3AAD-409F-BB14-C4E1D2EB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631B0-C3CE-4BBD-A4A2-305866DB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78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8D74-B734-4026-AC04-06AC6B93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100B9-569A-4FC2-87B3-7B720D35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45702C-AA68-47F0-B9BE-DFEEC28A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2A8099-99ED-4679-8D7A-4335E64E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E81DCF-FDFF-4110-97AD-4C677DC5E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AF857-F2B2-45B3-9F44-A142447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F77FA8-6A7E-4FA9-A490-2C8F4B75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F5DE89-68FB-471A-9850-83CC929C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68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E6DBD-C141-4CAE-9ECE-AAFCBA02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90304-6362-48E2-9D3B-4F3CC47D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F1A979-509D-4BE2-B92F-0FD6B4A5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3FF4D-E5F7-43DD-832C-026EE59D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43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51A33B-C262-4FC5-BE17-6A49F4C6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A44E41-4A39-435A-9031-9417CC28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859DD2-3A55-44FA-AE68-94F99E81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34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DE90B-E3B6-4BDC-8B93-561DE52A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6F25-7107-4EF6-8A4F-EDDE56F2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A45B9-83B6-4585-8CF3-047FF231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22B67-D318-486B-A8AA-0D745942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0C2AC4-7835-492E-9408-35698F48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847CD-D7D4-4F99-828C-41752214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05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86C50-957F-432B-8039-B7671B71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901BFD-F412-459F-B900-7C818B835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86ABBF-FCBE-43D5-9370-443EBBD4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89A9F-7CBA-4F31-85D2-BF7E5C7C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EDBEF-1551-481F-B6E1-6DDE4F86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CEDAF-B5AB-4CC0-81D4-3A128232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779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0677D4-507C-4CEE-ACBA-BD44EF3A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B27A7-4984-4A83-86AF-C473FCE4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F2BE3-D5AF-4D25-AC04-750768EA4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EE2A-910C-4CE7-BA69-F81766203197}" type="datetimeFigureOut">
              <a:rPr lang="es-EC" smtClean="0"/>
              <a:t>27/8/2022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187E3-A387-4987-9D6C-3EA52C18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6F787-F9F1-4DE1-BB01-CD920F2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87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A610007-8093-4AC9-BB17-05BD52F4ABDC}"/>
              </a:ext>
            </a:extLst>
          </p:cNvPr>
          <p:cNvSpPr txBox="1"/>
          <p:nvPr/>
        </p:nvSpPr>
        <p:spPr>
          <a:xfrm>
            <a:off x="7493916" y="1686515"/>
            <a:ext cx="42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bg1"/>
                </a:solidFill>
              </a:rPr>
              <a:t>Funciones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958FA2-EBDA-D9C2-0C7F-379297E43F22}"/>
              </a:ext>
            </a:extLst>
          </p:cNvPr>
          <p:cNvSpPr txBox="1"/>
          <p:nvPr/>
        </p:nvSpPr>
        <p:spPr>
          <a:xfrm>
            <a:off x="7493916" y="363076"/>
            <a:ext cx="4293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8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923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0" y="279604"/>
            <a:ext cx="1077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¿QUÉ SON FUNCIONES?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7" name="Imagen 6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637BB25A-E4C9-4B02-D145-3987D672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819" y="2539948"/>
            <a:ext cx="4294556" cy="2862322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4AF58CC0-A418-526A-202A-12F3C97F9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16" name="CuadroTexto 9">
            <a:extLst>
              <a:ext uri="{FF2B5EF4-FFF2-40B4-BE49-F238E27FC236}">
                <a16:creationId xmlns:a16="http://schemas.microsoft.com/office/drawing/2014/main" id="{51D7CFA1-AE0F-84A7-01B2-F3AF521B9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975767"/>
              </p:ext>
            </p:extLst>
          </p:nvPr>
        </p:nvGraphicFramePr>
        <p:xfrm>
          <a:off x="4567646" y="2539947"/>
          <a:ext cx="7371806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304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SINTAXIS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1026" name="Picture 2" descr="Funciones en Python: argumentos y retorno de múltiples valores -">
            <a:extLst>
              <a:ext uri="{FF2B5EF4-FFF2-40B4-BE49-F238E27FC236}">
                <a16:creationId xmlns:a16="http://schemas.microsoft.com/office/drawing/2014/main" id="{7C469294-5347-3F0E-B65F-DCF0E5BD1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67095"/>
            <a:ext cx="12191999" cy="540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1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FUNCION SIN PARAMETROS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2050" name="Picture 2" descr="🌟 5 funciones en Python que debes conocer este 2021">
            <a:extLst>
              <a:ext uri="{FF2B5EF4-FFF2-40B4-BE49-F238E27FC236}">
                <a16:creationId xmlns:a16="http://schemas.microsoft.com/office/drawing/2014/main" id="{A57FA4BD-FF89-B89F-FAF8-3FE7C15E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095"/>
            <a:ext cx="12192000" cy="54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FUNCION CON PARAMETROS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3074" name="Picture 2" descr="🌟 5 funciones en Python que debes conocer este 2021">
            <a:extLst>
              <a:ext uri="{FF2B5EF4-FFF2-40B4-BE49-F238E27FC236}">
                <a16:creationId xmlns:a16="http://schemas.microsoft.com/office/drawing/2014/main" id="{C227A5F2-78AF-E272-60B6-58CBA9B3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49199"/>
            <a:ext cx="12191999" cy="542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91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RETURN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4098" name="Picture 2" descr="Qué son las funciones en Python? [5 ejemplos] | KeepCoding Tech School">
            <a:extLst>
              <a:ext uri="{FF2B5EF4-FFF2-40B4-BE49-F238E27FC236}">
                <a16:creationId xmlns:a16="http://schemas.microsoft.com/office/drawing/2014/main" id="{D9FD77B4-4C5F-F6EC-5F0C-7832827A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094"/>
            <a:ext cx="12191999" cy="54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4BA05E72-DCED-CE67-9D41-52E52CAC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Operadores - Aritmeticos &amp; Comparacion &amp; Logicos &amp; identidad</Template>
  <TotalTime>57</TotalTime>
  <Words>71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Ojeda Carrasco Jose Luis</dc:creator>
  <cp:lastModifiedBy>Ojeda Carrasco Jose Luis</cp:lastModifiedBy>
  <cp:revision>2</cp:revision>
  <dcterms:created xsi:type="dcterms:W3CDTF">2022-08-27T15:28:07Z</dcterms:created>
  <dcterms:modified xsi:type="dcterms:W3CDTF">2022-08-27T16:25:42Z</dcterms:modified>
</cp:coreProperties>
</file>