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46EE6-6A5E-41BD-912B-349911D96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5BD8A-915C-4FA4-94E5-FD2511B8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924615-ADDD-4703-BD79-A9ACF19E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C4799-9524-4677-BA8A-D2F807F1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54181-075C-43CA-985B-42FA15B1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639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A8CB8-3084-4783-83E4-F8C91933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45CE8E-758D-41DC-8AD7-42FB264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2F21D-8367-499F-9463-8CC1A44D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742CD-32E4-4D08-93EB-F538205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C3EF9-BFB4-4C2B-8EF3-CA4422DF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109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85FE4-B252-4E2C-B591-DD1446A41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06259D-571D-4480-B463-3CF9CD5D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5E2BF-E697-4C03-BF54-8967781A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2A0D4-95BB-4866-BCB2-D0A34B0F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C74CF-442B-4567-BAC4-B185A8AD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1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F755C-FF1A-4C39-AE1E-9C824E93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49E2F-F16A-4E1B-A94C-4611A640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3DB7F4-B42A-4A12-AB63-30649B94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DBAD4-1F09-41D3-8C81-B10F58B3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53EAA-EC1A-454E-A146-EDFB4372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78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BA46-6258-4659-A597-CDE4F415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61FF1-DAAF-4BD9-A513-02B0D322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766628-F3D2-4CC4-A115-A3DAF22B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DDD4C-8CF7-480B-8E99-111DB7A3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463A9-0FF7-451C-A1D1-4EA3F84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36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725C-D2FC-47F2-A9F6-14DB99FC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48D16-DD31-40DB-9A33-B04803C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2E8730-B643-43C7-B7EE-9C6EC942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06422-5B4D-42E2-8F07-A46F451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1A98F3-3AAD-409F-BB14-C4E1D2EB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631B0-C3CE-4BBD-A4A2-305866DB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78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8D74-B734-4026-AC04-06AC6B93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100B9-569A-4FC2-87B3-7B720D35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45702C-AA68-47F0-B9BE-DFEEC28A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2A8099-99ED-4679-8D7A-4335E64E0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E81DCF-FDFF-4110-97AD-4C677DC5E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9AF857-F2B2-45B3-9F44-A142447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F77FA8-6A7E-4FA9-A490-2C8F4B75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F5DE89-68FB-471A-9850-83CC929C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686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E6DBD-C141-4CAE-9ECE-AAFCBA02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590304-6362-48E2-9D3B-4F3CC47D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F1A979-509D-4BE2-B92F-0FD6B4A5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3FF4D-E5F7-43DD-832C-026EE59D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43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51A33B-C262-4FC5-BE17-6A49F4C6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A44E41-4A39-435A-9031-9417CC28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859DD2-3A55-44FA-AE68-94F99E81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343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DE90B-E3B6-4BDC-8B93-561DE52A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6F25-7107-4EF6-8A4F-EDDE56F2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A45B9-83B6-4585-8CF3-047FF2314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922B67-D318-486B-A8AA-0D745942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0C2AC4-7835-492E-9408-35698F48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847CD-D7D4-4F99-828C-41752214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056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86C50-957F-432B-8039-B7671B71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901BFD-F412-459F-B900-7C818B835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86ABBF-FCBE-43D5-9370-443EBBD4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89A9F-7CBA-4F31-85D2-BF7E5C7C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EDBEF-1551-481F-B6E1-6DDE4F86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ACEDAF-B5AB-4CC0-81D4-3A128232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4779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0677D4-507C-4CEE-ACBA-BD44EF3A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7B27A7-4984-4A83-86AF-C473FCE4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F2BE3-D5AF-4D25-AC04-750768EA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EE2A-910C-4CE7-BA69-F81766203197}" type="datetimeFigureOut">
              <a:rPr lang="es-EC" smtClean="0"/>
              <a:t>23/8/2022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187E3-A387-4987-9D6C-3EA52C18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6F787-F9F1-4DE1-BB01-CD920F25F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0008-F0ED-4287-9EFC-E415587E03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87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A610007-8093-4AC9-BB17-05BD52F4ABDC}"/>
              </a:ext>
            </a:extLst>
          </p:cNvPr>
          <p:cNvSpPr txBox="1"/>
          <p:nvPr/>
        </p:nvSpPr>
        <p:spPr>
          <a:xfrm>
            <a:off x="7493916" y="1686515"/>
            <a:ext cx="429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dirty="0">
                <a:solidFill>
                  <a:schemeClr val="bg1"/>
                </a:solidFill>
              </a:rPr>
              <a:t>Lenguaje de alto nivel de programación interpretado.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958FA2-EBDA-D9C2-0C7F-379297E43F22}"/>
              </a:ext>
            </a:extLst>
          </p:cNvPr>
          <p:cNvSpPr txBox="1"/>
          <p:nvPr/>
        </p:nvSpPr>
        <p:spPr>
          <a:xfrm>
            <a:off x="7493916" y="363076"/>
            <a:ext cx="4293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8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923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0" y="279604"/>
            <a:ext cx="1077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¿QUÉ SON OPERADORES?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BC1DFD-F2F6-4711-8766-CBBD3F41886E}"/>
              </a:ext>
            </a:extLst>
          </p:cNvPr>
          <p:cNvSpPr txBox="1"/>
          <p:nvPr/>
        </p:nvSpPr>
        <p:spPr>
          <a:xfrm>
            <a:off x="4567646" y="2539947"/>
            <a:ext cx="73718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1E1E1E"/>
                </a:solidFill>
                <a:effectLst/>
              </a:rPr>
              <a:t>Un operador es un signo o símbolo que especifica el tipo de cálculo que se realiza en una expresión. Hay operadores matemáticos, de comparación, lógicos y de referencia.</a:t>
            </a:r>
          </a:p>
          <a:p>
            <a:pPr algn="just"/>
            <a:endParaRPr lang="es-MX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rgbClr val="000000"/>
                </a:solidFill>
                <a:effectLst/>
              </a:rPr>
              <a:t>Los operadores junto con los operandos forman una expresión, que es una fórmula que define el cálculo de un valor.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rgbClr val="000000"/>
                </a:solidFill>
                <a:effectLst/>
              </a:rPr>
              <a:t>Los operandos pueden ser constantes, variables o llamadas a funciones, siempre que éstas devuelvan algún valor.</a:t>
            </a:r>
            <a:endParaRPr lang="es-EC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7BB25A-E4C9-4B02-D145-3987D672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548" y="2539948"/>
            <a:ext cx="4315098" cy="2862322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4AF58CC0-A418-526A-202A-12F3C97F9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4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7" y="279604"/>
            <a:ext cx="7688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OPERADORES ARITMETICOS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D0B6E38-31A7-0D2A-17FA-7A8997C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74595"/>
              </p:ext>
            </p:extLst>
          </p:nvPr>
        </p:nvGraphicFramePr>
        <p:xfrm>
          <a:off x="2032000" y="1913708"/>
          <a:ext cx="8127999" cy="4114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4305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6421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80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3+2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Resta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4-7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6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Negación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4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Multiplicación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2*6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5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Exponente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2**6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5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División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7/2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8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División Entera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7//2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8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7%2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6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3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OPERADORES DE COMPARACIÓN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D0B6E38-31A7-0D2A-17FA-7A8997C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443483"/>
              </p:ext>
            </p:extLst>
          </p:nvPr>
        </p:nvGraphicFramePr>
        <p:xfrm>
          <a:off x="2032000" y="1828800"/>
          <a:ext cx="8127999" cy="320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4305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6421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80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3&gt;2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Mayor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7&gt;=7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6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5&lt;7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4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Menor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2&lt;=6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5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2==2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5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Distinto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3!=2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8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9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OPERADORES LÓGICOS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D0B6E38-31A7-0D2A-17FA-7A8997C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69443"/>
              </p:ext>
            </p:extLst>
          </p:nvPr>
        </p:nvGraphicFramePr>
        <p:xfrm>
          <a:off x="2032000" y="2514600"/>
          <a:ext cx="8127999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43055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6421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80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True and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or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True </a:t>
                      </a:r>
                      <a:r>
                        <a:rPr lang="es-EC" sz="2400" dirty="0" err="1"/>
                        <a:t>or</a:t>
                      </a:r>
                      <a:r>
                        <a:rPr lang="es-EC" sz="2400" dirty="0"/>
                        <a:t>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6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not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not</a:t>
                      </a:r>
                      <a:r>
                        <a:rPr lang="es-EC" sz="2400" dirty="0"/>
                        <a:t> (a==5)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4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91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CC9493-A902-4B2C-836A-4E3D26277009}"/>
              </a:ext>
            </a:extLst>
          </p:cNvPr>
          <p:cNvSpPr/>
          <p:nvPr/>
        </p:nvSpPr>
        <p:spPr>
          <a:xfrm>
            <a:off x="0" y="-1"/>
            <a:ext cx="12192000" cy="126709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3C8FA-4CA4-4CB4-B098-7A1CA9270282}"/>
              </a:ext>
            </a:extLst>
          </p:cNvPr>
          <p:cNvSpPr txBox="1"/>
          <p:nvPr/>
        </p:nvSpPr>
        <p:spPr>
          <a:xfrm>
            <a:off x="169816" y="279604"/>
            <a:ext cx="812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Roboto Black" panose="020B0604020202020204" pitchFamily="2" charset="0"/>
                <a:ea typeface="Roboto Black" panose="020B0604020202020204" pitchFamily="2" charset="0"/>
              </a:rPr>
              <a:t>OPERADORES DE IDENTIDAD</a:t>
            </a:r>
            <a:endParaRPr lang="es-EC" sz="4000" dirty="0">
              <a:solidFill>
                <a:schemeClr val="bg1"/>
              </a:solidFill>
              <a:latin typeface="Roboto Black" panose="020B0604020202020204" pitchFamily="2" charset="0"/>
              <a:ea typeface="Roboto Black" panose="020B0604020202020204" pitchFamily="2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D0B6E38-31A7-0D2A-17FA-7A8997C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95600"/>
              </p:ext>
            </p:extLst>
          </p:nvPr>
        </p:nvGraphicFramePr>
        <p:xfrm>
          <a:off x="651922" y="2188028"/>
          <a:ext cx="10888156" cy="3566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65357">
                  <a:extLst>
                    <a:ext uri="{9D8B030D-6E8A-4147-A177-3AD203B41FA5}">
                      <a16:colId xmlns:a16="http://schemas.microsoft.com/office/drawing/2014/main" val="1043055035"/>
                    </a:ext>
                  </a:extLst>
                </a:gridCol>
                <a:gridCol w="3753309">
                  <a:extLst>
                    <a:ext uri="{9D8B030D-6E8A-4147-A177-3AD203B41FA5}">
                      <a16:colId xmlns:a16="http://schemas.microsoft.com/office/drawing/2014/main" val="676421688"/>
                    </a:ext>
                  </a:extLst>
                </a:gridCol>
                <a:gridCol w="5469490">
                  <a:extLst>
                    <a:ext uri="{9D8B030D-6E8A-4147-A177-3AD203B41FA5}">
                      <a16:colId xmlns:a16="http://schemas.microsoft.com/office/drawing/2014/main" val="169809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1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is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Devuelve True si hacen referencia al mismo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10</a:t>
                      </a:r>
                    </a:p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10</a:t>
                      </a:r>
                    </a:p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 is b) # True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5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err="1"/>
                        <a:t>is</a:t>
                      </a:r>
                      <a:r>
                        <a:rPr lang="es-EC" sz="2400" dirty="0"/>
                        <a:t> </a:t>
                      </a:r>
                      <a:r>
                        <a:rPr lang="es-EC" sz="2400" dirty="0" err="1"/>
                        <a:t>not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2400" dirty="0"/>
                        <a:t>Devuelve True si no hacen referencia al mismo 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Python crea dos objetos diferentes, uno</a:t>
                      </a:r>
                    </a:p>
                    <a:p>
                      <a:pPr algn="ctr"/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para cada lista. Las listas son mutables.</a:t>
                      </a:r>
                    </a:p>
                    <a:p>
                      <a:pPr algn="ctr"/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[1, 2, 3]</a:t>
                      </a:r>
                    </a:p>
                    <a:p>
                      <a:pPr algn="ctr"/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[1, 2, 3]</a:t>
                      </a:r>
                    </a:p>
                    <a:p>
                      <a:pPr algn="ctr"/>
                      <a:r>
                        <a:rPr lang="es-E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</a:t>
                      </a:r>
                      <a:r>
                        <a:rPr lang="es-E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s-E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 # True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4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4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350762A-41DA-4468-845E-C1ACF2A45B67}"/>
              </a:ext>
            </a:extLst>
          </p:cNvPr>
          <p:cNvSpPr/>
          <p:nvPr/>
        </p:nvSpPr>
        <p:spPr>
          <a:xfrm>
            <a:off x="0" y="6675120"/>
            <a:ext cx="12192000" cy="1828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78CAF68-6B23-85E4-D49A-8F8C90CC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83" y="-1"/>
            <a:ext cx="1249200" cy="1249200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BA05E72-DCED-CE67-9D41-52E52CAC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Introduccion</Template>
  <TotalTime>90</TotalTime>
  <Words>270</Words>
  <Application>Microsoft Office PowerPoint</Application>
  <PresentationFormat>Panorámica</PresentationFormat>
  <Paragraphs>87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Ojeda Carrasco Jose Luis</dc:creator>
  <cp:lastModifiedBy>Ojeda Carrasco Jose Luis</cp:lastModifiedBy>
  <cp:revision>2</cp:revision>
  <dcterms:created xsi:type="dcterms:W3CDTF">2022-08-22T15:17:43Z</dcterms:created>
  <dcterms:modified xsi:type="dcterms:W3CDTF">2022-08-24T00:47:57Z</dcterms:modified>
</cp:coreProperties>
</file>