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80" r:id="rId5"/>
    <p:sldId id="257" r:id="rId6"/>
    <p:sldId id="278" r:id="rId7"/>
    <p:sldId id="279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47DFB-D8FA-4797-97DA-1434048E37B4}">
          <p14:sldIdLst>
            <p14:sldId id="256"/>
            <p14:sldId id="259"/>
          </p14:sldIdLst>
        </p14:section>
        <p14:section name="Arduino e a IDE" id="{DD0DAF2E-00E6-4CC9-A5D7-532060F109FD}">
          <p14:sldIdLst>
            <p14:sldId id="258"/>
            <p14:sldId id="280"/>
          </p14:sldIdLst>
        </p14:section>
        <p14:section name="Introdução C/C++" id="{2DAD2E7D-BED2-4DD4-AA19-27952CBB52DB}">
          <p14:sldIdLst>
            <p14:sldId id="257"/>
            <p14:sldId id="278"/>
            <p14:sldId id="279"/>
          </p14:sldIdLst>
        </p14:section>
        <p14:section name="Funções Arduino" id="{BA61572F-254D-408D-93DF-4974A1FEEA40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Arduino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D513-018E-4CE2-BF98-B8F4B9AF5373}"/>
              </a:ext>
            </a:extLst>
          </p:cNvPr>
          <p:cNvSpPr txBox="1"/>
          <p:nvPr/>
        </p:nvSpPr>
        <p:spPr>
          <a:xfrm>
            <a:off x="9624970" y="6488668"/>
            <a:ext cx="25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rgbClr val="39A7DF"/>
                </a:solidFill>
              </a:rPr>
              <a:t>Bot’22 </a:t>
            </a:r>
            <a:r>
              <a:rPr lang="pt-PT" dirty="0" err="1">
                <a:solidFill>
                  <a:srgbClr val="39A7DF"/>
                </a:solidFill>
              </a:rPr>
              <a:t>Rev</a:t>
            </a:r>
            <a:r>
              <a:rPr lang="pt-PT" dirty="0">
                <a:solidFill>
                  <a:srgbClr val="39A7DF"/>
                </a:solidFill>
              </a:rPr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39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Arduino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3" y="1441146"/>
            <a:ext cx="8820000" cy="5400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uma plataforma open-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usada em projetos eletrónicos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Composto por Hardware, a placa 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em si, e o Software de desenvolvimento, a IDE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 usando C/C++ simplificado, a Arduino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(baseada na </a:t>
            </a:r>
            <a:r>
              <a:rPr lang="pt-PT" sz="3200" i="1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Wiring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Framework)</a:t>
            </a:r>
            <a:endParaRPr lang="pt-PT" sz="32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3" y="115583"/>
            <a:ext cx="90000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746A-1FBD-41AA-9117-704EE3FA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022"/>
            <a:ext cx="4983760" cy="473023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BB499-AFCB-4FBE-A194-005C760A032A}"/>
              </a:ext>
            </a:extLst>
          </p:cNvPr>
          <p:cNvSpPr txBox="1"/>
          <p:nvPr/>
        </p:nvSpPr>
        <p:spPr>
          <a:xfrm>
            <a:off x="5893080" y="2563892"/>
            <a:ext cx="5377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Editor de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Verificar o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Enviar o código para a placa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Guardar o Código (Importante!)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Serial Monitor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Seleção tipo de Placa e Porta Serial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Placa e Porta selecionada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Linha Código Atual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1220-518B-49C6-9854-2BB562322ED7}"/>
              </a:ext>
            </a:extLst>
          </p:cNvPr>
          <p:cNvSpPr txBox="1"/>
          <p:nvPr/>
        </p:nvSpPr>
        <p:spPr>
          <a:xfrm>
            <a:off x="838200" y="2468880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7D35-E4A7-45E2-8733-AF67018099FA}"/>
              </a:ext>
            </a:extLst>
          </p:cNvPr>
          <p:cNvSpPr txBox="1"/>
          <p:nvPr/>
        </p:nvSpPr>
        <p:spPr>
          <a:xfrm>
            <a:off x="1046480" y="246888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C5BE0-7FCF-4343-B7B0-56457D539685}"/>
              </a:ext>
            </a:extLst>
          </p:cNvPr>
          <p:cNvSpPr/>
          <p:nvPr/>
        </p:nvSpPr>
        <p:spPr>
          <a:xfrm>
            <a:off x="107823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AD66B-389D-44E8-8AE1-4E654A58F142}"/>
              </a:ext>
            </a:extLst>
          </p:cNvPr>
          <p:cNvSpPr/>
          <p:nvPr/>
        </p:nvSpPr>
        <p:spPr>
          <a:xfrm>
            <a:off x="86106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3CBA2F-1408-4CA1-896D-73C5FA1F7436}"/>
              </a:ext>
            </a:extLst>
          </p:cNvPr>
          <p:cNvSpPr/>
          <p:nvPr/>
        </p:nvSpPr>
        <p:spPr>
          <a:xfrm rot="5400000">
            <a:off x="5412482" y="2240538"/>
            <a:ext cx="246893" cy="434339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DE658-23AE-4ECA-81EE-D1AC1836C98A}"/>
              </a:ext>
            </a:extLst>
          </p:cNvPr>
          <p:cNvSpPr txBox="1"/>
          <p:nvPr/>
        </p:nvSpPr>
        <p:spPr>
          <a:xfrm>
            <a:off x="5298438" y="227304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22451-A734-49AA-ADF5-9B4B4FCB4DE6}"/>
              </a:ext>
            </a:extLst>
          </p:cNvPr>
          <p:cNvSpPr/>
          <p:nvPr/>
        </p:nvSpPr>
        <p:spPr>
          <a:xfrm rot="5400000">
            <a:off x="2113595" y="2056208"/>
            <a:ext cx="431561" cy="5838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27F57-38CA-4D9E-8B89-EC0E1EB47D77}"/>
              </a:ext>
            </a:extLst>
          </p:cNvPr>
          <p:cNvSpPr txBox="1"/>
          <p:nvPr/>
        </p:nvSpPr>
        <p:spPr>
          <a:xfrm>
            <a:off x="2189675" y="224637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2C564-DE74-4D12-BE72-AB846BEBE4CF}"/>
              </a:ext>
            </a:extLst>
          </p:cNvPr>
          <p:cNvSpPr/>
          <p:nvPr/>
        </p:nvSpPr>
        <p:spPr>
          <a:xfrm rot="5400000">
            <a:off x="5037231" y="6000813"/>
            <a:ext cx="375775" cy="925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48D58-6687-4FFF-9989-6FCFAD22F131}"/>
              </a:ext>
            </a:extLst>
          </p:cNvPr>
          <p:cNvSpPr txBox="1"/>
          <p:nvPr/>
        </p:nvSpPr>
        <p:spPr>
          <a:xfrm>
            <a:off x="5107034" y="6214325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C3E06E-9D2E-4B5B-BA35-6F4271502495}"/>
              </a:ext>
            </a:extLst>
          </p:cNvPr>
          <p:cNvSpPr/>
          <p:nvPr/>
        </p:nvSpPr>
        <p:spPr>
          <a:xfrm rot="5400000">
            <a:off x="728329" y="6372690"/>
            <a:ext cx="369334" cy="1755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A9C09-1A52-4C50-9077-839FC05691A8}"/>
              </a:ext>
            </a:extLst>
          </p:cNvPr>
          <p:cNvSpPr txBox="1"/>
          <p:nvPr/>
        </p:nvSpPr>
        <p:spPr>
          <a:xfrm>
            <a:off x="778059" y="621364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1F371-C027-4F1F-A6FE-3227F9176D14}"/>
              </a:ext>
            </a:extLst>
          </p:cNvPr>
          <p:cNvSpPr/>
          <p:nvPr/>
        </p:nvSpPr>
        <p:spPr>
          <a:xfrm rot="5400000">
            <a:off x="1927773" y="1781232"/>
            <a:ext cx="2665918" cy="485401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5DA34-D180-4AFE-969D-DE84EB3F76DD}"/>
              </a:ext>
            </a:extLst>
          </p:cNvPr>
          <p:cNvSpPr txBox="1"/>
          <p:nvPr/>
        </p:nvSpPr>
        <p:spPr>
          <a:xfrm>
            <a:off x="2904727" y="3919196"/>
            <a:ext cx="85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E0958-DEC8-4006-B781-953D66508DD2}"/>
              </a:ext>
            </a:extLst>
          </p:cNvPr>
          <p:cNvSpPr txBox="1"/>
          <p:nvPr/>
        </p:nvSpPr>
        <p:spPr>
          <a:xfrm>
            <a:off x="1747190" y="24928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C5B19-0254-4913-B504-2AA7F04CE681}"/>
              </a:ext>
            </a:extLst>
          </p:cNvPr>
          <p:cNvSpPr/>
          <p:nvPr/>
        </p:nvSpPr>
        <p:spPr>
          <a:xfrm>
            <a:off x="1778940" y="2340483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BAB51C-C1CE-4297-B17A-40C59310258E}"/>
              </a:ext>
            </a:extLst>
          </p:cNvPr>
          <p:cNvSpPr/>
          <p:nvPr/>
        </p:nvSpPr>
        <p:spPr>
          <a:xfrm rot="5400000">
            <a:off x="3123642" y="3550683"/>
            <a:ext cx="412872" cy="497471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2343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126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de fluxo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C5538407-2FF8-4D56-8F25-1B0EBBDA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6" y="1716749"/>
            <a:ext cx="4320000" cy="5141251"/>
          </a:xfrm>
        </p:spPr>
      </p:pic>
    </p:spTree>
    <p:extLst>
      <p:ext uri="{BB962C8B-B14F-4D97-AF65-F5344CB8AC3E}">
        <p14:creationId xmlns:p14="http://schemas.microsoft.com/office/powerpoint/2010/main" val="144534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126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848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145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 Arduino IDE?</vt:lpstr>
      <vt:lpstr>Variáveis</vt:lpstr>
      <vt:lpstr>Controlo de fluxo</vt:lpstr>
      <vt:lpstr>Variáveis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18</cp:revision>
  <dcterms:created xsi:type="dcterms:W3CDTF">2022-04-06T15:31:33Z</dcterms:created>
  <dcterms:modified xsi:type="dcterms:W3CDTF">2022-04-09T21:58:57Z</dcterms:modified>
</cp:coreProperties>
</file>