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57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48706-93EF-4D3E-BC66-1FF2076CCA9A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A7438-2F51-49FC-A5DF-16D5D3E537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582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5F6D-856E-4B1F-BEEF-ACCECFD49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D4F4E-ACE5-4885-86AC-1BEFB80E9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0D31-3FC2-4759-8A1E-AF4DD2E2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FFE00-ED01-4226-8C96-41FCE219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86F2F-BD14-47D3-8A58-8699405A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40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9E6B-787B-486A-B787-562D228E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80195-6ABC-456B-8404-930323798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288B-D81B-4871-B065-6350DD81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55D9-D213-4957-BDFE-DF4EA35A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F6B67-3952-45CE-A42B-C22380C1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27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5486A-4641-480A-8F82-FEDEF089B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5053B-90F1-47FB-B7A4-9C05B50E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B5B8A-D71F-439E-B840-4B4703C4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45DF-7A22-4D1D-B8DA-2919A723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DF9F-5977-463D-8840-C9D1610B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803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961B-1F99-4BB0-A226-DB036B31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00BE-FB33-4174-AC3E-40E53DC0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1367-5464-4073-8A1C-B3904B6B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5702-854D-4B03-A5FA-361E88A2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4473-1C95-49C5-B747-2367B843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13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F0D3-FB5D-4F9D-A682-2E352402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DBEA9-727F-4C6D-961A-86D365C4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22075-E4C0-497B-965E-2D98B92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D406-5AB2-4C4E-9025-369EB514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ADF1-393E-4DC2-8219-8119A98D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148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8FE2-624B-4B01-92D3-43627C9A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5875-9521-4CB5-8C09-C8B17A7A4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8C2A-AD76-4E10-B10A-616998554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9383F-F027-4ED3-A7B7-5DEE7A04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2C5E4-909A-4451-8542-048D8E04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8DB92-0CFF-4D18-B1EE-5C4B21A7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672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91AC-8F22-4AFF-A1CE-AF3D702AC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F87FC-2040-4902-9CAC-6BAFD616B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649BB-F61B-4ACA-B461-96F0B0622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20094-025F-4111-944E-A79AF3152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37D6C-C058-45D1-BBE1-DD0205028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D8FD8-F93E-4DD4-94EE-767FFBDF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38503-50BE-4DC1-A90A-C6D8B631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BE781-5DFC-4063-816D-BA05AFF8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20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7856-92BD-42A3-B4AC-337D6A03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E838D-440C-4C99-91FE-461056F0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4C1A2-757E-4226-86F2-A870CA91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62171-80EF-4511-ADEE-4CAB7354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16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4C9CF-EE6A-47DB-8636-5AB62FD5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3177A-CF56-4D53-8DDE-C11C409E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43F2-1503-48A8-8618-15ECD133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075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02F2-9ED5-49F7-8FFA-5488B6B8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8EF8-D62B-4E52-8761-6607C0D5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0B5F5-DF5F-46C3-A34E-59F5A15A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A05CD-BA9B-4F11-8A0F-3FFAA6A2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878FC-4A5B-40EB-B4A8-5D1D8FF8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ADB8-F755-461C-A19E-1A7FC7B8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574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A544-61AE-4387-9723-43DF6692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FC4AA-AE5C-437C-9FC2-DF9E44F62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52C98-3387-48DD-BC96-ACDA3BEF1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FB78D-1E99-45E2-B81E-5BC452C0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450A-4E62-4101-B468-014BDA25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1B769-8E56-4573-85BF-4466F35F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814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2C979-FECA-4863-B204-E4346E84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189F5-7A25-47CF-8F3B-520D17CBA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AA32D-86D6-4CDD-A570-61B884CA3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F8BB-94F4-4332-80C7-E08438CB2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2B8EF-BD4E-43F7-B29B-7DFE599BC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153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E834DF-8CCC-4BD7-8252-8F1C2F91DE23}"/>
              </a:ext>
            </a:extLst>
          </p:cNvPr>
          <p:cNvSpPr txBox="1">
            <a:spLocks/>
          </p:cNvSpPr>
          <p:nvPr/>
        </p:nvSpPr>
        <p:spPr>
          <a:xfrm>
            <a:off x="838200" y="4771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6000" dirty="0">
                <a:ln w="12700">
                  <a:noFill/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Formação Bot'N Roll</a:t>
            </a:r>
          </a:p>
        </p:txBody>
      </p:sp>
    </p:spTree>
    <p:extLst>
      <p:ext uri="{BB962C8B-B14F-4D97-AF65-F5344CB8AC3E}">
        <p14:creationId xmlns:p14="http://schemas.microsoft.com/office/powerpoint/2010/main" val="337252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ACDA9AF-C1CC-46BD-B805-4FAAC00B72AC}"/>
              </a:ext>
            </a:extLst>
          </p:cNvPr>
          <p:cNvSpPr txBox="1">
            <a:spLocks/>
          </p:cNvSpPr>
          <p:nvPr/>
        </p:nvSpPr>
        <p:spPr>
          <a:xfrm>
            <a:off x="3192000" y="258792"/>
            <a:ext cx="900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Resumo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00EF80-35DB-48AD-942F-EF8810F3F441}"/>
              </a:ext>
            </a:extLst>
          </p:cNvPr>
          <p:cNvSpPr txBox="1">
            <a:spLocks/>
          </p:cNvSpPr>
          <p:nvPr/>
        </p:nvSpPr>
        <p:spPr>
          <a:xfrm>
            <a:off x="3192000" y="1458520"/>
            <a:ext cx="9000000" cy="5273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PT" sz="40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O que é o Arduino e a IDE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PT" sz="40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Introdução C/C++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PT" sz="40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Funções Arduino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36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Setup() e Loop()	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36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Interação com I/O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36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Comunicação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36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Outras funções</a:t>
            </a:r>
          </a:p>
        </p:txBody>
      </p:sp>
    </p:spTree>
    <p:extLst>
      <p:ext uri="{BB962C8B-B14F-4D97-AF65-F5344CB8AC3E}">
        <p14:creationId xmlns:p14="http://schemas.microsoft.com/office/powerpoint/2010/main" val="126900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018E65-8B9B-40C5-BC04-18E8DA16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697DF3-C314-4D1F-89ED-E09E5BAC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O que é </a:t>
            </a:r>
            <a:r>
              <a:rPr lang="pt-PT" sz="6000" dirty="0"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Arduino</a:t>
            </a:r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158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AFD4B1-3036-4720-9B14-D28EF16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O que é </a:t>
            </a:r>
            <a:r>
              <a:rPr lang="pt-PT" sz="6000" dirty="0"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Arduino</a:t>
            </a:r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EEF6A5F-55B6-41B1-A176-09EAF529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011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pic>
        <p:nvPicPr>
          <p:cNvPr id="10" name="Google Shape;680;p48">
            <a:extLst>
              <a:ext uri="{FF2B5EF4-FFF2-40B4-BE49-F238E27FC236}">
                <a16:creationId xmlns:a16="http://schemas.microsoft.com/office/drawing/2014/main" id="{ACCBFD5D-2174-4A3C-ABFA-2B80A73345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7680" y="2743118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69;p46">
            <a:extLst>
              <a:ext uri="{FF2B5EF4-FFF2-40B4-BE49-F238E27FC236}">
                <a16:creationId xmlns:a16="http://schemas.microsoft.com/office/drawing/2014/main" id="{9F43278B-A2ED-42D0-957D-DC65ADA02AF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57" y="1193202"/>
            <a:ext cx="2904825" cy="37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72;p46">
            <a:extLst>
              <a:ext uri="{FF2B5EF4-FFF2-40B4-BE49-F238E27FC236}">
                <a16:creationId xmlns:a16="http://schemas.microsoft.com/office/drawing/2014/main" id="{F4D27522-9BCF-4264-8A3E-715B4E4F4C1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5133" y="1299405"/>
            <a:ext cx="2617500" cy="349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73;p46">
            <a:extLst>
              <a:ext uri="{FF2B5EF4-FFF2-40B4-BE49-F238E27FC236}">
                <a16:creationId xmlns:a16="http://schemas.microsoft.com/office/drawing/2014/main" id="{A4F7B421-30DC-43DB-B5E5-5B6CA2FB864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2633" y="1354366"/>
            <a:ext cx="2572825" cy="3438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grpSp>
        <p:nvGrpSpPr>
          <p:cNvPr id="10" name="Google Shape;699;p49">
            <a:extLst>
              <a:ext uri="{FF2B5EF4-FFF2-40B4-BE49-F238E27FC236}">
                <a16:creationId xmlns:a16="http://schemas.microsoft.com/office/drawing/2014/main" id="{6344BCE1-DCCE-437D-AD7A-3E7D3F3E6634}"/>
              </a:ext>
            </a:extLst>
          </p:cNvPr>
          <p:cNvGrpSpPr/>
          <p:nvPr/>
        </p:nvGrpSpPr>
        <p:grpSpPr>
          <a:xfrm>
            <a:off x="2936798" y="1713938"/>
            <a:ext cx="347107" cy="438984"/>
            <a:chOff x="584925" y="238125"/>
            <a:chExt cx="415200" cy="525100"/>
          </a:xfrm>
        </p:grpSpPr>
        <p:sp>
          <p:nvSpPr>
            <p:cNvPr id="11" name="Google Shape;700;p49">
              <a:extLst>
                <a:ext uri="{FF2B5EF4-FFF2-40B4-BE49-F238E27FC236}">
                  <a16:creationId xmlns:a16="http://schemas.microsoft.com/office/drawing/2014/main" id="{1A770C42-340B-4055-8347-672484503DB2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1;p49">
              <a:extLst>
                <a:ext uri="{FF2B5EF4-FFF2-40B4-BE49-F238E27FC236}">
                  <a16:creationId xmlns:a16="http://schemas.microsoft.com/office/drawing/2014/main" id="{E1DDECB4-59B9-40CA-9863-8863B358349A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2;p49">
              <a:extLst>
                <a:ext uri="{FF2B5EF4-FFF2-40B4-BE49-F238E27FC236}">
                  <a16:creationId xmlns:a16="http://schemas.microsoft.com/office/drawing/2014/main" id="{2DDE4B4F-30C2-4D8E-B3CC-AA068383E875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3;p49">
              <a:extLst>
                <a:ext uri="{FF2B5EF4-FFF2-40B4-BE49-F238E27FC236}">
                  <a16:creationId xmlns:a16="http://schemas.microsoft.com/office/drawing/2014/main" id="{602357D9-71AE-4634-A4A7-74ECCBCC790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04;p49">
              <a:extLst>
                <a:ext uri="{FF2B5EF4-FFF2-40B4-BE49-F238E27FC236}">
                  <a16:creationId xmlns:a16="http://schemas.microsoft.com/office/drawing/2014/main" id="{5B65E7AC-2436-4A7F-8426-2FE3D0F8B7C1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05;p49">
              <a:extLst>
                <a:ext uri="{FF2B5EF4-FFF2-40B4-BE49-F238E27FC236}">
                  <a16:creationId xmlns:a16="http://schemas.microsoft.com/office/drawing/2014/main" id="{6B405FB0-C1F9-452D-955B-E6EBA559C571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706;p49">
            <a:extLst>
              <a:ext uri="{FF2B5EF4-FFF2-40B4-BE49-F238E27FC236}">
                <a16:creationId xmlns:a16="http://schemas.microsoft.com/office/drawing/2014/main" id="{8F02E760-7EA4-40B1-BB88-F17975094A3F}"/>
              </a:ext>
            </a:extLst>
          </p:cNvPr>
          <p:cNvGrpSpPr/>
          <p:nvPr/>
        </p:nvGrpSpPr>
        <p:grpSpPr>
          <a:xfrm>
            <a:off x="3488057" y="1777725"/>
            <a:ext cx="371623" cy="309362"/>
            <a:chOff x="1244325" y="314425"/>
            <a:chExt cx="444525" cy="370050"/>
          </a:xfrm>
        </p:grpSpPr>
        <p:sp>
          <p:nvSpPr>
            <p:cNvPr id="18" name="Google Shape;707;p49">
              <a:extLst>
                <a:ext uri="{FF2B5EF4-FFF2-40B4-BE49-F238E27FC236}">
                  <a16:creationId xmlns:a16="http://schemas.microsoft.com/office/drawing/2014/main" id="{FA424501-C717-4348-8258-E81DCCA0F175}"/>
                </a:ext>
              </a:extLst>
            </p:cNvPr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8;p49">
              <a:extLst>
                <a:ext uri="{FF2B5EF4-FFF2-40B4-BE49-F238E27FC236}">
                  <a16:creationId xmlns:a16="http://schemas.microsoft.com/office/drawing/2014/main" id="{52ACB7C0-BFAC-4336-B338-03D5FA519CBE}"/>
                </a:ext>
              </a:extLst>
            </p:cNvPr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709;p49">
            <a:extLst>
              <a:ext uri="{FF2B5EF4-FFF2-40B4-BE49-F238E27FC236}">
                <a16:creationId xmlns:a16="http://schemas.microsoft.com/office/drawing/2014/main" id="{DEB06655-F986-4FC6-9501-E74C3EF5EA31}"/>
              </a:ext>
            </a:extLst>
          </p:cNvPr>
          <p:cNvGrpSpPr/>
          <p:nvPr/>
        </p:nvGrpSpPr>
        <p:grpSpPr>
          <a:xfrm>
            <a:off x="4059755" y="1776199"/>
            <a:ext cx="355300" cy="312413"/>
            <a:chOff x="1928175" y="312600"/>
            <a:chExt cx="425000" cy="373700"/>
          </a:xfrm>
        </p:grpSpPr>
        <p:sp>
          <p:nvSpPr>
            <p:cNvPr id="21" name="Google Shape;710;p49">
              <a:extLst>
                <a:ext uri="{FF2B5EF4-FFF2-40B4-BE49-F238E27FC236}">
                  <a16:creationId xmlns:a16="http://schemas.microsoft.com/office/drawing/2014/main" id="{E327924F-68FD-4718-B43A-E6EE611D1751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1;p49">
              <a:extLst>
                <a:ext uri="{FF2B5EF4-FFF2-40B4-BE49-F238E27FC236}">
                  <a16:creationId xmlns:a16="http://schemas.microsoft.com/office/drawing/2014/main" id="{770C4590-0C3D-4E4F-8C78-4D271725B821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712;p49">
            <a:extLst>
              <a:ext uri="{FF2B5EF4-FFF2-40B4-BE49-F238E27FC236}">
                <a16:creationId xmlns:a16="http://schemas.microsoft.com/office/drawing/2014/main" id="{CE699B68-32F1-4EE6-8C7E-E6E2C87DAECF}"/>
              </a:ext>
            </a:extLst>
          </p:cNvPr>
          <p:cNvSpPr/>
          <p:nvPr/>
        </p:nvSpPr>
        <p:spPr>
          <a:xfrm>
            <a:off x="4655532" y="17649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13;p49">
            <a:extLst>
              <a:ext uri="{FF2B5EF4-FFF2-40B4-BE49-F238E27FC236}">
                <a16:creationId xmlns:a16="http://schemas.microsoft.com/office/drawing/2014/main" id="{4A0BA6A7-3DDC-4CFE-B3DB-CB66D52FB909}"/>
              </a:ext>
            </a:extLst>
          </p:cNvPr>
          <p:cNvSpPr/>
          <p:nvPr/>
        </p:nvSpPr>
        <p:spPr>
          <a:xfrm>
            <a:off x="5238978" y="17660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714;p49">
            <a:extLst>
              <a:ext uri="{FF2B5EF4-FFF2-40B4-BE49-F238E27FC236}">
                <a16:creationId xmlns:a16="http://schemas.microsoft.com/office/drawing/2014/main" id="{6BE4684A-F2C4-487B-BED6-856495A39B9D}"/>
              </a:ext>
            </a:extLst>
          </p:cNvPr>
          <p:cNvGrpSpPr/>
          <p:nvPr/>
        </p:nvGrpSpPr>
        <p:grpSpPr>
          <a:xfrm>
            <a:off x="5723793" y="1759876"/>
            <a:ext cx="408386" cy="345080"/>
            <a:chOff x="3918650" y="293075"/>
            <a:chExt cx="488500" cy="412775"/>
          </a:xfrm>
        </p:grpSpPr>
        <p:sp>
          <p:nvSpPr>
            <p:cNvPr id="26" name="Google Shape;715;p49">
              <a:extLst>
                <a:ext uri="{FF2B5EF4-FFF2-40B4-BE49-F238E27FC236}">
                  <a16:creationId xmlns:a16="http://schemas.microsoft.com/office/drawing/2014/main" id="{C6C171B4-DEE0-443B-B1F5-F9428CC7D7F3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6;p49">
              <a:extLst>
                <a:ext uri="{FF2B5EF4-FFF2-40B4-BE49-F238E27FC236}">
                  <a16:creationId xmlns:a16="http://schemas.microsoft.com/office/drawing/2014/main" id="{3AF38A98-63E3-4986-959A-B362B7258854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7;p49">
              <a:extLst>
                <a:ext uri="{FF2B5EF4-FFF2-40B4-BE49-F238E27FC236}">
                  <a16:creationId xmlns:a16="http://schemas.microsoft.com/office/drawing/2014/main" id="{EF8646E3-B372-4A9A-A387-92AA043C521D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718;p49">
            <a:extLst>
              <a:ext uri="{FF2B5EF4-FFF2-40B4-BE49-F238E27FC236}">
                <a16:creationId xmlns:a16="http://schemas.microsoft.com/office/drawing/2014/main" id="{4DC4561A-0FE7-4263-8D9D-2B1E4F01BD48}"/>
              </a:ext>
            </a:extLst>
          </p:cNvPr>
          <p:cNvGrpSpPr/>
          <p:nvPr/>
        </p:nvGrpSpPr>
        <p:grpSpPr>
          <a:xfrm>
            <a:off x="6323560" y="1733835"/>
            <a:ext cx="335905" cy="397142"/>
            <a:chOff x="4636075" y="261925"/>
            <a:chExt cx="401800" cy="475050"/>
          </a:xfrm>
        </p:grpSpPr>
        <p:sp>
          <p:nvSpPr>
            <p:cNvPr id="30" name="Google Shape;719;p49">
              <a:extLst>
                <a:ext uri="{FF2B5EF4-FFF2-40B4-BE49-F238E27FC236}">
                  <a16:creationId xmlns:a16="http://schemas.microsoft.com/office/drawing/2014/main" id="{EB5F9973-30B2-445D-BAD4-CABF6DA50789}"/>
                </a:ext>
              </a:extLst>
            </p:cNvPr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0;p49">
              <a:extLst>
                <a:ext uri="{FF2B5EF4-FFF2-40B4-BE49-F238E27FC236}">
                  <a16:creationId xmlns:a16="http://schemas.microsoft.com/office/drawing/2014/main" id="{43F58AFA-92E3-45E4-8430-C2A4E546ADFF}"/>
                </a:ext>
              </a:extLst>
            </p:cNvPr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1;p49">
              <a:extLst>
                <a:ext uri="{FF2B5EF4-FFF2-40B4-BE49-F238E27FC236}">
                  <a16:creationId xmlns:a16="http://schemas.microsoft.com/office/drawing/2014/main" id="{30D5D00D-FF34-43FA-B7CA-70CDF02A1E23}"/>
                </a:ext>
              </a:extLst>
            </p:cNvPr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2;p49">
              <a:extLst>
                <a:ext uri="{FF2B5EF4-FFF2-40B4-BE49-F238E27FC236}">
                  <a16:creationId xmlns:a16="http://schemas.microsoft.com/office/drawing/2014/main" id="{D2881E30-4898-4E14-A1B9-C49653C93854}"/>
                </a:ext>
              </a:extLst>
            </p:cNvPr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723;p49">
            <a:extLst>
              <a:ext uri="{FF2B5EF4-FFF2-40B4-BE49-F238E27FC236}">
                <a16:creationId xmlns:a16="http://schemas.microsoft.com/office/drawing/2014/main" id="{B3935C63-3D28-4E54-9539-9CD99B3426B4}"/>
              </a:ext>
            </a:extLst>
          </p:cNvPr>
          <p:cNvSpPr/>
          <p:nvPr/>
        </p:nvSpPr>
        <p:spPr>
          <a:xfrm>
            <a:off x="6862761" y="17644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724;p49">
            <a:extLst>
              <a:ext uri="{FF2B5EF4-FFF2-40B4-BE49-F238E27FC236}">
                <a16:creationId xmlns:a16="http://schemas.microsoft.com/office/drawing/2014/main" id="{C94DA78D-47E7-4772-B1D3-9610FFD59F24}"/>
              </a:ext>
            </a:extLst>
          </p:cNvPr>
          <p:cNvGrpSpPr/>
          <p:nvPr/>
        </p:nvGrpSpPr>
        <p:grpSpPr>
          <a:xfrm>
            <a:off x="7450112" y="1767024"/>
            <a:ext cx="336908" cy="330262"/>
            <a:chOff x="5983625" y="301625"/>
            <a:chExt cx="403000" cy="395050"/>
          </a:xfrm>
        </p:grpSpPr>
        <p:sp>
          <p:nvSpPr>
            <p:cNvPr id="36" name="Google Shape;725;p49">
              <a:extLst>
                <a:ext uri="{FF2B5EF4-FFF2-40B4-BE49-F238E27FC236}">
                  <a16:creationId xmlns:a16="http://schemas.microsoft.com/office/drawing/2014/main" id="{D76524E9-EB61-49AF-81B8-90936F32FDF9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6;p49">
              <a:extLst>
                <a:ext uri="{FF2B5EF4-FFF2-40B4-BE49-F238E27FC236}">
                  <a16:creationId xmlns:a16="http://schemas.microsoft.com/office/drawing/2014/main" id="{65EC80E4-522D-4449-971A-B77F561EE7B1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7;p49">
              <a:extLst>
                <a:ext uri="{FF2B5EF4-FFF2-40B4-BE49-F238E27FC236}">
                  <a16:creationId xmlns:a16="http://schemas.microsoft.com/office/drawing/2014/main" id="{B84C4408-F19B-44A2-8443-65D54309D06F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8;p49">
              <a:extLst>
                <a:ext uri="{FF2B5EF4-FFF2-40B4-BE49-F238E27FC236}">
                  <a16:creationId xmlns:a16="http://schemas.microsoft.com/office/drawing/2014/main" id="{C95D0395-C2DC-4886-860B-F0DF0D3DD7B1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9;p49">
              <a:extLst>
                <a:ext uri="{FF2B5EF4-FFF2-40B4-BE49-F238E27FC236}">
                  <a16:creationId xmlns:a16="http://schemas.microsoft.com/office/drawing/2014/main" id="{39CCE086-9013-4E71-8CC8-03196B6C4A23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30;p49">
              <a:extLst>
                <a:ext uri="{FF2B5EF4-FFF2-40B4-BE49-F238E27FC236}">
                  <a16:creationId xmlns:a16="http://schemas.microsoft.com/office/drawing/2014/main" id="{4DC5599F-AA09-4102-B922-3DFA2227A94E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1;p49">
              <a:extLst>
                <a:ext uri="{FF2B5EF4-FFF2-40B4-BE49-F238E27FC236}">
                  <a16:creationId xmlns:a16="http://schemas.microsoft.com/office/drawing/2014/main" id="{40CA2002-960E-4897-82ED-205ED16212DE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32;p49">
              <a:extLst>
                <a:ext uri="{FF2B5EF4-FFF2-40B4-BE49-F238E27FC236}">
                  <a16:creationId xmlns:a16="http://schemas.microsoft.com/office/drawing/2014/main" id="{29BA15FC-7A3B-4B0B-B6DA-1EF673D2D4D9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33;p49">
              <a:extLst>
                <a:ext uri="{FF2B5EF4-FFF2-40B4-BE49-F238E27FC236}">
                  <a16:creationId xmlns:a16="http://schemas.microsoft.com/office/drawing/2014/main" id="{B34F315A-7B2F-4F6F-9F11-B6CE150D2197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4;p49">
              <a:extLst>
                <a:ext uri="{FF2B5EF4-FFF2-40B4-BE49-F238E27FC236}">
                  <a16:creationId xmlns:a16="http://schemas.microsoft.com/office/drawing/2014/main" id="{6CDB3D2E-CDED-41B9-8EF3-5C736C71E9EC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5;p49">
              <a:extLst>
                <a:ext uri="{FF2B5EF4-FFF2-40B4-BE49-F238E27FC236}">
                  <a16:creationId xmlns:a16="http://schemas.microsoft.com/office/drawing/2014/main" id="{13E65A8A-213C-4240-B401-1311FC7F21B5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6;p49">
              <a:extLst>
                <a:ext uri="{FF2B5EF4-FFF2-40B4-BE49-F238E27FC236}">
                  <a16:creationId xmlns:a16="http://schemas.microsoft.com/office/drawing/2014/main" id="{6BC127D9-1AC4-4079-96A1-3E4CFA697EB7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7;p49">
              <a:extLst>
                <a:ext uri="{FF2B5EF4-FFF2-40B4-BE49-F238E27FC236}">
                  <a16:creationId xmlns:a16="http://schemas.microsoft.com/office/drawing/2014/main" id="{60F8C8FA-B598-44AA-A8E6-23179D0B41C5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8;p49">
              <a:extLst>
                <a:ext uri="{FF2B5EF4-FFF2-40B4-BE49-F238E27FC236}">
                  <a16:creationId xmlns:a16="http://schemas.microsoft.com/office/drawing/2014/main" id="{BBA90161-AAF4-4DD7-A0CD-8310FBF22752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9;p49">
              <a:extLst>
                <a:ext uri="{FF2B5EF4-FFF2-40B4-BE49-F238E27FC236}">
                  <a16:creationId xmlns:a16="http://schemas.microsoft.com/office/drawing/2014/main" id="{D0540EEF-69E0-459E-A3D5-FF6CD63995F4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40;p49">
              <a:extLst>
                <a:ext uri="{FF2B5EF4-FFF2-40B4-BE49-F238E27FC236}">
                  <a16:creationId xmlns:a16="http://schemas.microsoft.com/office/drawing/2014/main" id="{60DEA5B3-A500-4D69-AD05-C2FF629C00F0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41;p49">
              <a:extLst>
                <a:ext uri="{FF2B5EF4-FFF2-40B4-BE49-F238E27FC236}">
                  <a16:creationId xmlns:a16="http://schemas.microsoft.com/office/drawing/2014/main" id="{1F9DFB06-745B-4C9D-BA90-388564C29E57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42;p49">
              <a:extLst>
                <a:ext uri="{FF2B5EF4-FFF2-40B4-BE49-F238E27FC236}">
                  <a16:creationId xmlns:a16="http://schemas.microsoft.com/office/drawing/2014/main" id="{D940A7C7-27D0-4464-BCDE-7BD7E2F8520F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43;p49">
              <a:extLst>
                <a:ext uri="{FF2B5EF4-FFF2-40B4-BE49-F238E27FC236}">
                  <a16:creationId xmlns:a16="http://schemas.microsoft.com/office/drawing/2014/main" id="{CA970AE0-2D88-402F-9AFD-0D492969BFE6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4;p49">
              <a:extLst>
                <a:ext uri="{FF2B5EF4-FFF2-40B4-BE49-F238E27FC236}">
                  <a16:creationId xmlns:a16="http://schemas.microsoft.com/office/drawing/2014/main" id="{117E6A5F-5408-499B-B92F-10386CD9819F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745;p49">
            <a:extLst>
              <a:ext uri="{FF2B5EF4-FFF2-40B4-BE49-F238E27FC236}">
                <a16:creationId xmlns:a16="http://schemas.microsoft.com/office/drawing/2014/main" id="{0705F344-BE84-46BD-8AC0-0F1EC6BBD378}"/>
              </a:ext>
            </a:extLst>
          </p:cNvPr>
          <p:cNvGrpSpPr/>
          <p:nvPr/>
        </p:nvGrpSpPr>
        <p:grpSpPr>
          <a:xfrm>
            <a:off x="8016188" y="1764453"/>
            <a:ext cx="331808" cy="331307"/>
            <a:chOff x="6660750" y="298550"/>
            <a:chExt cx="396900" cy="396300"/>
          </a:xfrm>
        </p:grpSpPr>
        <p:sp>
          <p:nvSpPr>
            <p:cNvPr id="57" name="Google Shape;746;p49">
              <a:extLst>
                <a:ext uri="{FF2B5EF4-FFF2-40B4-BE49-F238E27FC236}">
                  <a16:creationId xmlns:a16="http://schemas.microsoft.com/office/drawing/2014/main" id="{37AA8848-3222-4157-A88D-9835A46C9B89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7;p49">
              <a:extLst>
                <a:ext uri="{FF2B5EF4-FFF2-40B4-BE49-F238E27FC236}">
                  <a16:creationId xmlns:a16="http://schemas.microsoft.com/office/drawing/2014/main" id="{893EF832-5C40-47D4-8E48-64707543CF19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748;p49">
            <a:extLst>
              <a:ext uri="{FF2B5EF4-FFF2-40B4-BE49-F238E27FC236}">
                <a16:creationId xmlns:a16="http://schemas.microsoft.com/office/drawing/2014/main" id="{6A08CC9A-FAAB-4C7B-AFC3-8F83BB24B6CE}"/>
              </a:ext>
            </a:extLst>
          </p:cNvPr>
          <p:cNvGrpSpPr/>
          <p:nvPr/>
        </p:nvGrpSpPr>
        <p:grpSpPr>
          <a:xfrm>
            <a:off x="2936798" y="2286138"/>
            <a:ext cx="347107" cy="420111"/>
            <a:chOff x="584925" y="922575"/>
            <a:chExt cx="415200" cy="502525"/>
          </a:xfrm>
        </p:grpSpPr>
        <p:sp>
          <p:nvSpPr>
            <p:cNvPr id="60" name="Google Shape;749;p49">
              <a:extLst>
                <a:ext uri="{FF2B5EF4-FFF2-40B4-BE49-F238E27FC236}">
                  <a16:creationId xmlns:a16="http://schemas.microsoft.com/office/drawing/2014/main" id="{B7124501-4EFD-42C6-B910-8CF90D6EE4E9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50;p49">
              <a:extLst>
                <a:ext uri="{FF2B5EF4-FFF2-40B4-BE49-F238E27FC236}">
                  <a16:creationId xmlns:a16="http://schemas.microsoft.com/office/drawing/2014/main" id="{56DF56A9-3E38-4103-A1F8-D1D0EA231C7D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51;p49">
              <a:extLst>
                <a:ext uri="{FF2B5EF4-FFF2-40B4-BE49-F238E27FC236}">
                  <a16:creationId xmlns:a16="http://schemas.microsoft.com/office/drawing/2014/main" id="{C706BA3D-C000-4E62-B270-AC70859FBB23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752;p49">
            <a:extLst>
              <a:ext uri="{FF2B5EF4-FFF2-40B4-BE49-F238E27FC236}">
                <a16:creationId xmlns:a16="http://schemas.microsoft.com/office/drawing/2014/main" id="{72D47C2A-7FF1-499C-9987-295DAB871FA9}"/>
              </a:ext>
            </a:extLst>
          </p:cNvPr>
          <p:cNvGrpSpPr/>
          <p:nvPr/>
        </p:nvGrpSpPr>
        <p:grpSpPr>
          <a:xfrm>
            <a:off x="3490105" y="2276441"/>
            <a:ext cx="367547" cy="437980"/>
            <a:chOff x="1246775" y="910975"/>
            <a:chExt cx="439650" cy="523900"/>
          </a:xfrm>
        </p:grpSpPr>
        <p:sp>
          <p:nvSpPr>
            <p:cNvPr id="64" name="Google Shape;753;p49">
              <a:extLst>
                <a:ext uri="{FF2B5EF4-FFF2-40B4-BE49-F238E27FC236}">
                  <a16:creationId xmlns:a16="http://schemas.microsoft.com/office/drawing/2014/main" id="{BD33E487-2BB1-4CD8-8E74-BA40A79277B1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4;p49">
              <a:extLst>
                <a:ext uri="{FF2B5EF4-FFF2-40B4-BE49-F238E27FC236}">
                  <a16:creationId xmlns:a16="http://schemas.microsoft.com/office/drawing/2014/main" id="{5C31B15A-3D8D-4A40-B12B-E3861572CDDB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55;p49">
              <a:extLst>
                <a:ext uri="{FF2B5EF4-FFF2-40B4-BE49-F238E27FC236}">
                  <a16:creationId xmlns:a16="http://schemas.microsoft.com/office/drawing/2014/main" id="{2833384E-EC0A-4CD8-8736-5B33E32825F4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756;p49">
            <a:extLst>
              <a:ext uri="{FF2B5EF4-FFF2-40B4-BE49-F238E27FC236}">
                <a16:creationId xmlns:a16="http://schemas.microsoft.com/office/drawing/2014/main" id="{D8F794D4-7CA8-4E1D-84AC-FC39D8ABCEBA}"/>
              </a:ext>
            </a:extLst>
          </p:cNvPr>
          <p:cNvGrpSpPr/>
          <p:nvPr/>
        </p:nvGrpSpPr>
        <p:grpSpPr>
          <a:xfrm>
            <a:off x="4058230" y="2346874"/>
            <a:ext cx="358351" cy="298118"/>
            <a:chOff x="1926350" y="995225"/>
            <a:chExt cx="428650" cy="356600"/>
          </a:xfrm>
        </p:grpSpPr>
        <p:sp>
          <p:nvSpPr>
            <p:cNvPr id="68" name="Google Shape;757;p49">
              <a:extLst>
                <a:ext uri="{FF2B5EF4-FFF2-40B4-BE49-F238E27FC236}">
                  <a16:creationId xmlns:a16="http://schemas.microsoft.com/office/drawing/2014/main" id="{4B3A7EC9-4F80-48A4-90F6-97F57E1939A0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8;p49">
              <a:extLst>
                <a:ext uri="{FF2B5EF4-FFF2-40B4-BE49-F238E27FC236}">
                  <a16:creationId xmlns:a16="http://schemas.microsoft.com/office/drawing/2014/main" id="{FA978E39-7764-45E9-963C-7D218D7AA46A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9;p49">
              <a:extLst>
                <a:ext uri="{FF2B5EF4-FFF2-40B4-BE49-F238E27FC236}">
                  <a16:creationId xmlns:a16="http://schemas.microsoft.com/office/drawing/2014/main" id="{2E96B6B1-A29C-487B-B4E9-5CFA83091E88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60;p49">
              <a:extLst>
                <a:ext uri="{FF2B5EF4-FFF2-40B4-BE49-F238E27FC236}">
                  <a16:creationId xmlns:a16="http://schemas.microsoft.com/office/drawing/2014/main" id="{36B598F9-6706-4290-B506-BAC6473A57B2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61;p49">
            <a:extLst>
              <a:ext uri="{FF2B5EF4-FFF2-40B4-BE49-F238E27FC236}">
                <a16:creationId xmlns:a16="http://schemas.microsoft.com/office/drawing/2014/main" id="{C899C24E-1A62-4E33-B904-F75154AAFF40}"/>
              </a:ext>
            </a:extLst>
          </p:cNvPr>
          <p:cNvSpPr/>
          <p:nvPr/>
        </p:nvSpPr>
        <p:spPr>
          <a:xfrm>
            <a:off x="4625915" y="23218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62;p49">
            <a:extLst>
              <a:ext uri="{FF2B5EF4-FFF2-40B4-BE49-F238E27FC236}">
                <a16:creationId xmlns:a16="http://schemas.microsoft.com/office/drawing/2014/main" id="{3D296B81-FD2C-4DF5-B47E-D682DAF121A7}"/>
              </a:ext>
            </a:extLst>
          </p:cNvPr>
          <p:cNvSpPr/>
          <p:nvPr/>
        </p:nvSpPr>
        <p:spPr>
          <a:xfrm>
            <a:off x="5189986" y="23392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63;p49">
            <a:extLst>
              <a:ext uri="{FF2B5EF4-FFF2-40B4-BE49-F238E27FC236}">
                <a16:creationId xmlns:a16="http://schemas.microsoft.com/office/drawing/2014/main" id="{6EBC1478-681A-44B1-BA77-3277507F7A62}"/>
              </a:ext>
            </a:extLst>
          </p:cNvPr>
          <p:cNvSpPr/>
          <p:nvPr/>
        </p:nvSpPr>
        <p:spPr>
          <a:xfrm>
            <a:off x="5758634" y="23418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64;p49">
            <a:extLst>
              <a:ext uri="{FF2B5EF4-FFF2-40B4-BE49-F238E27FC236}">
                <a16:creationId xmlns:a16="http://schemas.microsoft.com/office/drawing/2014/main" id="{C0C9553C-A2E1-44FF-82D3-E74BF450775C}"/>
              </a:ext>
            </a:extLst>
          </p:cNvPr>
          <p:cNvSpPr/>
          <p:nvPr/>
        </p:nvSpPr>
        <p:spPr>
          <a:xfrm>
            <a:off x="6333406" y="23448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5;p49">
            <a:extLst>
              <a:ext uri="{FF2B5EF4-FFF2-40B4-BE49-F238E27FC236}">
                <a16:creationId xmlns:a16="http://schemas.microsoft.com/office/drawing/2014/main" id="{8E068272-7C20-4367-A91D-004604DB9987}"/>
              </a:ext>
            </a:extLst>
          </p:cNvPr>
          <p:cNvGrpSpPr/>
          <p:nvPr/>
        </p:nvGrpSpPr>
        <p:grpSpPr>
          <a:xfrm>
            <a:off x="6880461" y="2324427"/>
            <a:ext cx="349155" cy="349657"/>
            <a:chOff x="5302225" y="968375"/>
            <a:chExt cx="417650" cy="418250"/>
          </a:xfrm>
        </p:grpSpPr>
        <p:sp>
          <p:nvSpPr>
            <p:cNvPr id="77" name="Google Shape;766;p49">
              <a:extLst>
                <a:ext uri="{FF2B5EF4-FFF2-40B4-BE49-F238E27FC236}">
                  <a16:creationId xmlns:a16="http://schemas.microsoft.com/office/drawing/2014/main" id="{085861E4-532D-421C-BAA3-392EF069C1DA}"/>
                </a:ext>
              </a:extLst>
            </p:cNvPr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7;p49">
              <a:extLst>
                <a:ext uri="{FF2B5EF4-FFF2-40B4-BE49-F238E27FC236}">
                  <a16:creationId xmlns:a16="http://schemas.microsoft.com/office/drawing/2014/main" id="{9D6F335C-B474-45B2-ACD7-A78A62C85B35}"/>
                </a:ext>
              </a:extLst>
            </p:cNvPr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68;p49">
            <a:extLst>
              <a:ext uri="{FF2B5EF4-FFF2-40B4-BE49-F238E27FC236}">
                <a16:creationId xmlns:a16="http://schemas.microsoft.com/office/drawing/2014/main" id="{032429B3-DAF7-417F-AC11-B013C759AA31}"/>
              </a:ext>
            </a:extLst>
          </p:cNvPr>
          <p:cNvGrpSpPr/>
          <p:nvPr/>
        </p:nvGrpSpPr>
        <p:grpSpPr>
          <a:xfrm>
            <a:off x="7402125" y="2285114"/>
            <a:ext cx="432881" cy="421637"/>
            <a:chOff x="5926225" y="921350"/>
            <a:chExt cx="517800" cy="504350"/>
          </a:xfrm>
        </p:grpSpPr>
        <p:sp>
          <p:nvSpPr>
            <p:cNvPr id="80" name="Google Shape;769;p49">
              <a:extLst>
                <a:ext uri="{FF2B5EF4-FFF2-40B4-BE49-F238E27FC236}">
                  <a16:creationId xmlns:a16="http://schemas.microsoft.com/office/drawing/2014/main" id="{89D4202A-90DE-40E5-B19C-DB8B8EF37DC2}"/>
                </a:ext>
              </a:extLst>
            </p:cNvPr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70;p49">
              <a:extLst>
                <a:ext uri="{FF2B5EF4-FFF2-40B4-BE49-F238E27FC236}">
                  <a16:creationId xmlns:a16="http://schemas.microsoft.com/office/drawing/2014/main" id="{0375E5B5-86CD-49F1-99A8-4AE5565E90F5}"/>
                </a:ext>
              </a:extLst>
            </p:cNvPr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771;p49">
            <a:extLst>
              <a:ext uri="{FF2B5EF4-FFF2-40B4-BE49-F238E27FC236}">
                <a16:creationId xmlns:a16="http://schemas.microsoft.com/office/drawing/2014/main" id="{7A4D3B0B-9273-46A4-ABE2-65B2EDDA9870}"/>
              </a:ext>
            </a:extLst>
          </p:cNvPr>
          <p:cNvGrpSpPr/>
          <p:nvPr/>
        </p:nvGrpSpPr>
        <p:grpSpPr>
          <a:xfrm>
            <a:off x="7979948" y="2293286"/>
            <a:ext cx="404290" cy="405314"/>
            <a:chOff x="6617400" y="931125"/>
            <a:chExt cx="483600" cy="484825"/>
          </a:xfrm>
        </p:grpSpPr>
        <p:sp>
          <p:nvSpPr>
            <p:cNvPr id="83" name="Google Shape;772;p49">
              <a:extLst>
                <a:ext uri="{FF2B5EF4-FFF2-40B4-BE49-F238E27FC236}">
                  <a16:creationId xmlns:a16="http://schemas.microsoft.com/office/drawing/2014/main" id="{FDC0DAAA-251B-49CF-9656-2AE29E681762}"/>
                </a:ext>
              </a:extLst>
            </p:cNvPr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73;p49">
              <a:extLst>
                <a:ext uri="{FF2B5EF4-FFF2-40B4-BE49-F238E27FC236}">
                  <a16:creationId xmlns:a16="http://schemas.microsoft.com/office/drawing/2014/main" id="{4C000A31-0126-4C21-A3A4-1E78F6C00A05}"/>
                </a:ext>
              </a:extLst>
            </p:cNvPr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774;p49">
            <a:extLst>
              <a:ext uri="{FF2B5EF4-FFF2-40B4-BE49-F238E27FC236}">
                <a16:creationId xmlns:a16="http://schemas.microsoft.com/office/drawing/2014/main" id="{47DF1FDC-BE0A-49CC-AE6A-4C89D714C7BA}"/>
              </a:ext>
            </a:extLst>
          </p:cNvPr>
          <p:cNvGrpSpPr/>
          <p:nvPr/>
        </p:nvGrpSpPr>
        <p:grpSpPr>
          <a:xfrm>
            <a:off x="2915355" y="2922648"/>
            <a:ext cx="389994" cy="273623"/>
            <a:chOff x="559275" y="1683950"/>
            <a:chExt cx="466500" cy="327300"/>
          </a:xfrm>
        </p:grpSpPr>
        <p:sp>
          <p:nvSpPr>
            <p:cNvPr id="86" name="Google Shape;775;p49">
              <a:extLst>
                <a:ext uri="{FF2B5EF4-FFF2-40B4-BE49-F238E27FC236}">
                  <a16:creationId xmlns:a16="http://schemas.microsoft.com/office/drawing/2014/main" id="{FA897C59-FE01-4DB1-9F63-F85963CFCA28}"/>
                </a:ext>
              </a:extLst>
            </p:cNvPr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6;p49">
              <a:extLst>
                <a:ext uri="{FF2B5EF4-FFF2-40B4-BE49-F238E27FC236}">
                  <a16:creationId xmlns:a16="http://schemas.microsoft.com/office/drawing/2014/main" id="{7ED31FCD-2E42-4656-92E2-925B2C13770E}"/>
                </a:ext>
              </a:extLst>
            </p:cNvPr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777;p49">
            <a:extLst>
              <a:ext uri="{FF2B5EF4-FFF2-40B4-BE49-F238E27FC236}">
                <a16:creationId xmlns:a16="http://schemas.microsoft.com/office/drawing/2014/main" id="{D3F9CAF7-ACD1-4E57-AD65-D8F60C4CF617}"/>
              </a:ext>
            </a:extLst>
          </p:cNvPr>
          <p:cNvGrpSpPr/>
          <p:nvPr/>
        </p:nvGrpSpPr>
        <p:grpSpPr>
          <a:xfrm>
            <a:off x="3478882" y="2868558"/>
            <a:ext cx="389994" cy="381822"/>
            <a:chOff x="1233350" y="1619250"/>
            <a:chExt cx="466500" cy="456725"/>
          </a:xfrm>
        </p:grpSpPr>
        <p:sp>
          <p:nvSpPr>
            <p:cNvPr id="89" name="Google Shape;778;p49">
              <a:extLst>
                <a:ext uri="{FF2B5EF4-FFF2-40B4-BE49-F238E27FC236}">
                  <a16:creationId xmlns:a16="http://schemas.microsoft.com/office/drawing/2014/main" id="{E742DEA8-EE5A-48C9-9595-A9822BBAEDC7}"/>
                </a:ext>
              </a:extLst>
            </p:cNvPr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9;p49">
              <a:extLst>
                <a:ext uri="{FF2B5EF4-FFF2-40B4-BE49-F238E27FC236}">
                  <a16:creationId xmlns:a16="http://schemas.microsoft.com/office/drawing/2014/main" id="{C2430C12-F788-405F-A6BC-E625F702D533}"/>
                </a:ext>
              </a:extLst>
            </p:cNvPr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80;p49">
              <a:extLst>
                <a:ext uri="{FF2B5EF4-FFF2-40B4-BE49-F238E27FC236}">
                  <a16:creationId xmlns:a16="http://schemas.microsoft.com/office/drawing/2014/main" id="{32BF7210-19CD-4466-A354-C6E720676858}"/>
                </a:ext>
              </a:extLst>
            </p:cNvPr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81;p49">
              <a:extLst>
                <a:ext uri="{FF2B5EF4-FFF2-40B4-BE49-F238E27FC236}">
                  <a16:creationId xmlns:a16="http://schemas.microsoft.com/office/drawing/2014/main" id="{662931F2-20A1-45C3-90D5-EB405D9CB97B}"/>
                </a:ext>
              </a:extLst>
            </p:cNvPr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782;p49">
            <a:extLst>
              <a:ext uri="{FF2B5EF4-FFF2-40B4-BE49-F238E27FC236}">
                <a16:creationId xmlns:a16="http://schemas.microsoft.com/office/drawing/2014/main" id="{8FBA0659-A9BD-4348-9C46-59019029AD05}"/>
              </a:ext>
            </a:extLst>
          </p:cNvPr>
          <p:cNvGrpSpPr/>
          <p:nvPr/>
        </p:nvGrpSpPr>
        <p:grpSpPr>
          <a:xfrm>
            <a:off x="4054656" y="2876709"/>
            <a:ext cx="365499" cy="365499"/>
            <a:chOff x="1922075" y="1629000"/>
            <a:chExt cx="437200" cy="437200"/>
          </a:xfrm>
        </p:grpSpPr>
        <p:sp>
          <p:nvSpPr>
            <p:cNvPr id="94" name="Google Shape;783;p49">
              <a:extLst>
                <a:ext uri="{FF2B5EF4-FFF2-40B4-BE49-F238E27FC236}">
                  <a16:creationId xmlns:a16="http://schemas.microsoft.com/office/drawing/2014/main" id="{7E5F46DA-03CB-463E-B308-393B363518FF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4;p49">
              <a:extLst>
                <a:ext uri="{FF2B5EF4-FFF2-40B4-BE49-F238E27FC236}">
                  <a16:creationId xmlns:a16="http://schemas.microsoft.com/office/drawing/2014/main" id="{065CA3F8-1EC9-4548-AFCB-36D57F83A9B0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785;p49">
            <a:extLst>
              <a:ext uri="{FF2B5EF4-FFF2-40B4-BE49-F238E27FC236}">
                <a16:creationId xmlns:a16="http://schemas.microsoft.com/office/drawing/2014/main" id="{9F5EA5E5-8BB6-4D10-9F65-2D144677A1CE}"/>
              </a:ext>
            </a:extLst>
          </p:cNvPr>
          <p:cNvGrpSpPr/>
          <p:nvPr/>
        </p:nvGrpSpPr>
        <p:grpSpPr>
          <a:xfrm>
            <a:off x="4616657" y="2875184"/>
            <a:ext cx="368551" cy="368551"/>
            <a:chOff x="2594325" y="1627175"/>
            <a:chExt cx="440850" cy="440850"/>
          </a:xfrm>
        </p:grpSpPr>
        <p:sp>
          <p:nvSpPr>
            <p:cNvPr id="97" name="Google Shape;786;p49">
              <a:extLst>
                <a:ext uri="{FF2B5EF4-FFF2-40B4-BE49-F238E27FC236}">
                  <a16:creationId xmlns:a16="http://schemas.microsoft.com/office/drawing/2014/main" id="{8423FCAE-8329-450A-ADDA-C000A1D158B4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7;p49">
              <a:extLst>
                <a:ext uri="{FF2B5EF4-FFF2-40B4-BE49-F238E27FC236}">
                  <a16:creationId xmlns:a16="http://schemas.microsoft.com/office/drawing/2014/main" id="{FED02C3F-0436-4793-8144-3E041BC8D7AF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8;p49">
              <a:extLst>
                <a:ext uri="{FF2B5EF4-FFF2-40B4-BE49-F238E27FC236}">
                  <a16:creationId xmlns:a16="http://schemas.microsoft.com/office/drawing/2014/main" id="{B9CCD8E6-3706-4E91-B614-679B8B83F6DC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789;p49">
            <a:extLst>
              <a:ext uri="{FF2B5EF4-FFF2-40B4-BE49-F238E27FC236}">
                <a16:creationId xmlns:a16="http://schemas.microsoft.com/office/drawing/2014/main" id="{EE478710-9C73-4EAA-B344-464508C67492}"/>
              </a:ext>
            </a:extLst>
          </p:cNvPr>
          <p:cNvSpPr/>
          <p:nvPr/>
        </p:nvSpPr>
        <p:spPr>
          <a:xfrm>
            <a:off x="5196612" y="28915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790;p49">
            <a:extLst>
              <a:ext uri="{FF2B5EF4-FFF2-40B4-BE49-F238E27FC236}">
                <a16:creationId xmlns:a16="http://schemas.microsoft.com/office/drawing/2014/main" id="{A842A6A4-3CED-4003-964D-EC3672D08B37}"/>
              </a:ext>
            </a:extLst>
          </p:cNvPr>
          <p:cNvGrpSpPr/>
          <p:nvPr/>
        </p:nvGrpSpPr>
        <p:grpSpPr>
          <a:xfrm>
            <a:off x="5778425" y="2847617"/>
            <a:ext cx="299121" cy="423685"/>
            <a:chOff x="3984000" y="1594200"/>
            <a:chExt cx="357800" cy="506800"/>
          </a:xfrm>
        </p:grpSpPr>
        <p:sp>
          <p:nvSpPr>
            <p:cNvPr id="102" name="Google Shape;791;p49">
              <a:extLst>
                <a:ext uri="{FF2B5EF4-FFF2-40B4-BE49-F238E27FC236}">
                  <a16:creationId xmlns:a16="http://schemas.microsoft.com/office/drawing/2014/main" id="{A9124599-AC6B-4092-A45B-88C88DCE5C8A}"/>
                </a:ext>
              </a:extLst>
            </p:cNvPr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92;p49">
              <a:extLst>
                <a:ext uri="{FF2B5EF4-FFF2-40B4-BE49-F238E27FC236}">
                  <a16:creationId xmlns:a16="http://schemas.microsoft.com/office/drawing/2014/main" id="{3B13ECE9-CE62-4771-807B-9070EA41B4D2}"/>
                </a:ext>
              </a:extLst>
            </p:cNvPr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793;p49">
            <a:extLst>
              <a:ext uri="{FF2B5EF4-FFF2-40B4-BE49-F238E27FC236}">
                <a16:creationId xmlns:a16="http://schemas.microsoft.com/office/drawing/2014/main" id="{5AC2A053-2249-4D3B-BB4D-B7E84F23F3FF}"/>
              </a:ext>
            </a:extLst>
          </p:cNvPr>
          <p:cNvGrpSpPr/>
          <p:nvPr/>
        </p:nvGrpSpPr>
        <p:grpSpPr>
          <a:xfrm>
            <a:off x="6294467" y="2938469"/>
            <a:ext cx="394090" cy="241980"/>
            <a:chOff x="4601275" y="1702875"/>
            <a:chExt cx="471400" cy="289450"/>
          </a:xfrm>
        </p:grpSpPr>
        <p:sp>
          <p:nvSpPr>
            <p:cNvPr id="105" name="Google Shape;794;p49">
              <a:extLst>
                <a:ext uri="{FF2B5EF4-FFF2-40B4-BE49-F238E27FC236}">
                  <a16:creationId xmlns:a16="http://schemas.microsoft.com/office/drawing/2014/main" id="{22F24A89-29D2-4D03-8EA7-328361991CEC}"/>
                </a:ext>
              </a:extLst>
            </p:cNvPr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5;p49">
              <a:extLst>
                <a:ext uri="{FF2B5EF4-FFF2-40B4-BE49-F238E27FC236}">
                  <a16:creationId xmlns:a16="http://schemas.microsoft.com/office/drawing/2014/main" id="{F4DA6839-8586-4A94-B1E2-6B468BB13489}"/>
                </a:ext>
              </a:extLst>
            </p:cNvPr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6;p49">
              <a:extLst>
                <a:ext uri="{FF2B5EF4-FFF2-40B4-BE49-F238E27FC236}">
                  <a16:creationId xmlns:a16="http://schemas.microsoft.com/office/drawing/2014/main" id="{94469FC0-9BA9-4932-9E2A-F94C559D3E38}"/>
                </a:ext>
              </a:extLst>
            </p:cNvPr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7;p49">
              <a:extLst>
                <a:ext uri="{FF2B5EF4-FFF2-40B4-BE49-F238E27FC236}">
                  <a16:creationId xmlns:a16="http://schemas.microsoft.com/office/drawing/2014/main" id="{D1C98975-E370-44D5-A95C-CA11B1ACC2FD}"/>
                </a:ext>
              </a:extLst>
            </p:cNvPr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8;p49">
              <a:extLst>
                <a:ext uri="{FF2B5EF4-FFF2-40B4-BE49-F238E27FC236}">
                  <a16:creationId xmlns:a16="http://schemas.microsoft.com/office/drawing/2014/main" id="{DB68AA3E-5E46-4E2A-AE5F-CAB0AFB1E08B}"/>
                </a:ext>
              </a:extLst>
            </p:cNvPr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799;p49">
            <a:extLst>
              <a:ext uri="{FF2B5EF4-FFF2-40B4-BE49-F238E27FC236}">
                <a16:creationId xmlns:a16="http://schemas.microsoft.com/office/drawing/2014/main" id="{D6858F6D-D913-452F-924C-E3BA91584163}"/>
              </a:ext>
            </a:extLst>
          </p:cNvPr>
          <p:cNvGrpSpPr/>
          <p:nvPr/>
        </p:nvGrpSpPr>
        <p:grpSpPr>
          <a:xfrm>
            <a:off x="6876887" y="2879259"/>
            <a:ext cx="356303" cy="360400"/>
            <a:chOff x="5297950" y="1632050"/>
            <a:chExt cx="426200" cy="431100"/>
          </a:xfrm>
        </p:grpSpPr>
        <p:sp>
          <p:nvSpPr>
            <p:cNvPr id="111" name="Google Shape;800;p49">
              <a:extLst>
                <a:ext uri="{FF2B5EF4-FFF2-40B4-BE49-F238E27FC236}">
                  <a16:creationId xmlns:a16="http://schemas.microsoft.com/office/drawing/2014/main" id="{68CF6F55-FA40-48A7-BD21-5BA141E9E02F}"/>
                </a:ext>
              </a:extLst>
            </p:cNvPr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01;p49">
              <a:extLst>
                <a:ext uri="{FF2B5EF4-FFF2-40B4-BE49-F238E27FC236}">
                  <a16:creationId xmlns:a16="http://schemas.microsoft.com/office/drawing/2014/main" id="{A1BBC76A-58C4-47DB-A632-24C58F66DC8A}"/>
                </a:ext>
              </a:extLst>
            </p:cNvPr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802;p49">
            <a:extLst>
              <a:ext uri="{FF2B5EF4-FFF2-40B4-BE49-F238E27FC236}">
                <a16:creationId xmlns:a16="http://schemas.microsoft.com/office/drawing/2014/main" id="{C4825C08-81E1-4DEF-9A16-73EAFBC23091}"/>
              </a:ext>
            </a:extLst>
          </p:cNvPr>
          <p:cNvGrpSpPr/>
          <p:nvPr/>
        </p:nvGrpSpPr>
        <p:grpSpPr>
          <a:xfrm>
            <a:off x="7439390" y="2868558"/>
            <a:ext cx="358351" cy="381822"/>
            <a:chOff x="5970800" y="1619250"/>
            <a:chExt cx="428650" cy="456725"/>
          </a:xfrm>
        </p:grpSpPr>
        <p:sp>
          <p:nvSpPr>
            <p:cNvPr id="114" name="Google Shape;803;p49">
              <a:extLst>
                <a:ext uri="{FF2B5EF4-FFF2-40B4-BE49-F238E27FC236}">
                  <a16:creationId xmlns:a16="http://schemas.microsoft.com/office/drawing/2014/main" id="{6F5132E3-5020-453F-9A12-D6C1F2DDAEAF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04;p49">
              <a:extLst>
                <a:ext uri="{FF2B5EF4-FFF2-40B4-BE49-F238E27FC236}">
                  <a16:creationId xmlns:a16="http://schemas.microsoft.com/office/drawing/2014/main" id="{CF3A3A78-9228-4384-BECD-111DECA0B8F6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05;p49">
              <a:extLst>
                <a:ext uri="{FF2B5EF4-FFF2-40B4-BE49-F238E27FC236}">
                  <a16:creationId xmlns:a16="http://schemas.microsoft.com/office/drawing/2014/main" id="{6A56AC76-0890-45CE-8ACF-0EBA3238B861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06;p49">
              <a:extLst>
                <a:ext uri="{FF2B5EF4-FFF2-40B4-BE49-F238E27FC236}">
                  <a16:creationId xmlns:a16="http://schemas.microsoft.com/office/drawing/2014/main" id="{829EDA7A-23D6-4635-8B98-FE509C44A4BF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07;p49">
              <a:extLst>
                <a:ext uri="{FF2B5EF4-FFF2-40B4-BE49-F238E27FC236}">
                  <a16:creationId xmlns:a16="http://schemas.microsoft.com/office/drawing/2014/main" id="{9A988AD0-685E-43E0-AA5D-97F1E823F227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808;p49">
            <a:extLst>
              <a:ext uri="{FF2B5EF4-FFF2-40B4-BE49-F238E27FC236}">
                <a16:creationId xmlns:a16="http://schemas.microsoft.com/office/drawing/2014/main" id="{C644925A-0AE9-4033-A86E-205C93D52FC4}"/>
              </a:ext>
            </a:extLst>
          </p:cNvPr>
          <p:cNvGrpSpPr/>
          <p:nvPr/>
        </p:nvGrpSpPr>
        <p:grpSpPr>
          <a:xfrm>
            <a:off x="7986594" y="2863960"/>
            <a:ext cx="401719" cy="366502"/>
            <a:chOff x="6625350" y="1613750"/>
            <a:chExt cx="480525" cy="438400"/>
          </a:xfrm>
        </p:grpSpPr>
        <p:sp>
          <p:nvSpPr>
            <p:cNvPr id="120" name="Google Shape;809;p49">
              <a:extLst>
                <a:ext uri="{FF2B5EF4-FFF2-40B4-BE49-F238E27FC236}">
                  <a16:creationId xmlns:a16="http://schemas.microsoft.com/office/drawing/2014/main" id="{FFDCFDCB-82A6-4B1C-82D6-E8B50A689924}"/>
                </a:ext>
              </a:extLst>
            </p:cNvPr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10;p49">
              <a:extLst>
                <a:ext uri="{FF2B5EF4-FFF2-40B4-BE49-F238E27FC236}">
                  <a16:creationId xmlns:a16="http://schemas.microsoft.com/office/drawing/2014/main" id="{37021C03-782C-4219-B9F1-11E88E4ADB83}"/>
                </a:ext>
              </a:extLst>
            </p:cNvPr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11;p49">
              <a:extLst>
                <a:ext uri="{FF2B5EF4-FFF2-40B4-BE49-F238E27FC236}">
                  <a16:creationId xmlns:a16="http://schemas.microsoft.com/office/drawing/2014/main" id="{8253C6B3-9D09-4D49-B468-0D9A02C5B2CC}"/>
                </a:ext>
              </a:extLst>
            </p:cNvPr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12;p49">
              <a:extLst>
                <a:ext uri="{FF2B5EF4-FFF2-40B4-BE49-F238E27FC236}">
                  <a16:creationId xmlns:a16="http://schemas.microsoft.com/office/drawing/2014/main" id="{C37F8612-8865-4B87-A362-80157813C076}"/>
                </a:ext>
              </a:extLst>
            </p:cNvPr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13;p49">
              <a:extLst>
                <a:ext uri="{FF2B5EF4-FFF2-40B4-BE49-F238E27FC236}">
                  <a16:creationId xmlns:a16="http://schemas.microsoft.com/office/drawing/2014/main" id="{9ECD859E-6F97-4C69-BD9C-3857A365C7C9}"/>
                </a:ext>
              </a:extLst>
            </p:cNvPr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814;p49">
            <a:extLst>
              <a:ext uri="{FF2B5EF4-FFF2-40B4-BE49-F238E27FC236}">
                <a16:creationId xmlns:a16="http://schemas.microsoft.com/office/drawing/2014/main" id="{9C655E15-89A8-46CC-8B10-D3E7B75A72CB}"/>
              </a:ext>
            </a:extLst>
          </p:cNvPr>
          <p:cNvGrpSpPr/>
          <p:nvPr/>
        </p:nvGrpSpPr>
        <p:grpSpPr>
          <a:xfrm>
            <a:off x="2958743" y="3460154"/>
            <a:ext cx="303217" cy="325685"/>
            <a:chOff x="611175" y="2326900"/>
            <a:chExt cx="362700" cy="389575"/>
          </a:xfrm>
        </p:grpSpPr>
        <p:sp>
          <p:nvSpPr>
            <p:cNvPr id="126" name="Google Shape;815;p49">
              <a:extLst>
                <a:ext uri="{FF2B5EF4-FFF2-40B4-BE49-F238E27FC236}">
                  <a16:creationId xmlns:a16="http://schemas.microsoft.com/office/drawing/2014/main" id="{88B66072-3BFD-4783-9334-1F046A61A449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16;p49">
              <a:extLst>
                <a:ext uri="{FF2B5EF4-FFF2-40B4-BE49-F238E27FC236}">
                  <a16:creationId xmlns:a16="http://schemas.microsoft.com/office/drawing/2014/main" id="{C557EF48-1C5C-4564-AE49-8A82C60B3A0F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17;p49">
              <a:extLst>
                <a:ext uri="{FF2B5EF4-FFF2-40B4-BE49-F238E27FC236}">
                  <a16:creationId xmlns:a16="http://schemas.microsoft.com/office/drawing/2014/main" id="{AF6D4CE2-EC06-484A-B75F-5B3FA761A87B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18;p49">
              <a:extLst>
                <a:ext uri="{FF2B5EF4-FFF2-40B4-BE49-F238E27FC236}">
                  <a16:creationId xmlns:a16="http://schemas.microsoft.com/office/drawing/2014/main" id="{F1E55381-7916-4F67-B8AE-E3EB26A814DF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819;p49">
            <a:extLst>
              <a:ext uri="{FF2B5EF4-FFF2-40B4-BE49-F238E27FC236}">
                <a16:creationId xmlns:a16="http://schemas.microsoft.com/office/drawing/2014/main" id="{795B8971-B48D-4A0C-9554-5B5F2938BEA2}"/>
              </a:ext>
            </a:extLst>
          </p:cNvPr>
          <p:cNvSpPr/>
          <p:nvPr/>
        </p:nvSpPr>
        <p:spPr>
          <a:xfrm>
            <a:off x="3514139" y="3463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820;p49">
            <a:extLst>
              <a:ext uri="{FF2B5EF4-FFF2-40B4-BE49-F238E27FC236}">
                <a16:creationId xmlns:a16="http://schemas.microsoft.com/office/drawing/2014/main" id="{F0204EBA-4913-48C5-8AB2-DDF10A2739F1}"/>
              </a:ext>
            </a:extLst>
          </p:cNvPr>
          <p:cNvSpPr/>
          <p:nvPr/>
        </p:nvSpPr>
        <p:spPr>
          <a:xfrm>
            <a:off x="4077687" y="3463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821;p49">
            <a:extLst>
              <a:ext uri="{FF2B5EF4-FFF2-40B4-BE49-F238E27FC236}">
                <a16:creationId xmlns:a16="http://schemas.microsoft.com/office/drawing/2014/main" id="{D5DB86DD-3D44-4CBC-898D-B1880D9E76D9}"/>
              </a:ext>
            </a:extLst>
          </p:cNvPr>
          <p:cNvSpPr/>
          <p:nvPr/>
        </p:nvSpPr>
        <p:spPr>
          <a:xfrm>
            <a:off x="4641236" y="3463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822;p49">
            <a:extLst>
              <a:ext uri="{FF2B5EF4-FFF2-40B4-BE49-F238E27FC236}">
                <a16:creationId xmlns:a16="http://schemas.microsoft.com/office/drawing/2014/main" id="{E3872FF0-D3AF-4BA4-9A1E-F6A87DF2911E}"/>
              </a:ext>
            </a:extLst>
          </p:cNvPr>
          <p:cNvGrpSpPr/>
          <p:nvPr/>
        </p:nvGrpSpPr>
        <p:grpSpPr>
          <a:xfrm>
            <a:off x="5279208" y="3408092"/>
            <a:ext cx="170502" cy="425733"/>
            <a:chOff x="3386850" y="2264625"/>
            <a:chExt cx="203950" cy="509250"/>
          </a:xfrm>
        </p:grpSpPr>
        <p:sp>
          <p:nvSpPr>
            <p:cNvPr id="134" name="Google Shape;823;p49">
              <a:extLst>
                <a:ext uri="{FF2B5EF4-FFF2-40B4-BE49-F238E27FC236}">
                  <a16:creationId xmlns:a16="http://schemas.microsoft.com/office/drawing/2014/main" id="{C3244397-383F-4D50-80C5-949B104BCEE0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24;p49">
              <a:extLst>
                <a:ext uri="{FF2B5EF4-FFF2-40B4-BE49-F238E27FC236}">
                  <a16:creationId xmlns:a16="http://schemas.microsoft.com/office/drawing/2014/main" id="{91972C3B-FBB7-46ED-8CE9-00B082AF9B5A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825;p49">
            <a:extLst>
              <a:ext uri="{FF2B5EF4-FFF2-40B4-BE49-F238E27FC236}">
                <a16:creationId xmlns:a16="http://schemas.microsoft.com/office/drawing/2014/main" id="{8E3495C3-4182-4134-BE73-DA733C25BFB0}"/>
              </a:ext>
            </a:extLst>
          </p:cNvPr>
          <p:cNvGrpSpPr/>
          <p:nvPr/>
        </p:nvGrpSpPr>
        <p:grpSpPr>
          <a:xfrm>
            <a:off x="6421581" y="3462202"/>
            <a:ext cx="139863" cy="317513"/>
            <a:chOff x="4753325" y="2329350"/>
            <a:chExt cx="167300" cy="379800"/>
          </a:xfrm>
        </p:grpSpPr>
        <p:sp>
          <p:nvSpPr>
            <p:cNvPr id="137" name="Google Shape;826;p49">
              <a:extLst>
                <a:ext uri="{FF2B5EF4-FFF2-40B4-BE49-F238E27FC236}">
                  <a16:creationId xmlns:a16="http://schemas.microsoft.com/office/drawing/2014/main" id="{B887230E-C129-407C-849C-F5973DBAD013}"/>
                </a:ext>
              </a:extLst>
            </p:cNvPr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27;p49">
              <a:extLst>
                <a:ext uri="{FF2B5EF4-FFF2-40B4-BE49-F238E27FC236}">
                  <a16:creationId xmlns:a16="http://schemas.microsoft.com/office/drawing/2014/main" id="{FC661650-583D-4EC4-9DA0-D53F4ECC9A08}"/>
                </a:ext>
              </a:extLst>
            </p:cNvPr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828;p49">
            <a:extLst>
              <a:ext uri="{FF2B5EF4-FFF2-40B4-BE49-F238E27FC236}">
                <a16:creationId xmlns:a16="http://schemas.microsoft.com/office/drawing/2014/main" id="{DF17620E-B9F4-439C-BD84-9D6D1E4DAC53}"/>
              </a:ext>
            </a:extLst>
          </p:cNvPr>
          <p:cNvGrpSpPr/>
          <p:nvPr/>
        </p:nvGrpSpPr>
        <p:grpSpPr>
          <a:xfrm>
            <a:off x="5855484" y="3410119"/>
            <a:ext cx="145004" cy="421658"/>
            <a:chOff x="4076175" y="2267050"/>
            <a:chExt cx="173450" cy="504375"/>
          </a:xfrm>
        </p:grpSpPr>
        <p:sp>
          <p:nvSpPr>
            <p:cNvPr id="140" name="Google Shape;829;p49">
              <a:extLst>
                <a:ext uri="{FF2B5EF4-FFF2-40B4-BE49-F238E27FC236}">
                  <a16:creationId xmlns:a16="http://schemas.microsoft.com/office/drawing/2014/main" id="{C2E15D8A-A6F4-454C-B54D-0B942C32CD8C}"/>
                </a:ext>
              </a:extLst>
            </p:cNvPr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30;p49">
              <a:extLst>
                <a:ext uri="{FF2B5EF4-FFF2-40B4-BE49-F238E27FC236}">
                  <a16:creationId xmlns:a16="http://schemas.microsoft.com/office/drawing/2014/main" id="{D389196A-B39A-4AA5-91EA-F38709F4B07F}"/>
                </a:ext>
              </a:extLst>
            </p:cNvPr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831;p49">
            <a:extLst>
              <a:ext uri="{FF2B5EF4-FFF2-40B4-BE49-F238E27FC236}">
                <a16:creationId xmlns:a16="http://schemas.microsoft.com/office/drawing/2014/main" id="{FF7AFF7B-6F7A-4237-861B-A7F1492BB749}"/>
              </a:ext>
            </a:extLst>
          </p:cNvPr>
          <p:cNvSpPr/>
          <p:nvPr/>
        </p:nvSpPr>
        <p:spPr>
          <a:xfrm>
            <a:off x="6895429" y="34546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832;p49">
            <a:extLst>
              <a:ext uri="{FF2B5EF4-FFF2-40B4-BE49-F238E27FC236}">
                <a16:creationId xmlns:a16="http://schemas.microsoft.com/office/drawing/2014/main" id="{D2A47ACF-E364-4967-964B-2335B9D871C0}"/>
              </a:ext>
            </a:extLst>
          </p:cNvPr>
          <p:cNvGrpSpPr/>
          <p:nvPr/>
        </p:nvGrpSpPr>
        <p:grpSpPr>
          <a:xfrm>
            <a:off x="7442964" y="3460656"/>
            <a:ext cx="351204" cy="324661"/>
            <a:chOff x="5975075" y="2327500"/>
            <a:chExt cx="420100" cy="388350"/>
          </a:xfrm>
        </p:grpSpPr>
        <p:sp>
          <p:nvSpPr>
            <p:cNvPr id="144" name="Google Shape;833;p49">
              <a:extLst>
                <a:ext uri="{FF2B5EF4-FFF2-40B4-BE49-F238E27FC236}">
                  <a16:creationId xmlns:a16="http://schemas.microsoft.com/office/drawing/2014/main" id="{73C481A9-D99C-4F5C-8F5C-CCE4F7CFF9AB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34;p49">
              <a:extLst>
                <a:ext uri="{FF2B5EF4-FFF2-40B4-BE49-F238E27FC236}">
                  <a16:creationId xmlns:a16="http://schemas.microsoft.com/office/drawing/2014/main" id="{1F7BA230-577B-4BBC-A70F-53F18C0DA5FC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835;p49">
            <a:extLst>
              <a:ext uri="{FF2B5EF4-FFF2-40B4-BE49-F238E27FC236}">
                <a16:creationId xmlns:a16="http://schemas.microsoft.com/office/drawing/2014/main" id="{75142BA7-771A-4F94-8B95-B0937196E40D}"/>
              </a:ext>
            </a:extLst>
          </p:cNvPr>
          <p:cNvGrpSpPr/>
          <p:nvPr/>
        </p:nvGrpSpPr>
        <p:grpSpPr>
          <a:xfrm>
            <a:off x="8074374" y="3450958"/>
            <a:ext cx="215437" cy="351204"/>
            <a:chOff x="6730350" y="2315900"/>
            <a:chExt cx="257700" cy="420100"/>
          </a:xfrm>
        </p:grpSpPr>
        <p:sp>
          <p:nvSpPr>
            <p:cNvPr id="147" name="Google Shape;836;p49">
              <a:extLst>
                <a:ext uri="{FF2B5EF4-FFF2-40B4-BE49-F238E27FC236}">
                  <a16:creationId xmlns:a16="http://schemas.microsoft.com/office/drawing/2014/main" id="{535C99AD-DEA8-4F0A-A728-4436FDAB6486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37;p49">
              <a:extLst>
                <a:ext uri="{FF2B5EF4-FFF2-40B4-BE49-F238E27FC236}">
                  <a16:creationId xmlns:a16="http://schemas.microsoft.com/office/drawing/2014/main" id="{E5621DB2-4331-4BE0-98A9-33C691AA9AD7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38;p49">
              <a:extLst>
                <a:ext uri="{FF2B5EF4-FFF2-40B4-BE49-F238E27FC236}">
                  <a16:creationId xmlns:a16="http://schemas.microsoft.com/office/drawing/2014/main" id="{AC899ABB-BD74-4E48-BCC3-9C13D3DBBBAC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39;p49">
              <a:extLst>
                <a:ext uri="{FF2B5EF4-FFF2-40B4-BE49-F238E27FC236}">
                  <a16:creationId xmlns:a16="http://schemas.microsoft.com/office/drawing/2014/main" id="{B6E084FA-53B7-45BD-86F0-2BB786B04AA0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40;p49">
              <a:extLst>
                <a:ext uri="{FF2B5EF4-FFF2-40B4-BE49-F238E27FC236}">
                  <a16:creationId xmlns:a16="http://schemas.microsoft.com/office/drawing/2014/main" id="{6DACD9CB-4ECA-4B68-AC36-D0B85895418B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841;p49">
            <a:extLst>
              <a:ext uri="{FF2B5EF4-FFF2-40B4-BE49-F238E27FC236}">
                <a16:creationId xmlns:a16="http://schemas.microsoft.com/office/drawing/2014/main" id="{2571A5BB-7C18-4C35-829F-AE56102B3349}"/>
              </a:ext>
            </a:extLst>
          </p:cNvPr>
          <p:cNvGrpSpPr/>
          <p:nvPr/>
        </p:nvGrpSpPr>
        <p:grpSpPr>
          <a:xfrm>
            <a:off x="3055719" y="3987440"/>
            <a:ext cx="109265" cy="398166"/>
            <a:chOff x="727175" y="2957625"/>
            <a:chExt cx="130700" cy="476275"/>
          </a:xfrm>
        </p:grpSpPr>
        <p:sp>
          <p:nvSpPr>
            <p:cNvPr id="153" name="Google Shape;842;p49">
              <a:extLst>
                <a:ext uri="{FF2B5EF4-FFF2-40B4-BE49-F238E27FC236}">
                  <a16:creationId xmlns:a16="http://schemas.microsoft.com/office/drawing/2014/main" id="{A1098896-3917-4380-B487-C40562131014}"/>
                </a:ext>
              </a:extLst>
            </p:cNvPr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43;p49">
              <a:extLst>
                <a:ext uri="{FF2B5EF4-FFF2-40B4-BE49-F238E27FC236}">
                  <a16:creationId xmlns:a16="http://schemas.microsoft.com/office/drawing/2014/main" id="{56A85A5C-14EA-438F-AD62-8A9A757C622B}"/>
                </a:ext>
              </a:extLst>
            </p:cNvPr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844;p49">
            <a:extLst>
              <a:ext uri="{FF2B5EF4-FFF2-40B4-BE49-F238E27FC236}">
                <a16:creationId xmlns:a16="http://schemas.microsoft.com/office/drawing/2014/main" id="{3AA56ED5-A4F6-41EA-80F0-FB2877882477}"/>
              </a:ext>
            </a:extLst>
          </p:cNvPr>
          <p:cNvSpPr/>
          <p:nvPr/>
        </p:nvSpPr>
        <p:spPr>
          <a:xfrm>
            <a:off x="4070038" y="39717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845;p49">
            <a:extLst>
              <a:ext uri="{FF2B5EF4-FFF2-40B4-BE49-F238E27FC236}">
                <a16:creationId xmlns:a16="http://schemas.microsoft.com/office/drawing/2014/main" id="{87F05292-18BA-4645-A505-9030D973387F}"/>
              </a:ext>
            </a:extLst>
          </p:cNvPr>
          <p:cNvSpPr/>
          <p:nvPr/>
        </p:nvSpPr>
        <p:spPr>
          <a:xfrm>
            <a:off x="3549879" y="39717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846;p49">
            <a:extLst>
              <a:ext uri="{FF2B5EF4-FFF2-40B4-BE49-F238E27FC236}">
                <a16:creationId xmlns:a16="http://schemas.microsoft.com/office/drawing/2014/main" id="{F4B25D4F-71A3-4E70-AE60-7F675ABB2AC3}"/>
              </a:ext>
            </a:extLst>
          </p:cNvPr>
          <p:cNvGrpSpPr/>
          <p:nvPr/>
        </p:nvGrpSpPr>
        <p:grpSpPr>
          <a:xfrm>
            <a:off x="4607461" y="4000189"/>
            <a:ext cx="386943" cy="372647"/>
            <a:chOff x="2583325" y="2972875"/>
            <a:chExt cx="462850" cy="445750"/>
          </a:xfrm>
        </p:grpSpPr>
        <p:sp>
          <p:nvSpPr>
            <p:cNvPr id="158" name="Google Shape;847;p49">
              <a:extLst>
                <a:ext uri="{FF2B5EF4-FFF2-40B4-BE49-F238E27FC236}">
                  <a16:creationId xmlns:a16="http://schemas.microsoft.com/office/drawing/2014/main" id="{40C14950-14BF-4211-B0B5-D40BAEB1B3BA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848;p49">
              <a:extLst>
                <a:ext uri="{FF2B5EF4-FFF2-40B4-BE49-F238E27FC236}">
                  <a16:creationId xmlns:a16="http://schemas.microsoft.com/office/drawing/2014/main" id="{35A40316-15A5-4FCF-B706-7338333031F4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849;p49">
            <a:extLst>
              <a:ext uri="{FF2B5EF4-FFF2-40B4-BE49-F238E27FC236}">
                <a16:creationId xmlns:a16="http://schemas.microsoft.com/office/drawing/2014/main" id="{CB0CF800-D4AF-46B2-B7C3-B64516BAD2EA}"/>
              </a:ext>
            </a:extLst>
          </p:cNvPr>
          <p:cNvGrpSpPr/>
          <p:nvPr/>
        </p:nvGrpSpPr>
        <p:grpSpPr>
          <a:xfrm>
            <a:off x="5157716" y="4055846"/>
            <a:ext cx="413486" cy="261355"/>
            <a:chOff x="3241525" y="3039450"/>
            <a:chExt cx="494600" cy="312625"/>
          </a:xfrm>
        </p:grpSpPr>
        <p:sp>
          <p:nvSpPr>
            <p:cNvPr id="161" name="Google Shape;850;p49">
              <a:extLst>
                <a:ext uri="{FF2B5EF4-FFF2-40B4-BE49-F238E27FC236}">
                  <a16:creationId xmlns:a16="http://schemas.microsoft.com/office/drawing/2014/main" id="{371F7341-295A-46BE-92AF-5A790CED91E8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851;p49">
              <a:extLst>
                <a:ext uri="{FF2B5EF4-FFF2-40B4-BE49-F238E27FC236}">
                  <a16:creationId xmlns:a16="http://schemas.microsoft.com/office/drawing/2014/main" id="{E9951A56-F154-4B4A-93AD-0916375EADB8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852;p49">
            <a:extLst>
              <a:ext uri="{FF2B5EF4-FFF2-40B4-BE49-F238E27FC236}">
                <a16:creationId xmlns:a16="http://schemas.microsoft.com/office/drawing/2014/main" id="{D1A031B3-C637-456D-8821-6D1851A21D7D}"/>
              </a:ext>
            </a:extLst>
          </p:cNvPr>
          <p:cNvSpPr/>
          <p:nvPr/>
        </p:nvSpPr>
        <p:spPr>
          <a:xfrm>
            <a:off x="6314010" y="40089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853;p49">
            <a:extLst>
              <a:ext uri="{FF2B5EF4-FFF2-40B4-BE49-F238E27FC236}">
                <a16:creationId xmlns:a16="http://schemas.microsoft.com/office/drawing/2014/main" id="{2DB543CB-0F2F-43A7-A6A5-70F91229A259}"/>
              </a:ext>
            </a:extLst>
          </p:cNvPr>
          <p:cNvGrpSpPr/>
          <p:nvPr/>
        </p:nvGrpSpPr>
        <p:grpSpPr>
          <a:xfrm>
            <a:off x="6841148" y="4028279"/>
            <a:ext cx="427781" cy="316489"/>
            <a:chOff x="5255200" y="3006475"/>
            <a:chExt cx="511700" cy="378575"/>
          </a:xfrm>
        </p:grpSpPr>
        <p:sp>
          <p:nvSpPr>
            <p:cNvPr id="165" name="Google Shape;854;p49">
              <a:extLst>
                <a:ext uri="{FF2B5EF4-FFF2-40B4-BE49-F238E27FC236}">
                  <a16:creationId xmlns:a16="http://schemas.microsoft.com/office/drawing/2014/main" id="{9CF47C4D-212C-42D8-A286-7CB39E310DD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855;p49">
              <a:extLst>
                <a:ext uri="{FF2B5EF4-FFF2-40B4-BE49-F238E27FC236}">
                  <a16:creationId xmlns:a16="http://schemas.microsoft.com/office/drawing/2014/main" id="{25C416C8-D9FD-4AE6-B631-BD830BF08937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856;p49">
            <a:extLst>
              <a:ext uri="{FF2B5EF4-FFF2-40B4-BE49-F238E27FC236}">
                <a16:creationId xmlns:a16="http://schemas.microsoft.com/office/drawing/2014/main" id="{B3C744B6-423B-4EF7-BF46-42291793C739}"/>
              </a:ext>
            </a:extLst>
          </p:cNvPr>
          <p:cNvGrpSpPr/>
          <p:nvPr/>
        </p:nvGrpSpPr>
        <p:grpSpPr>
          <a:xfrm>
            <a:off x="5754934" y="4009908"/>
            <a:ext cx="346104" cy="353231"/>
            <a:chOff x="3955900" y="2984500"/>
            <a:chExt cx="414000" cy="422525"/>
          </a:xfrm>
        </p:grpSpPr>
        <p:sp>
          <p:nvSpPr>
            <p:cNvPr id="168" name="Google Shape;857;p49">
              <a:extLst>
                <a:ext uri="{FF2B5EF4-FFF2-40B4-BE49-F238E27FC236}">
                  <a16:creationId xmlns:a16="http://schemas.microsoft.com/office/drawing/2014/main" id="{00951A52-6E72-4F21-9ACE-16AEB09FB195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58;p49">
              <a:extLst>
                <a:ext uri="{FF2B5EF4-FFF2-40B4-BE49-F238E27FC236}">
                  <a16:creationId xmlns:a16="http://schemas.microsoft.com/office/drawing/2014/main" id="{D83E9CF9-9FBF-49A6-B2BC-6F92E1C598B0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59;p49">
              <a:extLst>
                <a:ext uri="{FF2B5EF4-FFF2-40B4-BE49-F238E27FC236}">
                  <a16:creationId xmlns:a16="http://schemas.microsoft.com/office/drawing/2014/main" id="{46296F33-3848-4FD4-A0C3-C43D13EA5588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860;p49">
            <a:extLst>
              <a:ext uri="{FF2B5EF4-FFF2-40B4-BE49-F238E27FC236}">
                <a16:creationId xmlns:a16="http://schemas.microsoft.com/office/drawing/2014/main" id="{9AC7C806-855C-41D3-9516-C3FF9D5EDB1E}"/>
              </a:ext>
            </a:extLst>
          </p:cNvPr>
          <p:cNvSpPr/>
          <p:nvPr/>
        </p:nvSpPr>
        <p:spPr>
          <a:xfrm>
            <a:off x="2918947" y="45980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861;p49">
            <a:extLst>
              <a:ext uri="{FF2B5EF4-FFF2-40B4-BE49-F238E27FC236}">
                <a16:creationId xmlns:a16="http://schemas.microsoft.com/office/drawing/2014/main" id="{4846CAF1-6E3B-40A8-8955-2F33A9AAB0ED}"/>
              </a:ext>
            </a:extLst>
          </p:cNvPr>
          <p:cNvSpPr/>
          <p:nvPr/>
        </p:nvSpPr>
        <p:spPr>
          <a:xfrm>
            <a:off x="7483995" y="39926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862;p49">
            <a:extLst>
              <a:ext uri="{FF2B5EF4-FFF2-40B4-BE49-F238E27FC236}">
                <a16:creationId xmlns:a16="http://schemas.microsoft.com/office/drawing/2014/main" id="{5C4EE6DD-16C3-489E-A758-07CC4A31E1C8}"/>
              </a:ext>
            </a:extLst>
          </p:cNvPr>
          <p:cNvGrpSpPr/>
          <p:nvPr/>
        </p:nvGrpSpPr>
        <p:grpSpPr>
          <a:xfrm>
            <a:off x="8049879" y="4004787"/>
            <a:ext cx="264427" cy="375719"/>
            <a:chOff x="6701050" y="2978375"/>
            <a:chExt cx="316300" cy="449425"/>
          </a:xfrm>
        </p:grpSpPr>
        <p:sp>
          <p:nvSpPr>
            <p:cNvPr id="174" name="Google Shape;863;p49">
              <a:extLst>
                <a:ext uri="{FF2B5EF4-FFF2-40B4-BE49-F238E27FC236}">
                  <a16:creationId xmlns:a16="http://schemas.microsoft.com/office/drawing/2014/main" id="{93455BDF-181B-4C1B-987F-7080669E282F}"/>
                </a:ext>
              </a:extLst>
            </p:cNvPr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864;p49">
              <a:extLst>
                <a:ext uri="{FF2B5EF4-FFF2-40B4-BE49-F238E27FC236}">
                  <a16:creationId xmlns:a16="http://schemas.microsoft.com/office/drawing/2014/main" id="{6FC091B0-21D0-4E27-A147-5E9A34E5B96B}"/>
                </a:ext>
              </a:extLst>
            </p:cNvPr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865;p49">
            <a:extLst>
              <a:ext uri="{FF2B5EF4-FFF2-40B4-BE49-F238E27FC236}">
                <a16:creationId xmlns:a16="http://schemas.microsoft.com/office/drawing/2014/main" id="{E91C5E6E-9367-4438-8D75-5A2B185647AD}"/>
              </a:ext>
            </a:extLst>
          </p:cNvPr>
          <p:cNvGrpSpPr/>
          <p:nvPr/>
        </p:nvGrpSpPr>
        <p:grpSpPr>
          <a:xfrm>
            <a:off x="3485507" y="4623448"/>
            <a:ext cx="376743" cy="253204"/>
            <a:chOff x="1241275" y="3718400"/>
            <a:chExt cx="450650" cy="302875"/>
          </a:xfrm>
        </p:grpSpPr>
        <p:sp>
          <p:nvSpPr>
            <p:cNvPr id="177" name="Google Shape;866;p49">
              <a:extLst>
                <a:ext uri="{FF2B5EF4-FFF2-40B4-BE49-F238E27FC236}">
                  <a16:creationId xmlns:a16="http://schemas.microsoft.com/office/drawing/2014/main" id="{AE9CED3F-15D3-4983-BD4F-EAB7B2106ABF}"/>
                </a:ext>
              </a:extLst>
            </p:cNvPr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67;p49">
              <a:extLst>
                <a:ext uri="{FF2B5EF4-FFF2-40B4-BE49-F238E27FC236}">
                  <a16:creationId xmlns:a16="http://schemas.microsoft.com/office/drawing/2014/main" id="{905C7FF0-DFD1-4FA8-B254-00AADA9BD986}"/>
                </a:ext>
              </a:extLst>
            </p:cNvPr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68;p49">
              <a:extLst>
                <a:ext uri="{FF2B5EF4-FFF2-40B4-BE49-F238E27FC236}">
                  <a16:creationId xmlns:a16="http://schemas.microsoft.com/office/drawing/2014/main" id="{C77AC952-AF08-4A54-B871-B69BE84AAB96}"/>
                </a:ext>
              </a:extLst>
            </p:cNvPr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69;p49">
              <a:extLst>
                <a:ext uri="{FF2B5EF4-FFF2-40B4-BE49-F238E27FC236}">
                  <a16:creationId xmlns:a16="http://schemas.microsoft.com/office/drawing/2014/main" id="{D57BAB5A-89C9-469C-BEF3-198153A98C85}"/>
                </a:ext>
              </a:extLst>
            </p:cNvPr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870;p49">
            <a:extLst>
              <a:ext uri="{FF2B5EF4-FFF2-40B4-BE49-F238E27FC236}">
                <a16:creationId xmlns:a16="http://schemas.microsoft.com/office/drawing/2014/main" id="{D762E606-2700-4D38-BEF1-A981678F963A}"/>
              </a:ext>
            </a:extLst>
          </p:cNvPr>
          <p:cNvGrpSpPr/>
          <p:nvPr/>
        </p:nvGrpSpPr>
        <p:grpSpPr>
          <a:xfrm>
            <a:off x="4054154" y="4604053"/>
            <a:ext cx="366502" cy="292496"/>
            <a:chOff x="1921475" y="3695200"/>
            <a:chExt cx="438400" cy="349875"/>
          </a:xfrm>
        </p:grpSpPr>
        <p:sp>
          <p:nvSpPr>
            <p:cNvPr id="182" name="Google Shape;871;p49">
              <a:extLst>
                <a:ext uri="{FF2B5EF4-FFF2-40B4-BE49-F238E27FC236}">
                  <a16:creationId xmlns:a16="http://schemas.microsoft.com/office/drawing/2014/main" id="{B9850A73-B2BC-4104-865E-A4E4C1CDD91C}"/>
                </a:ext>
              </a:extLst>
            </p:cNvPr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872;p49">
              <a:extLst>
                <a:ext uri="{FF2B5EF4-FFF2-40B4-BE49-F238E27FC236}">
                  <a16:creationId xmlns:a16="http://schemas.microsoft.com/office/drawing/2014/main" id="{440C3EF0-E912-4376-8AB7-2EFA5E5A5432}"/>
                </a:ext>
              </a:extLst>
            </p:cNvPr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873;p49">
              <a:extLst>
                <a:ext uri="{FF2B5EF4-FFF2-40B4-BE49-F238E27FC236}">
                  <a16:creationId xmlns:a16="http://schemas.microsoft.com/office/drawing/2014/main" id="{EA69E120-2C38-419D-B412-E0B78AB30936}"/>
                </a:ext>
              </a:extLst>
            </p:cNvPr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874;p49">
            <a:extLst>
              <a:ext uri="{FF2B5EF4-FFF2-40B4-BE49-F238E27FC236}">
                <a16:creationId xmlns:a16="http://schemas.microsoft.com/office/drawing/2014/main" id="{ED098DC5-8411-401E-A201-4AEE96503796}"/>
              </a:ext>
            </a:extLst>
          </p:cNvPr>
          <p:cNvGrpSpPr/>
          <p:nvPr/>
        </p:nvGrpSpPr>
        <p:grpSpPr>
          <a:xfrm>
            <a:off x="4621255" y="4599455"/>
            <a:ext cx="359355" cy="301190"/>
            <a:chOff x="2599825" y="3689700"/>
            <a:chExt cx="429850" cy="360275"/>
          </a:xfrm>
        </p:grpSpPr>
        <p:sp>
          <p:nvSpPr>
            <p:cNvPr id="186" name="Google Shape;875;p49">
              <a:extLst>
                <a:ext uri="{FF2B5EF4-FFF2-40B4-BE49-F238E27FC236}">
                  <a16:creationId xmlns:a16="http://schemas.microsoft.com/office/drawing/2014/main" id="{F6667D6C-B389-433C-9EE8-2EF4C6A5A407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876;p49">
              <a:extLst>
                <a:ext uri="{FF2B5EF4-FFF2-40B4-BE49-F238E27FC236}">
                  <a16:creationId xmlns:a16="http://schemas.microsoft.com/office/drawing/2014/main" id="{0800DBF3-D73B-4A71-86EF-743272F3BB49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877;p49">
            <a:extLst>
              <a:ext uri="{FF2B5EF4-FFF2-40B4-BE49-F238E27FC236}">
                <a16:creationId xmlns:a16="http://schemas.microsoft.com/office/drawing/2014/main" id="{AC355C25-39E5-4547-A8E1-1DEC327C3EE8}"/>
              </a:ext>
            </a:extLst>
          </p:cNvPr>
          <p:cNvGrpSpPr/>
          <p:nvPr/>
        </p:nvGrpSpPr>
        <p:grpSpPr>
          <a:xfrm>
            <a:off x="5202129" y="4568314"/>
            <a:ext cx="324661" cy="338956"/>
            <a:chOff x="3294650" y="3652450"/>
            <a:chExt cx="388350" cy="405450"/>
          </a:xfrm>
        </p:grpSpPr>
        <p:sp>
          <p:nvSpPr>
            <p:cNvPr id="189" name="Google Shape;878;p49">
              <a:extLst>
                <a:ext uri="{FF2B5EF4-FFF2-40B4-BE49-F238E27FC236}">
                  <a16:creationId xmlns:a16="http://schemas.microsoft.com/office/drawing/2014/main" id="{29300AAA-59CC-4EE6-BDE4-417498632113}"/>
                </a:ext>
              </a:extLst>
            </p:cNvPr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879;p49">
              <a:extLst>
                <a:ext uri="{FF2B5EF4-FFF2-40B4-BE49-F238E27FC236}">
                  <a16:creationId xmlns:a16="http://schemas.microsoft.com/office/drawing/2014/main" id="{6682FBE4-777F-4E52-87AA-A2145B2B0D10}"/>
                </a:ext>
              </a:extLst>
            </p:cNvPr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880;p49">
              <a:extLst>
                <a:ext uri="{FF2B5EF4-FFF2-40B4-BE49-F238E27FC236}">
                  <a16:creationId xmlns:a16="http://schemas.microsoft.com/office/drawing/2014/main" id="{DC7A1E3C-C528-4868-AAA5-330C3610CD19}"/>
                </a:ext>
              </a:extLst>
            </p:cNvPr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881;p49">
            <a:extLst>
              <a:ext uri="{FF2B5EF4-FFF2-40B4-BE49-F238E27FC236}">
                <a16:creationId xmlns:a16="http://schemas.microsoft.com/office/drawing/2014/main" id="{1E1486C3-87AD-4158-B57C-8CE196BE7041}"/>
              </a:ext>
            </a:extLst>
          </p:cNvPr>
          <p:cNvGrpSpPr/>
          <p:nvPr/>
        </p:nvGrpSpPr>
        <p:grpSpPr>
          <a:xfrm>
            <a:off x="5738611" y="4611201"/>
            <a:ext cx="378750" cy="277698"/>
            <a:chOff x="3936375" y="3703750"/>
            <a:chExt cx="453050" cy="332175"/>
          </a:xfrm>
        </p:grpSpPr>
        <p:sp>
          <p:nvSpPr>
            <p:cNvPr id="193" name="Google Shape;882;p49">
              <a:extLst>
                <a:ext uri="{FF2B5EF4-FFF2-40B4-BE49-F238E27FC236}">
                  <a16:creationId xmlns:a16="http://schemas.microsoft.com/office/drawing/2014/main" id="{D4F30701-ED38-49F0-B76D-2C978619797F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883;p49">
              <a:extLst>
                <a:ext uri="{FF2B5EF4-FFF2-40B4-BE49-F238E27FC236}">
                  <a16:creationId xmlns:a16="http://schemas.microsoft.com/office/drawing/2014/main" id="{F02A20DB-39B9-4B5C-8ED2-D651071B720E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884;p49">
              <a:extLst>
                <a:ext uri="{FF2B5EF4-FFF2-40B4-BE49-F238E27FC236}">
                  <a16:creationId xmlns:a16="http://schemas.microsoft.com/office/drawing/2014/main" id="{CB1B87AC-5377-4214-B761-43A7556D77C8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85;p49">
              <a:extLst>
                <a:ext uri="{FF2B5EF4-FFF2-40B4-BE49-F238E27FC236}">
                  <a16:creationId xmlns:a16="http://schemas.microsoft.com/office/drawing/2014/main" id="{024F8F97-1E0B-4DE4-984C-5EE4B60BBD35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86;p49">
              <a:extLst>
                <a:ext uri="{FF2B5EF4-FFF2-40B4-BE49-F238E27FC236}">
                  <a16:creationId xmlns:a16="http://schemas.microsoft.com/office/drawing/2014/main" id="{E3E5BB07-1E26-4686-B78B-5AB3136C76A8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887;p49">
            <a:extLst>
              <a:ext uri="{FF2B5EF4-FFF2-40B4-BE49-F238E27FC236}">
                <a16:creationId xmlns:a16="http://schemas.microsoft.com/office/drawing/2014/main" id="{FC790FE5-D293-4624-A38A-90DEBABEFAD8}"/>
              </a:ext>
            </a:extLst>
          </p:cNvPr>
          <p:cNvGrpSpPr/>
          <p:nvPr/>
        </p:nvGrpSpPr>
        <p:grpSpPr>
          <a:xfrm>
            <a:off x="6302137" y="4611201"/>
            <a:ext cx="378750" cy="277698"/>
            <a:chOff x="4610450" y="3703750"/>
            <a:chExt cx="453050" cy="332175"/>
          </a:xfrm>
        </p:grpSpPr>
        <p:sp>
          <p:nvSpPr>
            <p:cNvPr id="199" name="Google Shape;888;p49">
              <a:extLst>
                <a:ext uri="{FF2B5EF4-FFF2-40B4-BE49-F238E27FC236}">
                  <a16:creationId xmlns:a16="http://schemas.microsoft.com/office/drawing/2014/main" id="{1347CE28-EFB6-4B77-B312-FD2C89778B27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889;p49">
              <a:extLst>
                <a:ext uri="{FF2B5EF4-FFF2-40B4-BE49-F238E27FC236}">
                  <a16:creationId xmlns:a16="http://schemas.microsoft.com/office/drawing/2014/main" id="{653ABA73-1022-4B0A-9298-56E2E5DEE0B6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890;p49">
            <a:extLst>
              <a:ext uri="{FF2B5EF4-FFF2-40B4-BE49-F238E27FC236}">
                <a16:creationId xmlns:a16="http://schemas.microsoft.com/office/drawing/2014/main" id="{AC60C9E3-72FE-4A87-836E-372270388911}"/>
              </a:ext>
            </a:extLst>
          </p:cNvPr>
          <p:cNvGrpSpPr/>
          <p:nvPr/>
        </p:nvGrpSpPr>
        <p:grpSpPr>
          <a:xfrm>
            <a:off x="6878936" y="4583132"/>
            <a:ext cx="352207" cy="333836"/>
            <a:chOff x="5300400" y="3670175"/>
            <a:chExt cx="421300" cy="399325"/>
          </a:xfrm>
        </p:grpSpPr>
        <p:sp>
          <p:nvSpPr>
            <p:cNvPr id="202" name="Google Shape;891;p49">
              <a:extLst>
                <a:ext uri="{FF2B5EF4-FFF2-40B4-BE49-F238E27FC236}">
                  <a16:creationId xmlns:a16="http://schemas.microsoft.com/office/drawing/2014/main" id="{FEDB16C6-EDFE-4BB0-90E3-B0BA7854A771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892;p49">
              <a:extLst>
                <a:ext uri="{FF2B5EF4-FFF2-40B4-BE49-F238E27FC236}">
                  <a16:creationId xmlns:a16="http://schemas.microsoft.com/office/drawing/2014/main" id="{B19CA5AD-999F-4DA8-87AC-3D17051A6956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893;p49">
              <a:extLst>
                <a:ext uri="{FF2B5EF4-FFF2-40B4-BE49-F238E27FC236}">
                  <a16:creationId xmlns:a16="http://schemas.microsoft.com/office/drawing/2014/main" id="{8FA84350-23A1-4686-8FA7-452C3D168360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894;p49">
              <a:extLst>
                <a:ext uri="{FF2B5EF4-FFF2-40B4-BE49-F238E27FC236}">
                  <a16:creationId xmlns:a16="http://schemas.microsoft.com/office/drawing/2014/main" id="{E107AB86-2D79-4D92-8F76-08B1612C0AFA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895;p49">
              <a:extLst>
                <a:ext uri="{FF2B5EF4-FFF2-40B4-BE49-F238E27FC236}">
                  <a16:creationId xmlns:a16="http://schemas.microsoft.com/office/drawing/2014/main" id="{5C840D43-8824-4877-B985-4A55EAD4614A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896;p49">
            <a:extLst>
              <a:ext uri="{FF2B5EF4-FFF2-40B4-BE49-F238E27FC236}">
                <a16:creationId xmlns:a16="http://schemas.microsoft.com/office/drawing/2014/main" id="{599D3FFF-6884-4DB0-9722-4CE0A6369569}"/>
              </a:ext>
            </a:extLst>
          </p:cNvPr>
          <p:cNvSpPr/>
          <p:nvPr/>
        </p:nvSpPr>
        <p:spPr>
          <a:xfrm>
            <a:off x="7422735" y="45541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897;p49">
            <a:extLst>
              <a:ext uri="{FF2B5EF4-FFF2-40B4-BE49-F238E27FC236}">
                <a16:creationId xmlns:a16="http://schemas.microsoft.com/office/drawing/2014/main" id="{CD419A2B-D678-4311-9751-79D49326F0FB}"/>
              </a:ext>
            </a:extLst>
          </p:cNvPr>
          <p:cNvGrpSpPr/>
          <p:nvPr/>
        </p:nvGrpSpPr>
        <p:grpSpPr>
          <a:xfrm>
            <a:off x="8011089" y="4579035"/>
            <a:ext cx="342008" cy="342029"/>
            <a:chOff x="6654650" y="3665275"/>
            <a:chExt cx="409100" cy="409125"/>
          </a:xfrm>
        </p:grpSpPr>
        <p:sp>
          <p:nvSpPr>
            <p:cNvPr id="209" name="Google Shape;898;p49">
              <a:extLst>
                <a:ext uri="{FF2B5EF4-FFF2-40B4-BE49-F238E27FC236}">
                  <a16:creationId xmlns:a16="http://schemas.microsoft.com/office/drawing/2014/main" id="{92D4F85F-A983-4F2B-886F-CFF041EB1B71}"/>
                </a:ext>
              </a:extLst>
            </p:cNvPr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899;p49">
              <a:extLst>
                <a:ext uri="{FF2B5EF4-FFF2-40B4-BE49-F238E27FC236}">
                  <a16:creationId xmlns:a16="http://schemas.microsoft.com/office/drawing/2014/main" id="{260E5627-8472-4851-8781-4C96FA5881E2}"/>
                </a:ext>
              </a:extLst>
            </p:cNvPr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900;p49">
            <a:extLst>
              <a:ext uri="{FF2B5EF4-FFF2-40B4-BE49-F238E27FC236}">
                <a16:creationId xmlns:a16="http://schemas.microsoft.com/office/drawing/2014/main" id="{6C044416-8C85-4F1E-B0DF-E207E9516527}"/>
              </a:ext>
            </a:extLst>
          </p:cNvPr>
          <p:cNvGrpSpPr/>
          <p:nvPr/>
        </p:nvGrpSpPr>
        <p:grpSpPr>
          <a:xfrm>
            <a:off x="2925053" y="5128267"/>
            <a:ext cx="370599" cy="370620"/>
            <a:chOff x="570875" y="4322250"/>
            <a:chExt cx="443300" cy="443325"/>
          </a:xfrm>
        </p:grpSpPr>
        <p:sp>
          <p:nvSpPr>
            <p:cNvPr id="212" name="Google Shape;901;p49">
              <a:extLst>
                <a:ext uri="{FF2B5EF4-FFF2-40B4-BE49-F238E27FC236}">
                  <a16:creationId xmlns:a16="http://schemas.microsoft.com/office/drawing/2014/main" id="{4156F50D-164A-4B5B-9C2A-180999107393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902;p49">
              <a:extLst>
                <a:ext uri="{FF2B5EF4-FFF2-40B4-BE49-F238E27FC236}">
                  <a16:creationId xmlns:a16="http://schemas.microsoft.com/office/drawing/2014/main" id="{4C0B41BB-9BCD-4C6A-8ED4-C8EF3D0CA506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903;p49">
              <a:extLst>
                <a:ext uri="{FF2B5EF4-FFF2-40B4-BE49-F238E27FC236}">
                  <a16:creationId xmlns:a16="http://schemas.microsoft.com/office/drawing/2014/main" id="{0C268755-F588-4D7E-A252-FD8BAB6065FC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904;p49">
              <a:extLst>
                <a:ext uri="{FF2B5EF4-FFF2-40B4-BE49-F238E27FC236}">
                  <a16:creationId xmlns:a16="http://schemas.microsoft.com/office/drawing/2014/main" id="{C806E312-527F-4B0F-870F-1277031C3787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905;p49">
            <a:extLst>
              <a:ext uri="{FF2B5EF4-FFF2-40B4-BE49-F238E27FC236}">
                <a16:creationId xmlns:a16="http://schemas.microsoft.com/office/drawing/2014/main" id="{91EEA1B2-0CB9-403F-AC44-367E44DCB5B8}"/>
              </a:ext>
            </a:extLst>
          </p:cNvPr>
          <p:cNvSpPr/>
          <p:nvPr/>
        </p:nvSpPr>
        <p:spPr>
          <a:xfrm>
            <a:off x="3473299" y="52003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906;p49">
            <a:extLst>
              <a:ext uri="{FF2B5EF4-FFF2-40B4-BE49-F238E27FC236}">
                <a16:creationId xmlns:a16="http://schemas.microsoft.com/office/drawing/2014/main" id="{B6BC676C-50FE-4823-85A7-55FA30D043C7}"/>
              </a:ext>
            </a:extLst>
          </p:cNvPr>
          <p:cNvGrpSpPr/>
          <p:nvPr/>
        </p:nvGrpSpPr>
        <p:grpSpPr>
          <a:xfrm>
            <a:off x="4102642" y="5100720"/>
            <a:ext cx="269526" cy="425712"/>
            <a:chOff x="1979475" y="4289300"/>
            <a:chExt cx="322400" cy="509225"/>
          </a:xfrm>
        </p:grpSpPr>
        <p:sp>
          <p:nvSpPr>
            <p:cNvPr id="218" name="Google Shape;907;p49">
              <a:extLst>
                <a:ext uri="{FF2B5EF4-FFF2-40B4-BE49-F238E27FC236}">
                  <a16:creationId xmlns:a16="http://schemas.microsoft.com/office/drawing/2014/main" id="{1DD8FAA4-306A-4A6A-9C57-6317156A532F}"/>
                </a:ext>
              </a:extLst>
            </p:cNvPr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908;p49">
              <a:extLst>
                <a:ext uri="{FF2B5EF4-FFF2-40B4-BE49-F238E27FC236}">
                  <a16:creationId xmlns:a16="http://schemas.microsoft.com/office/drawing/2014/main" id="{18CC49D9-722E-431F-8E91-421A046745C7}"/>
                </a:ext>
              </a:extLst>
            </p:cNvPr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909;p49">
              <a:extLst>
                <a:ext uri="{FF2B5EF4-FFF2-40B4-BE49-F238E27FC236}">
                  <a16:creationId xmlns:a16="http://schemas.microsoft.com/office/drawing/2014/main" id="{4E7F4701-DFFC-43E8-8287-B8B8A6934931}"/>
                </a:ext>
              </a:extLst>
            </p:cNvPr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910;p49">
            <a:extLst>
              <a:ext uri="{FF2B5EF4-FFF2-40B4-BE49-F238E27FC236}">
                <a16:creationId xmlns:a16="http://schemas.microsoft.com/office/drawing/2014/main" id="{BE9E3B63-2649-4D3C-A429-42B7ABFBF5BD}"/>
              </a:ext>
            </a:extLst>
          </p:cNvPr>
          <p:cNvGrpSpPr/>
          <p:nvPr/>
        </p:nvGrpSpPr>
        <p:grpSpPr>
          <a:xfrm>
            <a:off x="4642176" y="5106322"/>
            <a:ext cx="318014" cy="414510"/>
            <a:chOff x="2624850" y="4296000"/>
            <a:chExt cx="380400" cy="495825"/>
          </a:xfrm>
        </p:grpSpPr>
        <p:sp>
          <p:nvSpPr>
            <p:cNvPr id="222" name="Google Shape;911;p49">
              <a:extLst>
                <a:ext uri="{FF2B5EF4-FFF2-40B4-BE49-F238E27FC236}">
                  <a16:creationId xmlns:a16="http://schemas.microsoft.com/office/drawing/2014/main" id="{ABE7EE13-6247-4100-ACC1-A515FE6269DF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912;p49">
              <a:extLst>
                <a:ext uri="{FF2B5EF4-FFF2-40B4-BE49-F238E27FC236}">
                  <a16:creationId xmlns:a16="http://schemas.microsoft.com/office/drawing/2014/main" id="{24622BF7-8B4A-4B26-B9BE-710A949A36C3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913;p49">
              <a:extLst>
                <a:ext uri="{FF2B5EF4-FFF2-40B4-BE49-F238E27FC236}">
                  <a16:creationId xmlns:a16="http://schemas.microsoft.com/office/drawing/2014/main" id="{EDA42116-C1A7-4CC4-BD37-230FC2E8F767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914;p49">
            <a:extLst>
              <a:ext uri="{FF2B5EF4-FFF2-40B4-BE49-F238E27FC236}">
                <a16:creationId xmlns:a16="http://schemas.microsoft.com/office/drawing/2014/main" id="{1AD71789-6926-4124-968F-9699F48914DB}"/>
              </a:ext>
            </a:extLst>
          </p:cNvPr>
          <p:cNvSpPr/>
          <p:nvPr/>
        </p:nvSpPr>
        <p:spPr>
          <a:xfrm>
            <a:off x="5758133" y="51437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915;p49">
            <a:extLst>
              <a:ext uri="{FF2B5EF4-FFF2-40B4-BE49-F238E27FC236}">
                <a16:creationId xmlns:a16="http://schemas.microsoft.com/office/drawing/2014/main" id="{D71CCBA5-D6D9-42E4-B281-2AF5E1803970}"/>
              </a:ext>
            </a:extLst>
          </p:cNvPr>
          <p:cNvSpPr/>
          <p:nvPr/>
        </p:nvSpPr>
        <p:spPr>
          <a:xfrm>
            <a:off x="5194584" y="51651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916;p49">
            <a:extLst>
              <a:ext uri="{FF2B5EF4-FFF2-40B4-BE49-F238E27FC236}">
                <a16:creationId xmlns:a16="http://schemas.microsoft.com/office/drawing/2014/main" id="{F0438906-A8F0-4726-AEF8-4C0C02EB90FB}"/>
              </a:ext>
            </a:extLst>
          </p:cNvPr>
          <p:cNvSpPr/>
          <p:nvPr/>
        </p:nvSpPr>
        <p:spPr>
          <a:xfrm>
            <a:off x="6320134" y="51422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917;p49">
            <a:extLst>
              <a:ext uri="{FF2B5EF4-FFF2-40B4-BE49-F238E27FC236}">
                <a16:creationId xmlns:a16="http://schemas.microsoft.com/office/drawing/2014/main" id="{8B6E121A-B4A8-4FFE-BA67-962F82FA1012}"/>
              </a:ext>
            </a:extLst>
          </p:cNvPr>
          <p:cNvGrpSpPr/>
          <p:nvPr/>
        </p:nvGrpSpPr>
        <p:grpSpPr>
          <a:xfrm>
            <a:off x="6858516" y="5147160"/>
            <a:ext cx="393045" cy="332833"/>
            <a:chOff x="5275975" y="4344850"/>
            <a:chExt cx="470150" cy="398125"/>
          </a:xfrm>
        </p:grpSpPr>
        <p:sp>
          <p:nvSpPr>
            <p:cNvPr id="229" name="Google Shape;918;p49">
              <a:extLst>
                <a:ext uri="{FF2B5EF4-FFF2-40B4-BE49-F238E27FC236}">
                  <a16:creationId xmlns:a16="http://schemas.microsoft.com/office/drawing/2014/main" id="{EB37D8DA-0C0A-4275-B8BA-FAC28CD70949}"/>
                </a:ext>
              </a:extLst>
            </p:cNvPr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919;p49">
              <a:extLst>
                <a:ext uri="{FF2B5EF4-FFF2-40B4-BE49-F238E27FC236}">
                  <a16:creationId xmlns:a16="http://schemas.microsoft.com/office/drawing/2014/main" id="{A2777808-9A9C-44B3-A9D6-75E249F0F888}"/>
                </a:ext>
              </a:extLst>
            </p:cNvPr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920;p49">
              <a:extLst>
                <a:ext uri="{FF2B5EF4-FFF2-40B4-BE49-F238E27FC236}">
                  <a16:creationId xmlns:a16="http://schemas.microsoft.com/office/drawing/2014/main" id="{C64418A7-D4D7-4579-99A6-B00468F23341}"/>
                </a:ext>
              </a:extLst>
            </p:cNvPr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921;p49">
            <a:extLst>
              <a:ext uri="{FF2B5EF4-FFF2-40B4-BE49-F238E27FC236}">
                <a16:creationId xmlns:a16="http://schemas.microsoft.com/office/drawing/2014/main" id="{EC2D05DC-096F-4532-A511-5AF334233E8C}"/>
              </a:ext>
            </a:extLst>
          </p:cNvPr>
          <p:cNvSpPr/>
          <p:nvPr/>
        </p:nvSpPr>
        <p:spPr>
          <a:xfrm>
            <a:off x="7442131" y="51371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922;p49">
            <a:extLst>
              <a:ext uri="{FF2B5EF4-FFF2-40B4-BE49-F238E27FC236}">
                <a16:creationId xmlns:a16="http://schemas.microsoft.com/office/drawing/2014/main" id="{3EAA2D38-68FE-4840-9D77-C35025418A95}"/>
              </a:ext>
            </a:extLst>
          </p:cNvPr>
          <p:cNvGrpSpPr/>
          <p:nvPr/>
        </p:nvGrpSpPr>
        <p:grpSpPr>
          <a:xfrm>
            <a:off x="8000869" y="5120116"/>
            <a:ext cx="362448" cy="386922"/>
            <a:chOff x="6642425" y="4312500"/>
            <a:chExt cx="433550" cy="462825"/>
          </a:xfrm>
        </p:grpSpPr>
        <p:sp>
          <p:nvSpPr>
            <p:cNvPr id="234" name="Google Shape;923;p49">
              <a:extLst>
                <a:ext uri="{FF2B5EF4-FFF2-40B4-BE49-F238E27FC236}">
                  <a16:creationId xmlns:a16="http://schemas.microsoft.com/office/drawing/2014/main" id="{8F267B3E-819F-451C-9340-0E860DED85FE}"/>
                </a:ext>
              </a:extLst>
            </p:cNvPr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924;p49">
              <a:extLst>
                <a:ext uri="{FF2B5EF4-FFF2-40B4-BE49-F238E27FC236}">
                  <a16:creationId xmlns:a16="http://schemas.microsoft.com/office/drawing/2014/main" id="{439D3E31-7AD4-4955-B921-4ECA16A6C03F}"/>
                </a:ext>
              </a:extLst>
            </p:cNvPr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25;p49">
              <a:extLst>
                <a:ext uri="{FF2B5EF4-FFF2-40B4-BE49-F238E27FC236}">
                  <a16:creationId xmlns:a16="http://schemas.microsoft.com/office/drawing/2014/main" id="{CE332447-F6B3-4E33-9319-EED70B81FE86}"/>
                </a:ext>
              </a:extLst>
            </p:cNvPr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926;p49">
            <a:extLst>
              <a:ext uri="{FF2B5EF4-FFF2-40B4-BE49-F238E27FC236}">
                <a16:creationId xmlns:a16="http://schemas.microsoft.com/office/drawing/2014/main" id="{55BF0F61-042B-47E5-AD1B-A6C4ACCD7618}"/>
              </a:ext>
            </a:extLst>
          </p:cNvPr>
          <p:cNvSpPr/>
          <p:nvPr/>
        </p:nvSpPr>
        <p:spPr>
          <a:xfrm>
            <a:off x="2877605" y="57399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927;p49">
            <a:extLst>
              <a:ext uri="{FF2B5EF4-FFF2-40B4-BE49-F238E27FC236}">
                <a16:creationId xmlns:a16="http://schemas.microsoft.com/office/drawing/2014/main" id="{53F06DC9-4027-40F7-96F2-BC9BEAAF93EA}"/>
              </a:ext>
            </a:extLst>
          </p:cNvPr>
          <p:cNvGrpSpPr/>
          <p:nvPr/>
        </p:nvGrpSpPr>
        <p:grpSpPr>
          <a:xfrm>
            <a:off x="3488057" y="5694364"/>
            <a:ext cx="371623" cy="365499"/>
            <a:chOff x="1244325" y="4999400"/>
            <a:chExt cx="444525" cy="437200"/>
          </a:xfrm>
        </p:grpSpPr>
        <p:sp>
          <p:nvSpPr>
            <p:cNvPr id="239" name="Google Shape;928;p49">
              <a:extLst>
                <a:ext uri="{FF2B5EF4-FFF2-40B4-BE49-F238E27FC236}">
                  <a16:creationId xmlns:a16="http://schemas.microsoft.com/office/drawing/2014/main" id="{02C883D0-AFEC-405B-BB92-0F11A11DA1BD}"/>
                </a:ext>
              </a:extLst>
            </p:cNvPr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29;p49">
              <a:extLst>
                <a:ext uri="{FF2B5EF4-FFF2-40B4-BE49-F238E27FC236}">
                  <a16:creationId xmlns:a16="http://schemas.microsoft.com/office/drawing/2014/main" id="{AB4E11FD-33EC-4126-9EAC-88F1DC06B9F8}"/>
                </a:ext>
              </a:extLst>
            </p:cNvPr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930;p49">
              <a:extLst>
                <a:ext uri="{FF2B5EF4-FFF2-40B4-BE49-F238E27FC236}">
                  <a16:creationId xmlns:a16="http://schemas.microsoft.com/office/drawing/2014/main" id="{7FA8BBDC-C4AD-4CFB-AAF1-F38609194799}"/>
                </a:ext>
              </a:extLst>
            </p:cNvPr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931;p49">
              <a:extLst>
                <a:ext uri="{FF2B5EF4-FFF2-40B4-BE49-F238E27FC236}">
                  <a16:creationId xmlns:a16="http://schemas.microsoft.com/office/drawing/2014/main" id="{00834F61-832D-4D48-A0C5-3814AFCED6E7}"/>
                </a:ext>
              </a:extLst>
            </p:cNvPr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32;p49">
              <a:extLst>
                <a:ext uri="{FF2B5EF4-FFF2-40B4-BE49-F238E27FC236}">
                  <a16:creationId xmlns:a16="http://schemas.microsoft.com/office/drawing/2014/main" id="{87E548CA-8297-49F5-9C93-55619305D31A}"/>
                </a:ext>
              </a:extLst>
            </p:cNvPr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933;p49">
            <a:extLst>
              <a:ext uri="{FF2B5EF4-FFF2-40B4-BE49-F238E27FC236}">
                <a16:creationId xmlns:a16="http://schemas.microsoft.com/office/drawing/2014/main" id="{8F814413-00F8-40C5-AE6F-96B382F111BB}"/>
              </a:ext>
            </a:extLst>
          </p:cNvPr>
          <p:cNvGrpSpPr/>
          <p:nvPr/>
        </p:nvGrpSpPr>
        <p:grpSpPr>
          <a:xfrm>
            <a:off x="4084773" y="5682618"/>
            <a:ext cx="305265" cy="388970"/>
            <a:chOff x="1958100" y="4985350"/>
            <a:chExt cx="365150" cy="465275"/>
          </a:xfrm>
        </p:grpSpPr>
        <p:sp>
          <p:nvSpPr>
            <p:cNvPr id="245" name="Google Shape;934;p49">
              <a:extLst>
                <a:ext uri="{FF2B5EF4-FFF2-40B4-BE49-F238E27FC236}">
                  <a16:creationId xmlns:a16="http://schemas.microsoft.com/office/drawing/2014/main" id="{BCEBACD5-9AD0-4956-B5BB-A6FD5AE2CABF}"/>
                </a:ext>
              </a:extLst>
            </p:cNvPr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935;p49">
              <a:extLst>
                <a:ext uri="{FF2B5EF4-FFF2-40B4-BE49-F238E27FC236}">
                  <a16:creationId xmlns:a16="http://schemas.microsoft.com/office/drawing/2014/main" id="{8FEF2AAF-ED7F-4646-92FE-C4C4E078DAD9}"/>
                </a:ext>
              </a:extLst>
            </p:cNvPr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36;p49">
              <a:extLst>
                <a:ext uri="{FF2B5EF4-FFF2-40B4-BE49-F238E27FC236}">
                  <a16:creationId xmlns:a16="http://schemas.microsoft.com/office/drawing/2014/main" id="{D7C953BA-49DD-4759-B418-226D94020FDA}"/>
                </a:ext>
              </a:extLst>
            </p:cNvPr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937;p49">
            <a:extLst>
              <a:ext uri="{FF2B5EF4-FFF2-40B4-BE49-F238E27FC236}">
                <a16:creationId xmlns:a16="http://schemas.microsoft.com/office/drawing/2014/main" id="{B030AF85-8498-42A2-84BD-2220D53BEFBB}"/>
              </a:ext>
            </a:extLst>
          </p:cNvPr>
          <p:cNvGrpSpPr/>
          <p:nvPr/>
        </p:nvGrpSpPr>
        <p:grpSpPr>
          <a:xfrm>
            <a:off x="4625832" y="5697415"/>
            <a:ext cx="350200" cy="359877"/>
            <a:chOff x="2605300" y="5003050"/>
            <a:chExt cx="418900" cy="430475"/>
          </a:xfrm>
        </p:grpSpPr>
        <p:sp>
          <p:nvSpPr>
            <p:cNvPr id="249" name="Google Shape;938;p49">
              <a:extLst>
                <a:ext uri="{FF2B5EF4-FFF2-40B4-BE49-F238E27FC236}">
                  <a16:creationId xmlns:a16="http://schemas.microsoft.com/office/drawing/2014/main" id="{D5B8BE56-3BA0-4211-8031-5A37D884CCB4}"/>
                </a:ext>
              </a:extLst>
            </p:cNvPr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939;p49">
              <a:extLst>
                <a:ext uri="{FF2B5EF4-FFF2-40B4-BE49-F238E27FC236}">
                  <a16:creationId xmlns:a16="http://schemas.microsoft.com/office/drawing/2014/main" id="{19EF3171-1BB5-439E-AF29-78ECD8EE8731}"/>
                </a:ext>
              </a:extLst>
            </p:cNvPr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940;p49">
              <a:extLst>
                <a:ext uri="{FF2B5EF4-FFF2-40B4-BE49-F238E27FC236}">
                  <a16:creationId xmlns:a16="http://schemas.microsoft.com/office/drawing/2014/main" id="{03AC7748-7F29-4FF3-8CF4-30F4D76D62E2}"/>
                </a:ext>
              </a:extLst>
            </p:cNvPr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941;p49">
            <a:extLst>
              <a:ext uri="{FF2B5EF4-FFF2-40B4-BE49-F238E27FC236}">
                <a16:creationId xmlns:a16="http://schemas.microsoft.com/office/drawing/2014/main" id="{7708FAA6-2D2D-425E-884D-7C888EF819C0}"/>
              </a:ext>
            </a:extLst>
          </p:cNvPr>
          <p:cNvGrpSpPr/>
          <p:nvPr/>
        </p:nvGrpSpPr>
        <p:grpSpPr>
          <a:xfrm>
            <a:off x="5155166" y="5705086"/>
            <a:ext cx="418585" cy="344056"/>
            <a:chOff x="3238475" y="5012225"/>
            <a:chExt cx="500700" cy="411550"/>
          </a:xfrm>
        </p:grpSpPr>
        <p:sp>
          <p:nvSpPr>
            <p:cNvPr id="253" name="Google Shape;942;p49">
              <a:extLst>
                <a:ext uri="{FF2B5EF4-FFF2-40B4-BE49-F238E27FC236}">
                  <a16:creationId xmlns:a16="http://schemas.microsoft.com/office/drawing/2014/main" id="{909A8CCD-E299-4295-B216-0B8E1EFBAB21}"/>
                </a:ext>
              </a:extLst>
            </p:cNvPr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943;p49">
              <a:extLst>
                <a:ext uri="{FF2B5EF4-FFF2-40B4-BE49-F238E27FC236}">
                  <a16:creationId xmlns:a16="http://schemas.microsoft.com/office/drawing/2014/main" id="{A36E7025-6DA8-434F-B26F-EE4146B31411}"/>
                </a:ext>
              </a:extLst>
            </p:cNvPr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944;p49">
              <a:extLst>
                <a:ext uri="{FF2B5EF4-FFF2-40B4-BE49-F238E27FC236}">
                  <a16:creationId xmlns:a16="http://schemas.microsoft.com/office/drawing/2014/main" id="{DA152350-8EFB-44E7-B62E-E448CB4E9181}"/>
                </a:ext>
              </a:extLst>
            </p:cNvPr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945;p49">
              <a:extLst>
                <a:ext uri="{FF2B5EF4-FFF2-40B4-BE49-F238E27FC236}">
                  <a16:creationId xmlns:a16="http://schemas.microsoft.com/office/drawing/2014/main" id="{69E903DC-8969-43E1-A94B-3777A248C49A}"/>
                </a:ext>
              </a:extLst>
            </p:cNvPr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946;p49">
              <a:extLst>
                <a:ext uri="{FF2B5EF4-FFF2-40B4-BE49-F238E27FC236}">
                  <a16:creationId xmlns:a16="http://schemas.microsoft.com/office/drawing/2014/main" id="{B4341F67-354B-4D16-9DB8-632F4DCB151C}"/>
                </a:ext>
              </a:extLst>
            </p:cNvPr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947;p49">
            <a:extLst>
              <a:ext uri="{FF2B5EF4-FFF2-40B4-BE49-F238E27FC236}">
                <a16:creationId xmlns:a16="http://schemas.microsoft.com/office/drawing/2014/main" id="{26A9AB17-CA64-4F0C-BD5C-8717B8949F91}"/>
              </a:ext>
            </a:extLst>
          </p:cNvPr>
          <p:cNvGrpSpPr/>
          <p:nvPr/>
        </p:nvGrpSpPr>
        <p:grpSpPr>
          <a:xfrm>
            <a:off x="6261800" y="5668323"/>
            <a:ext cx="459424" cy="417561"/>
            <a:chOff x="4562200" y="4968250"/>
            <a:chExt cx="549550" cy="499475"/>
          </a:xfrm>
        </p:grpSpPr>
        <p:sp>
          <p:nvSpPr>
            <p:cNvPr id="259" name="Google Shape;948;p49">
              <a:extLst>
                <a:ext uri="{FF2B5EF4-FFF2-40B4-BE49-F238E27FC236}">
                  <a16:creationId xmlns:a16="http://schemas.microsoft.com/office/drawing/2014/main" id="{9D68CB98-F13F-4EAA-9080-CDED6C095232}"/>
                </a:ext>
              </a:extLst>
            </p:cNvPr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949;p49">
              <a:extLst>
                <a:ext uri="{FF2B5EF4-FFF2-40B4-BE49-F238E27FC236}">
                  <a16:creationId xmlns:a16="http://schemas.microsoft.com/office/drawing/2014/main" id="{B6363DEE-9260-44E7-AFF3-61E878B6A676}"/>
                </a:ext>
              </a:extLst>
            </p:cNvPr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950;p49">
              <a:extLst>
                <a:ext uri="{FF2B5EF4-FFF2-40B4-BE49-F238E27FC236}">
                  <a16:creationId xmlns:a16="http://schemas.microsoft.com/office/drawing/2014/main" id="{82BC5A19-8844-443D-9317-4F31CD6B7523}"/>
                </a:ext>
              </a:extLst>
            </p:cNvPr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951;p49">
              <a:extLst>
                <a:ext uri="{FF2B5EF4-FFF2-40B4-BE49-F238E27FC236}">
                  <a16:creationId xmlns:a16="http://schemas.microsoft.com/office/drawing/2014/main" id="{BDD2297A-11D8-4294-A7FE-798825257087}"/>
                </a:ext>
              </a:extLst>
            </p:cNvPr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952;p49">
              <a:extLst>
                <a:ext uri="{FF2B5EF4-FFF2-40B4-BE49-F238E27FC236}">
                  <a16:creationId xmlns:a16="http://schemas.microsoft.com/office/drawing/2014/main" id="{4BAD0EBB-D3C7-4389-9271-25A80B1E5087}"/>
                </a:ext>
              </a:extLst>
            </p:cNvPr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953;p49">
            <a:extLst>
              <a:ext uri="{FF2B5EF4-FFF2-40B4-BE49-F238E27FC236}">
                <a16:creationId xmlns:a16="http://schemas.microsoft.com/office/drawing/2014/main" id="{1B44D5A6-CBA6-4BB6-A9CF-8BA2BFDB73F2}"/>
              </a:ext>
            </a:extLst>
          </p:cNvPr>
          <p:cNvGrpSpPr/>
          <p:nvPr/>
        </p:nvGrpSpPr>
        <p:grpSpPr>
          <a:xfrm>
            <a:off x="5768728" y="5691814"/>
            <a:ext cx="318516" cy="370076"/>
            <a:chOff x="3972400" y="4996350"/>
            <a:chExt cx="381000" cy="442675"/>
          </a:xfrm>
        </p:grpSpPr>
        <p:sp>
          <p:nvSpPr>
            <p:cNvPr id="265" name="Google Shape;954;p49">
              <a:extLst>
                <a:ext uri="{FF2B5EF4-FFF2-40B4-BE49-F238E27FC236}">
                  <a16:creationId xmlns:a16="http://schemas.microsoft.com/office/drawing/2014/main" id="{94CC2960-9C3B-4423-892A-5D5C2BF0D5AA}"/>
                </a:ext>
              </a:extLst>
            </p:cNvPr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955;p49">
              <a:extLst>
                <a:ext uri="{FF2B5EF4-FFF2-40B4-BE49-F238E27FC236}">
                  <a16:creationId xmlns:a16="http://schemas.microsoft.com/office/drawing/2014/main" id="{C5083E55-576A-4718-AFBC-19C4DFA05F06}"/>
                </a:ext>
              </a:extLst>
            </p:cNvPr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956;p49">
            <a:extLst>
              <a:ext uri="{FF2B5EF4-FFF2-40B4-BE49-F238E27FC236}">
                <a16:creationId xmlns:a16="http://schemas.microsoft.com/office/drawing/2014/main" id="{137FBC17-678F-4BD7-B0E3-C8729168B2F7}"/>
              </a:ext>
            </a:extLst>
          </p:cNvPr>
          <p:cNvGrpSpPr/>
          <p:nvPr/>
        </p:nvGrpSpPr>
        <p:grpSpPr>
          <a:xfrm>
            <a:off x="6829424" y="5660673"/>
            <a:ext cx="451252" cy="432860"/>
            <a:chOff x="5241175" y="4959100"/>
            <a:chExt cx="539775" cy="517775"/>
          </a:xfrm>
        </p:grpSpPr>
        <p:sp>
          <p:nvSpPr>
            <p:cNvPr id="268" name="Google Shape;957;p49">
              <a:extLst>
                <a:ext uri="{FF2B5EF4-FFF2-40B4-BE49-F238E27FC236}">
                  <a16:creationId xmlns:a16="http://schemas.microsoft.com/office/drawing/2014/main" id="{E64DF7DF-2266-4700-A852-D1978CA2F77A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958;p49">
              <a:extLst>
                <a:ext uri="{FF2B5EF4-FFF2-40B4-BE49-F238E27FC236}">
                  <a16:creationId xmlns:a16="http://schemas.microsoft.com/office/drawing/2014/main" id="{72DAE618-9B71-4917-B82B-BC4853C15202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959;p49">
              <a:extLst>
                <a:ext uri="{FF2B5EF4-FFF2-40B4-BE49-F238E27FC236}">
                  <a16:creationId xmlns:a16="http://schemas.microsoft.com/office/drawing/2014/main" id="{85694562-8D5A-4B08-AEE0-EB75C82DAB92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960;p49">
              <a:extLst>
                <a:ext uri="{FF2B5EF4-FFF2-40B4-BE49-F238E27FC236}">
                  <a16:creationId xmlns:a16="http://schemas.microsoft.com/office/drawing/2014/main" id="{39EE3188-6326-4648-9935-316FE62D5CD8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961;p49">
              <a:extLst>
                <a:ext uri="{FF2B5EF4-FFF2-40B4-BE49-F238E27FC236}">
                  <a16:creationId xmlns:a16="http://schemas.microsoft.com/office/drawing/2014/main" id="{D0AC71AD-5A1B-4A3B-AED7-635ADB7E1F60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962;p49">
              <a:extLst>
                <a:ext uri="{FF2B5EF4-FFF2-40B4-BE49-F238E27FC236}">
                  <a16:creationId xmlns:a16="http://schemas.microsoft.com/office/drawing/2014/main" id="{27DDD098-2607-40AD-8CE7-AA357E002E60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963;p49">
            <a:extLst>
              <a:ext uri="{FF2B5EF4-FFF2-40B4-BE49-F238E27FC236}">
                <a16:creationId xmlns:a16="http://schemas.microsoft.com/office/drawing/2014/main" id="{81A5D5F6-50FB-45E4-B824-3C0AC671AB2F}"/>
              </a:ext>
            </a:extLst>
          </p:cNvPr>
          <p:cNvSpPr/>
          <p:nvPr/>
        </p:nvSpPr>
        <p:spPr>
          <a:xfrm>
            <a:off x="7420185" y="57675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964;p49">
            <a:extLst>
              <a:ext uri="{FF2B5EF4-FFF2-40B4-BE49-F238E27FC236}">
                <a16:creationId xmlns:a16="http://schemas.microsoft.com/office/drawing/2014/main" id="{D85AACA0-D6C6-4B01-B024-091B6092F098}"/>
              </a:ext>
            </a:extLst>
          </p:cNvPr>
          <p:cNvGrpSpPr/>
          <p:nvPr/>
        </p:nvGrpSpPr>
        <p:grpSpPr>
          <a:xfrm>
            <a:off x="8036608" y="5724982"/>
            <a:ext cx="289444" cy="332833"/>
            <a:chOff x="6685175" y="5036025"/>
            <a:chExt cx="346225" cy="398125"/>
          </a:xfrm>
        </p:grpSpPr>
        <p:sp>
          <p:nvSpPr>
            <p:cNvPr id="276" name="Google Shape;965;p49">
              <a:extLst>
                <a:ext uri="{FF2B5EF4-FFF2-40B4-BE49-F238E27FC236}">
                  <a16:creationId xmlns:a16="http://schemas.microsoft.com/office/drawing/2014/main" id="{1A803500-AB49-41C8-BAA6-9BB2BE3E29AE}"/>
                </a:ext>
              </a:extLst>
            </p:cNvPr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966;p49">
              <a:extLst>
                <a:ext uri="{FF2B5EF4-FFF2-40B4-BE49-F238E27FC236}">
                  <a16:creationId xmlns:a16="http://schemas.microsoft.com/office/drawing/2014/main" id="{1F6A87BB-B79C-4F3B-9FBC-82EB8EE0F020}"/>
                </a:ext>
              </a:extLst>
            </p:cNvPr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967;p49">
              <a:extLst>
                <a:ext uri="{FF2B5EF4-FFF2-40B4-BE49-F238E27FC236}">
                  <a16:creationId xmlns:a16="http://schemas.microsoft.com/office/drawing/2014/main" id="{E221179D-21D6-4703-B7A1-40968E0CE0CF}"/>
                </a:ext>
              </a:extLst>
            </p:cNvPr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968;p49">
              <a:extLst>
                <a:ext uri="{FF2B5EF4-FFF2-40B4-BE49-F238E27FC236}">
                  <a16:creationId xmlns:a16="http://schemas.microsoft.com/office/drawing/2014/main" id="{38AF3AC6-9ADF-4A91-B3FC-558751FFD4CF}"/>
                </a:ext>
              </a:extLst>
            </p:cNvPr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969;p49">
              <a:extLst>
                <a:ext uri="{FF2B5EF4-FFF2-40B4-BE49-F238E27FC236}">
                  <a16:creationId xmlns:a16="http://schemas.microsoft.com/office/drawing/2014/main" id="{B32B23EC-EF16-4064-BC3D-D153F1FEDB2D}"/>
                </a:ext>
              </a:extLst>
            </p:cNvPr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88;p47">
            <a:extLst>
              <a:ext uri="{FF2B5EF4-FFF2-40B4-BE49-F238E27FC236}">
                <a16:creationId xmlns:a16="http://schemas.microsoft.com/office/drawing/2014/main" id="{6B5958B3-64B7-47AA-96F2-9CFC9B2492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04795" y="2207800"/>
            <a:ext cx="2708510" cy="3645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89;p47">
            <a:extLst>
              <a:ext uri="{FF2B5EF4-FFF2-40B4-BE49-F238E27FC236}">
                <a16:creationId xmlns:a16="http://schemas.microsoft.com/office/drawing/2014/main" id="{85EAA4A5-FA32-49BC-9C96-D49F260A751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148" y="2207791"/>
            <a:ext cx="2840226" cy="36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90;p47">
            <a:extLst>
              <a:ext uri="{FF2B5EF4-FFF2-40B4-BE49-F238E27FC236}">
                <a16:creationId xmlns:a16="http://schemas.microsoft.com/office/drawing/2014/main" id="{EC286488-49D7-4855-901F-7A69A40AE28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1632" y="3439871"/>
            <a:ext cx="241950" cy="17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91;p47">
            <a:extLst>
              <a:ext uri="{FF2B5EF4-FFF2-40B4-BE49-F238E27FC236}">
                <a16:creationId xmlns:a16="http://schemas.microsoft.com/office/drawing/2014/main" id="{60448572-A3A2-4A1E-82F6-84B013B1FB0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6150" y="3824368"/>
            <a:ext cx="241950" cy="16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92;p47">
            <a:extLst>
              <a:ext uri="{FF2B5EF4-FFF2-40B4-BE49-F238E27FC236}">
                <a16:creationId xmlns:a16="http://schemas.microsoft.com/office/drawing/2014/main" id="{427D17DF-5069-44D4-8679-38B2B04375A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8892" y="3824368"/>
            <a:ext cx="241950" cy="16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93;p47">
            <a:extLst>
              <a:ext uri="{FF2B5EF4-FFF2-40B4-BE49-F238E27FC236}">
                <a16:creationId xmlns:a16="http://schemas.microsoft.com/office/drawing/2014/main" id="{54D9463E-DC1B-43BA-8980-07A851659B0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13885" y="3439869"/>
            <a:ext cx="253619" cy="1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94;p47">
            <a:extLst>
              <a:ext uri="{FF2B5EF4-FFF2-40B4-BE49-F238E27FC236}">
                <a16:creationId xmlns:a16="http://schemas.microsoft.com/office/drawing/2014/main" id="{D1BC2F0B-1B73-4C70-95E2-295C657B0A4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82758" y="3439869"/>
            <a:ext cx="253619" cy="1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95;p47">
            <a:extLst>
              <a:ext uri="{FF2B5EF4-FFF2-40B4-BE49-F238E27FC236}">
                <a16:creationId xmlns:a16="http://schemas.microsoft.com/office/drawing/2014/main" id="{32646E3D-62A3-4366-B50E-E2B8B7179FE7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66168" y="3446987"/>
            <a:ext cx="232462" cy="1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96;p47">
            <a:extLst>
              <a:ext uri="{FF2B5EF4-FFF2-40B4-BE49-F238E27FC236}">
                <a16:creationId xmlns:a16="http://schemas.microsoft.com/office/drawing/2014/main" id="{22F42A4C-7F02-4A39-BF73-D253F535740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151635" y="3788793"/>
            <a:ext cx="241950" cy="23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97;p47">
            <a:extLst>
              <a:ext uri="{FF2B5EF4-FFF2-40B4-BE49-F238E27FC236}">
                <a16:creationId xmlns:a16="http://schemas.microsoft.com/office/drawing/2014/main" id="{4600D122-FEF3-4D22-A7DA-770B9C06A12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961" y="2812174"/>
            <a:ext cx="241950" cy="17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98;p47">
            <a:extLst>
              <a:ext uri="{FF2B5EF4-FFF2-40B4-BE49-F238E27FC236}">
                <a16:creationId xmlns:a16="http://schemas.microsoft.com/office/drawing/2014/main" id="{202BDB51-9B08-463C-ABED-DA330E0FF41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0220" y="2812169"/>
            <a:ext cx="253636" cy="17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78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Montserra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57</Words>
  <Application>Microsoft Office PowerPoint</Application>
  <PresentationFormat>Widescreen</PresentationFormat>
  <Paragraphs>19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Montserrat</vt:lpstr>
      <vt:lpstr>Source Sans Pro</vt:lpstr>
      <vt:lpstr>Office Theme</vt:lpstr>
      <vt:lpstr>PowerPoint Presentation</vt:lpstr>
      <vt:lpstr>PowerPoint Presentation</vt:lpstr>
      <vt:lpstr>O que é Arduino?</vt:lpstr>
      <vt:lpstr>O que é Arduino?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Nuno Dias Vasco</dc:creator>
  <cp:lastModifiedBy>João Nuno Dias Vasco</cp:lastModifiedBy>
  <cp:revision>10</cp:revision>
  <dcterms:created xsi:type="dcterms:W3CDTF">2022-04-06T15:31:33Z</dcterms:created>
  <dcterms:modified xsi:type="dcterms:W3CDTF">2022-04-09T19:01:52Z</dcterms:modified>
</cp:coreProperties>
</file>