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86" r:id="rId5"/>
    <p:sldId id="272" r:id="rId6"/>
    <p:sldId id="273" r:id="rId7"/>
    <p:sldId id="274" r:id="rId8"/>
    <p:sldId id="275" r:id="rId9"/>
    <p:sldId id="276" r:id="rId10"/>
    <p:sldId id="284" r:id="rId11"/>
    <p:sldId id="281" r:id="rId12"/>
    <p:sldId id="283" r:id="rId13"/>
    <p:sldId id="285" r:id="rId14"/>
  </p:sldIdLst>
  <p:sldSz cx="16256000" cy="9144000"/>
  <p:notesSz cx="16256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>
      <p:cViewPr>
        <p:scale>
          <a:sx n="50" d="100"/>
          <a:sy n="50" d="100"/>
        </p:scale>
        <p:origin x="1190" y="230"/>
      </p:cViewPr>
      <p:guideLst>
        <p:guide orient="horz" pos="1440"/>
        <p:guide pos="4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urtado" userId="88f6c2db0c2a98bf" providerId="LiveId" clId="{CBDEC6F7-6EBD-4B33-9991-FAC53C46F86E}"/>
    <pc:docChg chg="undo custSel addSld delSld modSld sldOrd">
      <pc:chgData name="Tiago Furtado" userId="88f6c2db0c2a98bf" providerId="LiveId" clId="{CBDEC6F7-6EBD-4B33-9991-FAC53C46F86E}" dt="2024-04-06T22:44:45.759" v="583" actId="14100"/>
      <pc:docMkLst>
        <pc:docMk/>
      </pc:docMkLst>
      <pc:sldChg chg="modSp mod">
        <pc:chgData name="Tiago Furtado" userId="88f6c2db0c2a98bf" providerId="LiveId" clId="{CBDEC6F7-6EBD-4B33-9991-FAC53C46F86E}" dt="2024-04-01T19:00:30.399" v="485" actId="20577"/>
        <pc:sldMkLst>
          <pc:docMk/>
          <pc:sldMk cId="0" sldId="257"/>
        </pc:sldMkLst>
        <pc:spChg chg="mod">
          <ac:chgData name="Tiago Furtado" userId="88f6c2db0c2a98bf" providerId="LiveId" clId="{CBDEC6F7-6EBD-4B33-9991-FAC53C46F86E}" dt="2024-03-27T18:48:32.937" v="21" actId="1076"/>
          <ac:spMkLst>
            <pc:docMk/>
            <pc:sldMk cId="0" sldId="257"/>
            <ac:spMk id="13" creationId="{A4EA2447-12A1-8806-3DE3-5F615B02B4AB}"/>
          </ac:spMkLst>
        </pc:spChg>
        <pc:spChg chg="mod">
          <ac:chgData name="Tiago Furtado" userId="88f6c2db0c2a98bf" providerId="LiveId" clId="{CBDEC6F7-6EBD-4B33-9991-FAC53C46F86E}" dt="2024-04-01T19:00:30.399" v="485" actId="20577"/>
          <ac:spMkLst>
            <pc:docMk/>
            <pc:sldMk cId="0" sldId="257"/>
            <ac:spMk id="14" creationId="{6E64ECFD-43D1-80BD-191B-1406FD6F0624}"/>
          </ac:spMkLst>
        </pc:spChg>
        <pc:grpChg chg="mod">
          <ac:chgData name="Tiago Furtado" userId="88f6c2db0c2a98bf" providerId="LiveId" clId="{CBDEC6F7-6EBD-4B33-9991-FAC53C46F86E}" dt="2024-03-27T18:50:09.616" v="44" actId="14100"/>
          <ac:grpSpMkLst>
            <pc:docMk/>
            <pc:sldMk cId="0" sldId="257"/>
            <ac:grpSpMk id="2" creationId="{00000000-0000-0000-0000-000000000000}"/>
          </ac:grpSpMkLst>
        </pc:grpChg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58"/>
        </pc:sldMkLst>
      </pc:sldChg>
      <pc:sldChg chg="modSp del mod">
        <pc:chgData name="Tiago Furtado" userId="88f6c2db0c2a98bf" providerId="LiveId" clId="{CBDEC6F7-6EBD-4B33-9991-FAC53C46F86E}" dt="2024-04-01T19:00:54.902" v="489" actId="47"/>
        <pc:sldMkLst>
          <pc:docMk/>
          <pc:sldMk cId="0" sldId="259"/>
        </pc:sldMkLst>
        <pc:spChg chg="mod">
          <ac:chgData name="Tiago Furtado" userId="88f6c2db0c2a98bf" providerId="LiveId" clId="{CBDEC6F7-6EBD-4B33-9991-FAC53C46F86E}" dt="2024-04-01T19:00:48.328" v="487" actId="14100"/>
          <ac:spMkLst>
            <pc:docMk/>
            <pc:sldMk cId="0" sldId="259"/>
            <ac:spMk id="14" creationId="{C30BEA1E-2CD5-AF2A-4369-E15C8CD99A63}"/>
          </ac:spMkLst>
        </pc:spChg>
        <pc:grpChg chg="mod">
          <ac:chgData name="Tiago Furtado" userId="88f6c2db0c2a98bf" providerId="LiveId" clId="{CBDEC6F7-6EBD-4B33-9991-FAC53C46F86E}" dt="2024-04-01T18:46:16.132" v="310" actId="1037"/>
          <ac:grpSpMkLst>
            <pc:docMk/>
            <pc:sldMk cId="0" sldId="259"/>
            <ac:grpSpMk id="2" creationId="{00000000-0000-0000-0000-000000000000}"/>
          </ac:grpSpMkLst>
        </pc:grpChg>
        <pc:picChg chg="mod">
          <ac:chgData name="Tiago Furtado" userId="88f6c2db0c2a98bf" providerId="LiveId" clId="{CBDEC6F7-6EBD-4B33-9991-FAC53C46F86E}" dt="2024-04-01T18:45:28.873" v="303" actId="1036"/>
          <ac:picMkLst>
            <pc:docMk/>
            <pc:sldMk cId="0" sldId="259"/>
            <ac:picMk id="4" creationId="{00000000-0000-0000-0000-000000000000}"/>
          </ac:picMkLst>
        </pc:picChg>
      </pc:sldChg>
      <pc:sldChg chg="del">
        <pc:chgData name="Tiago Furtado" userId="88f6c2db0c2a98bf" providerId="LiveId" clId="{CBDEC6F7-6EBD-4B33-9991-FAC53C46F86E}" dt="2024-04-06T22:33:04.050" v="552" actId="2696"/>
        <pc:sldMkLst>
          <pc:docMk/>
          <pc:sldMk cId="0" sldId="260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1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2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3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4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5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6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7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8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69"/>
        </pc:sldMkLst>
      </pc:sldChg>
      <pc:sldChg chg="del">
        <pc:chgData name="Tiago Furtado" userId="88f6c2db0c2a98bf" providerId="LiveId" clId="{CBDEC6F7-6EBD-4B33-9991-FAC53C46F86E}" dt="2024-04-06T22:33:18.468" v="553" actId="47"/>
        <pc:sldMkLst>
          <pc:docMk/>
          <pc:sldMk cId="0" sldId="270"/>
        </pc:sldMkLst>
      </pc:sldChg>
      <pc:sldChg chg="addSp delSp modSp mod">
        <pc:chgData name="Tiago Furtado" userId="88f6c2db0c2a98bf" providerId="LiveId" clId="{CBDEC6F7-6EBD-4B33-9991-FAC53C46F86E}" dt="2024-04-06T22:43:11.911" v="575" actId="1076"/>
        <pc:sldMkLst>
          <pc:docMk/>
          <pc:sldMk cId="4153808403" sldId="271"/>
        </pc:sldMkLst>
        <pc:spChg chg="mod">
          <ac:chgData name="Tiago Furtado" userId="88f6c2db0c2a98bf" providerId="LiveId" clId="{CBDEC6F7-6EBD-4B33-9991-FAC53C46F86E}" dt="2024-04-06T22:43:11.911" v="575" actId="1076"/>
          <ac:spMkLst>
            <pc:docMk/>
            <pc:sldMk cId="4153808403" sldId="271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18" creationId="{991511B2-59A0-5C0A-9B6A-C1031E761501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20" creationId="{43B32FA1-2296-E6ED-7B49-FD1113D5EF1F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22" creationId="{7F15A7A9-3539-0D60-0B11-37821DBFF2B9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23" creationId="{F85E42BA-2FE1-45EE-D2AA-EC0CA0A2399B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25" creationId="{A7503B2E-1950-AB43-F175-A10E4EF968FE}"/>
          </ac:spMkLst>
        </pc:spChg>
        <pc:spChg chg="mod">
          <ac:chgData name="Tiago Furtado" userId="88f6c2db0c2a98bf" providerId="LiveId" clId="{CBDEC6F7-6EBD-4B33-9991-FAC53C46F86E}" dt="2024-04-01T18:44:09.116" v="288"/>
          <ac:spMkLst>
            <pc:docMk/>
            <pc:sldMk cId="4153808403" sldId="271"/>
            <ac:spMk id="27" creationId="{D1375455-B77A-C155-E031-35D678BF3771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0" creationId="{54D78469-9EB6-A9BD-9B0A-FFD809EEB35C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2" creationId="{AE3BAC42-CFCC-F8B5-D0DB-EDCA1DB95C66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4" creationId="{DDB907D4-77F3-A7EB-0058-C04839662A10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5" creationId="{A46A3B32-F835-8A86-1AE2-103240156B8D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7" creationId="{0AA98DBA-35A0-2304-1739-3C916BEA19E0}"/>
          </ac:spMkLst>
        </pc:spChg>
        <pc:spChg chg="mod">
          <ac:chgData name="Tiago Furtado" userId="88f6c2db0c2a98bf" providerId="LiveId" clId="{CBDEC6F7-6EBD-4B33-9991-FAC53C46F86E}" dt="2024-04-01T18:46:05.086" v="305"/>
          <ac:spMkLst>
            <pc:docMk/>
            <pc:sldMk cId="4153808403" sldId="271"/>
            <ac:spMk id="39" creationId="{685A83CC-6E99-5409-51C9-70C4202158E7}"/>
          </ac:spMkLst>
        </pc:spChg>
        <pc:grpChg chg="del mod">
          <ac:chgData name="Tiago Furtado" userId="88f6c2db0c2a98bf" providerId="LiveId" clId="{CBDEC6F7-6EBD-4B33-9991-FAC53C46F86E}" dt="2024-04-01T18:44:08.255" v="287" actId="478"/>
          <ac:grpSpMkLst>
            <pc:docMk/>
            <pc:sldMk cId="4153808403" sldId="271"/>
            <ac:grpSpMk id="2" creationId="{00000000-0000-0000-0000-000000000000}"/>
          </ac:grpSpMkLst>
        </pc:grpChg>
        <pc:grpChg chg="add del mod ord">
          <ac:chgData name="Tiago Furtado" userId="88f6c2db0c2a98bf" providerId="LiveId" clId="{CBDEC6F7-6EBD-4B33-9991-FAC53C46F86E}" dt="2024-04-01T18:46:04.474" v="304" actId="478"/>
          <ac:grpSpMkLst>
            <pc:docMk/>
            <pc:sldMk cId="4153808403" sldId="271"/>
            <ac:grpSpMk id="17" creationId="{B953155C-45A3-1B46-86E8-7245439CC297}"/>
          </ac:grpSpMkLst>
        </pc:grpChg>
        <pc:grpChg chg="add mod ord">
          <ac:chgData name="Tiago Furtado" userId="88f6c2db0c2a98bf" providerId="LiveId" clId="{CBDEC6F7-6EBD-4B33-9991-FAC53C46F86E}" dt="2024-04-01T19:01:12.058" v="510" actId="1076"/>
          <ac:grpSpMkLst>
            <pc:docMk/>
            <pc:sldMk cId="4153808403" sldId="271"/>
            <ac:grpSpMk id="29" creationId="{679DD1C3-AC5C-3E1F-0D94-0BEF55767FBA}"/>
          </ac:grpSpMkLst>
        </pc:grpChg>
        <pc:picChg chg="add del mod">
          <ac:chgData name="Tiago Furtado" userId="88f6c2db0c2a98bf" providerId="LiveId" clId="{CBDEC6F7-6EBD-4B33-9991-FAC53C46F86E}" dt="2024-04-01T19:01:31.088" v="512" actId="478"/>
          <ac:picMkLst>
            <pc:docMk/>
            <pc:sldMk cId="4153808403" sldId="271"/>
            <ac:picMk id="16" creationId="{99C20E41-40FA-E492-FAD2-7C491C88F0C2}"/>
          </ac:picMkLst>
        </pc:picChg>
        <pc:picChg chg="mod">
          <ac:chgData name="Tiago Furtado" userId="88f6c2db0c2a98bf" providerId="LiveId" clId="{CBDEC6F7-6EBD-4B33-9991-FAC53C46F86E}" dt="2024-04-01T18:44:09.116" v="288"/>
          <ac:picMkLst>
            <pc:docMk/>
            <pc:sldMk cId="4153808403" sldId="271"/>
            <ac:picMk id="19" creationId="{9CA1DBF2-DCDA-D92A-285D-82318AC7C922}"/>
          </ac:picMkLst>
        </pc:picChg>
        <pc:picChg chg="mod">
          <ac:chgData name="Tiago Furtado" userId="88f6c2db0c2a98bf" providerId="LiveId" clId="{CBDEC6F7-6EBD-4B33-9991-FAC53C46F86E}" dt="2024-04-01T18:44:09.116" v="288"/>
          <ac:picMkLst>
            <pc:docMk/>
            <pc:sldMk cId="4153808403" sldId="271"/>
            <ac:picMk id="21" creationId="{05522197-9EA6-1B04-6158-49562A04E0B8}"/>
          </ac:picMkLst>
        </pc:picChg>
        <pc:picChg chg="mod">
          <ac:chgData name="Tiago Furtado" userId="88f6c2db0c2a98bf" providerId="LiveId" clId="{CBDEC6F7-6EBD-4B33-9991-FAC53C46F86E}" dt="2024-04-01T18:44:09.116" v="288"/>
          <ac:picMkLst>
            <pc:docMk/>
            <pc:sldMk cId="4153808403" sldId="271"/>
            <ac:picMk id="24" creationId="{A6D1C365-8E96-AB01-2BBD-B20C588FAE06}"/>
          </ac:picMkLst>
        </pc:picChg>
        <pc:picChg chg="mod">
          <ac:chgData name="Tiago Furtado" userId="88f6c2db0c2a98bf" providerId="LiveId" clId="{CBDEC6F7-6EBD-4B33-9991-FAC53C46F86E}" dt="2024-04-01T18:44:09.116" v="288"/>
          <ac:picMkLst>
            <pc:docMk/>
            <pc:sldMk cId="4153808403" sldId="271"/>
            <ac:picMk id="26" creationId="{CD9F2294-F968-DAE1-0E9B-D7AA0A4F07B3}"/>
          </ac:picMkLst>
        </pc:picChg>
        <pc:picChg chg="mod">
          <ac:chgData name="Tiago Furtado" userId="88f6c2db0c2a98bf" providerId="LiveId" clId="{CBDEC6F7-6EBD-4B33-9991-FAC53C46F86E}" dt="2024-04-01T18:44:09.116" v="288"/>
          <ac:picMkLst>
            <pc:docMk/>
            <pc:sldMk cId="4153808403" sldId="271"/>
            <ac:picMk id="28" creationId="{5509F366-0243-5174-6839-E429978CD088}"/>
          </ac:picMkLst>
        </pc:picChg>
        <pc:picChg chg="mod">
          <ac:chgData name="Tiago Furtado" userId="88f6c2db0c2a98bf" providerId="LiveId" clId="{CBDEC6F7-6EBD-4B33-9991-FAC53C46F86E}" dt="2024-04-01T18:46:05.086" v="305"/>
          <ac:picMkLst>
            <pc:docMk/>
            <pc:sldMk cId="4153808403" sldId="271"/>
            <ac:picMk id="31" creationId="{0C93EBA8-03C9-3415-B8E7-4ECF59A33275}"/>
          </ac:picMkLst>
        </pc:picChg>
        <pc:picChg chg="mod">
          <ac:chgData name="Tiago Furtado" userId="88f6c2db0c2a98bf" providerId="LiveId" clId="{CBDEC6F7-6EBD-4B33-9991-FAC53C46F86E}" dt="2024-04-01T18:46:05.086" v="305"/>
          <ac:picMkLst>
            <pc:docMk/>
            <pc:sldMk cId="4153808403" sldId="271"/>
            <ac:picMk id="33" creationId="{5E9B387B-52E4-A000-C323-16DF34F61EA4}"/>
          </ac:picMkLst>
        </pc:picChg>
        <pc:picChg chg="mod">
          <ac:chgData name="Tiago Furtado" userId="88f6c2db0c2a98bf" providerId="LiveId" clId="{CBDEC6F7-6EBD-4B33-9991-FAC53C46F86E}" dt="2024-04-01T18:46:05.086" v="305"/>
          <ac:picMkLst>
            <pc:docMk/>
            <pc:sldMk cId="4153808403" sldId="271"/>
            <ac:picMk id="36" creationId="{A6A7F033-8B47-7641-D5E4-B4A73A50F55D}"/>
          </ac:picMkLst>
        </pc:picChg>
        <pc:picChg chg="mod">
          <ac:chgData name="Tiago Furtado" userId="88f6c2db0c2a98bf" providerId="LiveId" clId="{CBDEC6F7-6EBD-4B33-9991-FAC53C46F86E}" dt="2024-04-01T18:46:05.086" v="305"/>
          <ac:picMkLst>
            <pc:docMk/>
            <pc:sldMk cId="4153808403" sldId="271"/>
            <ac:picMk id="38" creationId="{E7E1C6EC-F65D-C855-BC7B-DB1C7AF28A71}"/>
          </ac:picMkLst>
        </pc:picChg>
        <pc:picChg chg="mod">
          <ac:chgData name="Tiago Furtado" userId="88f6c2db0c2a98bf" providerId="LiveId" clId="{CBDEC6F7-6EBD-4B33-9991-FAC53C46F86E}" dt="2024-04-01T18:46:05.086" v="305"/>
          <ac:picMkLst>
            <pc:docMk/>
            <pc:sldMk cId="4153808403" sldId="271"/>
            <ac:picMk id="40" creationId="{DBE5B4E6-3721-4663-5DA4-C59B011B0277}"/>
          </ac:picMkLst>
        </pc:picChg>
      </pc:sldChg>
      <pc:sldChg chg="addSp delSp modSp add del mod">
        <pc:chgData name="Tiago Furtado" userId="88f6c2db0c2a98bf" providerId="LiveId" clId="{CBDEC6F7-6EBD-4B33-9991-FAC53C46F86E}" dt="2024-04-06T22:43:28.021" v="579" actId="1076"/>
        <pc:sldMkLst>
          <pc:docMk/>
          <pc:sldMk cId="2767311633" sldId="272"/>
        </pc:sldMkLst>
        <pc:spChg chg="mod">
          <ac:chgData name="Tiago Furtado" userId="88f6c2db0c2a98bf" providerId="LiveId" clId="{CBDEC6F7-6EBD-4B33-9991-FAC53C46F86E}" dt="2024-04-01T19:04:47.966" v="542" actId="1038"/>
          <ac:spMkLst>
            <pc:docMk/>
            <pc:sldMk cId="2767311633" sldId="272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16" creationId="{BF1EBB1A-6628-7422-47F4-A0D6921010A1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18" creationId="{25811635-84D0-40D2-BA79-E575CE0BD38B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20" creationId="{A9E030CC-2797-DE54-FAA7-3BE03156E041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21" creationId="{1F29F4A1-A575-C2D8-54F8-0937A2C4E296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23" creationId="{5A748D75-012B-EEB4-1DBB-6EED93420721}"/>
          </ac:spMkLst>
        </pc:spChg>
        <pc:spChg chg="mod">
          <ac:chgData name="Tiago Furtado" userId="88f6c2db0c2a98bf" providerId="LiveId" clId="{CBDEC6F7-6EBD-4B33-9991-FAC53C46F86E}" dt="2024-04-01T18:46:25.122" v="314"/>
          <ac:spMkLst>
            <pc:docMk/>
            <pc:sldMk cId="2767311633" sldId="272"/>
            <ac:spMk id="25" creationId="{15CEA06D-2F16-807C-2642-2DA14B5C586F}"/>
          </ac:spMkLst>
        </pc:spChg>
        <pc:grpChg chg="del mod">
          <ac:chgData name="Tiago Furtado" userId="88f6c2db0c2a98bf" providerId="LiveId" clId="{CBDEC6F7-6EBD-4B33-9991-FAC53C46F86E}" dt="2024-04-01T18:46:24.352" v="313" actId="478"/>
          <ac:grpSpMkLst>
            <pc:docMk/>
            <pc:sldMk cId="2767311633" sldId="272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46:27.631" v="315" actId="167"/>
          <ac:grpSpMkLst>
            <pc:docMk/>
            <pc:sldMk cId="2767311633" sldId="272"/>
            <ac:grpSpMk id="15" creationId="{9AE31993-6323-D3A6-8650-751DF0586A35}"/>
          </ac:grpSpMkLst>
        </pc:grpChg>
        <pc:picChg chg="add del mod">
          <ac:chgData name="Tiago Furtado" userId="88f6c2db0c2a98bf" providerId="LiveId" clId="{CBDEC6F7-6EBD-4B33-9991-FAC53C46F86E}" dt="2024-04-06T22:40:47.502" v="564" actId="478"/>
          <ac:picMkLst>
            <pc:docMk/>
            <pc:sldMk cId="2767311633" sldId="272"/>
            <ac:picMk id="3" creationId="{8E5D9313-1421-E72D-656B-BF83CC5081F8}"/>
          </ac:picMkLst>
        </pc:picChg>
        <pc:picChg chg="add mod">
          <ac:chgData name="Tiago Furtado" userId="88f6c2db0c2a98bf" providerId="LiveId" clId="{CBDEC6F7-6EBD-4B33-9991-FAC53C46F86E}" dt="2024-04-06T22:43:28.021" v="579" actId="1076"/>
          <ac:picMkLst>
            <pc:docMk/>
            <pc:sldMk cId="2767311633" sldId="272"/>
            <ac:picMk id="5" creationId="{F1960B22-89C7-117F-FF07-C52F1C54E455}"/>
          </ac:picMkLst>
        </pc:picChg>
        <pc:picChg chg="mod">
          <ac:chgData name="Tiago Furtado" userId="88f6c2db0c2a98bf" providerId="LiveId" clId="{CBDEC6F7-6EBD-4B33-9991-FAC53C46F86E}" dt="2024-04-01T18:46:25.122" v="314"/>
          <ac:picMkLst>
            <pc:docMk/>
            <pc:sldMk cId="2767311633" sldId="272"/>
            <ac:picMk id="17" creationId="{8CDD450E-D3A0-1143-16BA-338AF0AC2CC0}"/>
          </ac:picMkLst>
        </pc:picChg>
        <pc:picChg chg="mod">
          <ac:chgData name="Tiago Furtado" userId="88f6c2db0c2a98bf" providerId="LiveId" clId="{CBDEC6F7-6EBD-4B33-9991-FAC53C46F86E}" dt="2024-04-01T18:46:25.122" v="314"/>
          <ac:picMkLst>
            <pc:docMk/>
            <pc:sldMk cId="2767311633" sldId="272"/>
            <ac:picMk id="19" creationId="{E0C72B63-BDEB-4AB0-BF34-7EA279BED2D9}"/>
          </ac:picMkLst>
        </pc:picChg>
        <pc:picChg chg="mod">
          <ac:chgData name="Tiago Furtado" userId="88f6c2db0c2a98bf" providerId="LiveId" clId="{CBDEC6F7-6EBD-4B33-9991-FAC53C46F86E}" dt="2024-04-01T18:46:25.122" v="314"/>
          <ac:picMkLst>
            <pc:docMk/>
            <pc:sldMk cId="2767311633" sldId="272"/>
            <ac:picMk id="22" creationId="{F1F5CAB3-6B6C-C82F-7A96-1AE493606F35}"/>
          </ac:picMkLst>
        </pc:picChg>
        <pc:picChg chg="mod">
          <ac:chgData name="Tiago Furtado" userId="88f6c2db0c2a98bf" providerId="LiveId" clId="{CBDEC6F7-6EBD-4B33-9991-FAC53C46F86E}" dt="2024-04-01T18:46:25.122" v="314"/>
          <ac:picMkLst>
            <pc:docMk/>
            <pc:sldMk cId="2767311633" sldId="272"/>
            <ac:picMk id="24" creationId="{9998C9F2-F3A4-A960-1075-79EA7F65FE51}"/>
          </ac:picMkLst>
        </pc:picChg>
        <pc:picChg chg="mod">
          <ac:chgData name="Tiago Furtado" userId="88f6c2db0c2a98bf" providerId="LiveId" clId="{CBDEC6F7-6EBD-4B33-9991-FAC53C46F86E}" dt="2024-04-01T18:46:25.122" v="314"/>
          <ac:picMkLst>
            <pc:docMk/>
            <pc:sldMk cId="2767311633" sldId="272"/>
            <ac:picMk id="26" creationId="{B944172E-7792-EECF-BDC5-C594CC30084A}"/>
          </ac:picMkLst>
        </pc:picChg>
      </pc:sldChg>
      <pc:sldChg chg="addSp delSp modSp mod">
        <pc:chgData name="Tiago Furtado" userId="88f6c2db0c2a98bf" providerId="LiveId" clId="{CBDEC6F7-6EBD-4B33-9991-FAC53C46F86E}" dt="2024-04-06T22:44:45.759" v="583" actId="14100"/>
        <pc:sldMkLst>
          <pc:docMk/>
          <pc:sldMk cId="3648289486" sldId="273"/>
        </pc:sldMkLst>
        <pc:spChg chg="mod">
          <ac:chgData name="Tiago Furtado" userId="88f6c2db0c2a98bf" providerId="LiveId" clId="{CBDEC6F7-6EBD-4B33-9991-FAC53C46F86E}" dt="2024-04-01T19:04:44.204" v="541" actId="1038"/>
          <ac:spMkLst>
            <pc:docMk/>
            <pc:sldMk cId="3648289486" sldId="273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16" creationId="{DCB93A6B-7D98-CC57-FCB0-1185A1ED9500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18" creationId="{7EBF8DB1-8834-11CE-3C72-B62D0F3F2F89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20" creationId="{8DF04658-83DF-E0FF-BBF1-FB8CC34099CD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21" creationId="{E005D770-D1E5-DD2C-6801-3CF8FDB54FAB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23" creationId="{BA579482-045C-9F16-2B25-890F330B55C7}"/>
          </ac:spMkLst>
        </pc:spChg>
        <pc:spChg chg="mod">
          <ac:chgData name="Tiago Furtado" userId="88f6c2db0c2a98bf" providerId="LiveId" clId="{CBDEC6F7-6EBD-4B33-9991-FAC53C46F86E}" dt="2024-04-01T18:46:40.359" v="317"/>
          <ac:spMkLst>
            <pc:docMk/>
            <pc:sldMk cId="3648289486" sldId="273"/>
            <ac:spMk id="25" creationId="{3B7A9A14-0BF1-5255-6655-E2F7EF4A5FC6}"/>
          </ac:spMkLst>
        </pc:spChg>
        <pc:grpChg chg="del">
          <ac:chgData name="Tiago Furtado" userId="88f6c2db0c2a98bf" providerId="LiveId" clId="{CBDEC6F7-6EBD-4B33-9991-FAC53C46F86E}" dt="2024-04-01T18:46:38.751" v="316" actId="478"/>
          <ac:grpSpMkLst>
            <pc:docMk/>
            <pc:sldMk cId="3648289486" sldId="273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46:42.840" v="318" actId="167"/>
          <ac:grpSpMkLst>
            <pc:docMk/>
            <pc:sldMk cId="3648289486" sldId="273"/>
            <ac:grpSpMk id="15" creationId="{DA88AE96-248C-FA2C-7ADB-09FA93B390F4}"/>
          </ac:grpSpMkLst>
        </pc:grpChg>
        <pc:picChg chg="add mod">
          <ac:chgData name="Tiago Furtado" userId="88f6c2db0c2a98bf" providerId="LiveId" clId="{CBDEC6F7-6EBD-4B33-9991-FAC53C46F86E}" dt="2024-04-06T22:44:45.759" v="583" actId="14100"/>
          <ac:picMkLst>
            <pc:docMk/>
            <pc:sldMk cId="3648289486" sldId="273"/>
            <ac:picMk id="3" creationId="{083AC72A-202D-DEA2-1236-E96B5D6F1E7D}"/>
          </ac:picMkLst>
        </pc:picChg>
        <pc:picChg chg="mod">
          <ac:chgData name="Tiago Furtado" userId="88f6c2db0c2a98bf" providerId="LiveId" clId="{CBDEC6F7-6EBD-4B33-9991-FAC53C46F86E}" dt="2024-04-01T18:46:40.359" v="317"/>
          <ac:picMkLst>
            <pc:docMk/>
            <pc:sldMk cId="3648289486" sldId="273"/>
            <ac:picMk id="17" creationId="{4D9B4EB0-16FE-2A15-0FB2-5617183B0D1B}"/>
          </ac:picMkLst>
        </pc:picChg>
        <pc:picChg chg="mod">
          <ac:chgData name="Tiago Furtado" userId="88f6c2db0c2a98bf" providerId="LiveId" clId="{CBDEC6F7-6EBD-4B33-9991-FAC53C46F86E}" dt="2024-04-01T18:46:40.359" v="317"/>
          <ac:picMkLst>
            <pc:docMk/>
            <pc:sldMk cId="3648289486" sldId="273"/>
            <ac:picMk id="19" creationId="{995DB588-B8D2-008C-3600-3D65A7A1EF68}"/>
          </ac:picMkLst>
        </pc:picChg>
        <pc:picChg chg="mod">
          <ac:chgData name="Tiago Furtado" userId="88f6c2db0c2a98bf" providerId="LiveId" clId="{CBDEC6F7-6EBD-4B33-9991-FAC53C46F86E}" dt="2024-04-01T18:46:40.359" v="317"/>
          <ac:picMkLst>
            <pc:docMk/>
            <pc:sldMk cId="3648289486" sldId="273"/>
            <ac:picMk id="22" creationId="{5A3B725A-2999-E8A4-25E5-42D76C0172D1}"/>
          </ac:picMkLst>
        </pc:picChg>
        <pc:picChg chg="mod">
          <ac:chgData name="Tiago Furtado" userId="88f6c2db0c2a98bf" providerId="LiveId" clId="{CBDEC6F7-6EBD-4B33-9991-FAC53C46F86E}" dt="2024-04-01T18:46:40.359" v="317"/>
          <ac:picMkLst>
            <pc:docMk/>
            <pc:sldMk cId="3648289486" sldId="273"/>
            <ac:picMk id="24" creationId="{B6AFEA1D-F69B-EA0E-1546-D60C96C3216E}"/>
          </ac:picMkLst>
        </pc:picChg>
        <pc:picChg chg="mod">
          <ac:chgData name="Tiago Furtado" userId="88f6c2db0c2a98bf" providerId="LiveId" clId="{CBDEC6F7-6EBD-4B33-9991-FAC53C46F86E}" dt="2024-04-01T18:46:40.359" v="317"/>
          <ac:picMkLst>
            <pc:docMk/>
            <pc:sldMk cId="3648289486" sldId="273"/>
            <ac:picMk id="26" creationId="{BD52375F-86DF-DFAD-1F2C-6B36FFDE69FE}"/>
          </ac:picMkLst>
        </pc:picChg>
      </pc:sldChg>
      <pc:sldChg chg="addSp delSp modSp mod ord modAnim">
        <pc:chgData name="Tiago Furtado" userId="88f6c2db0c2a98bf" providerId="LiveId" clId="{CBDEC6F7-6EBD-4B33-9991-FAC53C46F86E}" dt="2024-04-01T18:02:56.271" v="256" actId="1076"/>
        <pc:sldMkLst>
          <pc:docMk/>
          <pc:sldMk cId="2925048864" sldId="274"/>
        </pc:sldMkLst>
        <pc:spChg chg="mod">
          <ac:chgData name="Tiago Furtado" userId="88f6c2db0c2a98bf" providerId="LiveId" clId="{CBDEC6F7-6EBD-4B33-9991-FAC53C46F86E}" dt="2024-03-27T18:48:04.009" v="15" actId="1035"/>
          <ac:spMkLst>
            <pc:docMk/>
            <pc:sldMk cId="2925048864" sldId="274"/>
            <ac:spMk id="13" creationId="{A4EA2447-12A1-8806-3DE3-5F615B02B4AB}"/>
          </ac:spMkLst>
        </pc:spChg>
        <pc:spChg chg="mod">
          <ac:chgData name="Tiago Furtado" userId="88f6c2db0c2a98bf" providerId="LiveId" clId="{CBDEC6F7-6EBD-4B33-9991-FAC53C46F86E}" dt="2024-04-01T17:49:30.597" v="192"/>
          <ac:spMkLst>
            <pc:docMk/>
            <pc:sldMk cId="2925048864" sldId="274"/>
            <ac:spMk id="14" creationId="{6E64ECFD-43D1-80BD-191B-1406FD6F0624}"/>
          </ac:spMkLst>
        </pc:spChg>
        <pc:spChg chg="del mod">
          <ac:chgData name="Tiago Furtado" userId="88f6c2db0c2a98bf" providerId="LiveId" clId="{CBDEC6F7-6EBD-4B33-9991-FAC53C46F86E}" dt="2024-04-01T17:40:05.836" v="90" actId="478"/>
          <ac:spMkLst>
            <pc:docMk/>
            <pc:sldMk cId="2925048864" sldId="274"/>
            <ac:spMk id="15" creationId="{58D37CA9-220C-3C85-947E-926318BC33B9}"/>
          </ac:spMkLst>
        </pc:spChg>
        <pc:grpChg chg="mod">
          <ac:chgData name="Tiago Furtado" userId="88f6c2db0c2a98bf" providerId="LiveId" clId="{CBDEC6F7-6EBD-4B33-9991-FAC53C46F86E}" dt="2024-04-01T18:02:56.271" v="256" actId="1076"/>
          <ac:grpSpMkLst>
            <pc:docMk/>
            <pc:sldMk cId="2925048864" sldId="274"/>
            <ac:grpSpMk id="2" creationId="{00000000-0000-0000-0000-000000000000}"/>
          </ac:grpSpMkLst>
        </pc:grpChg>
        <pc:grpChg chg="add mod">
          <ac:chgData name="Tiago Furtado" userId="88f6c2db0c2a98bf" providerId="LiveId" clId="{CBDEC6F7-6EBD-4B33-9991-FAC53C46F86E}" dt="2024-04-01T17:46:46.289" v="147" actId="164"/>
          <ac:grpSpMkLst>
            <pc:docMk/>
            <pc:sldMk cId="2925048864" sldId="274"/>
            <ac:grpSpMk id="35" creationId="{C0427B88-51B6-0C2C-63C7-D1837E1D93D7}"/>
          </ac:grpSpMkLst>
        </pc:grpChg>
        <pc:grpChg chg="add del mod">
          <ac:chgData name="Tiago Furtado" userId="88f6c2db0c2a98bf" providerId="LiveId" clId="{CBDEC6F7-6EBD-4B33-9991-FAC53C46F86E}" dt="2024-04-01T17:47:28.458" v="155" actId="165"/>
          <ac:grpSpMkLst>
            <pc:docMk/>
            <pc:sldMk cId="2925048864" sldId="274"/>
            <ac:grpSpMk id="37" creationId="{87D23E65-C2AA-A6FF-9A5F-706CC956182D}"/>
          </ac:grpSpMkLst>
        </pc:grpChg>
        <pc:grpChg chg="add del mod">
          <ac:chgData name="Tiago Furtado" userId="88f6c2db0c2a98bf" providerId="LiveId" clId="{CBDEC6F7-6EBD-4B33-9991-FAC53C46F86E}" dt="2024-04-01T17:50:07.418" v="206" actId="165"/>
          <ac:grpSpMkLst>
            <pc:docMk/>
            <pc:sldMk cId="2925048864" sldId="274"/>
            <ac:grpSpMk id="43" creationId="{C8F9A04C-40B0-6928-96D2-60AD50AAA8DD}"/>
          </ac:grpSpMkLst>
        </pc:grpChg>
        <pc:grpChg chg="add del mod">
          <ac:chgData name="Tiago Furtado" userId="88f6c2db0c2a98bf" providerId="LiveId" clId="{CBDEC6F7-6EBD-4B33-9991-FAC53C46F86E}" dt="2024-04-01T17:49:41.489" v="201" actId="165"/>
          <ac:grpSpMkLst>
            <pc:docMk/>
            <pc:sldMk cId="2925048864" sldId="274"/>
            <ac:grpSpMk id="44" creationId="{5199A29A-EC23-8121-CBD6-0636D0747744}"/>
          </ac:grpSpMkLst>
        </pc:grpChg>
        <pc:grpChg chg="add mod">
          <ac:chgData name="Tiago Furtado" userId="88f6c2db0c2a98bf" providerId="LiveId" clId="{CBDEC6F7-6EBD-4B33-9991-FAC53C46F86E}" dt="2024-04-01T17:52:10.791" v="217" actId="164"/>
          <ac:grpSpMkLst>
            <pc:docMk/>
            <pc:sldMk cId="2925048864" sldId="274"/>
            <ac:grpSpMk id="66" creationId="{06CF82FF-A181-B9B5-4766-3BFBD9C13E51}"/>
          </ac:grpSpMkLst>
        </pc:grpChg>
        <pc:grpChg chg="add mod">
          <ac:chgData name="Tiago Furtado" userId="88f6c2db0c2a98bf" providerId="LiveId" clId="{CBDEC6F7-6EBD-4B33-9991-FAC53C46F86E}" dt="2024-04-01T17:52:17.403" v="218" actId="164"/>
          <ac:grpSpMkLst>
            <pc:docMk/>
            <pc:sldMk cId="2925048864" sldId="274"/>
            <ac:grpSpMk id="67" creationId="{A338D8B7-F0B7-66AA-3E76-672F83756BA1}"/>
          </ac:grpSpMkLst>
        </pc:grpChg>
        <pc:picChg chg="add mod">
          <ac:chgData name="Tiago Furtado" userId="88f6c2db0c2a98bf" providerId="LiveId" clId="{CBDEC6F7-6EBD-4B33-9991-FAC53C46F86E}" dt="2024-04-01T17:40:12.375" v="91" actId="1076"/>
          <ac:picMkLst>
            <pc:docMk/>
            <pc:sldMk cId="2925048864" sldId="274"/>
            <ac:picMk id="17" creationId="{AABFC3FE-3755-F8DF-8EA3-87F02CDDE721}"/>
          </ac:picMkLst>
        </pc:picChg>
        <pc:inkChg chg="add">
          <ac:chgData name="Tiago Furtado" userId="88f6c2db0c2a98bf" providerId="LiveId" clId="{CBDEC6F7-6EBD-4B33-9991-FAC53C46F86E}" dt="2024-04-01T17:51:16.351" v="213" actId="9405"/>
          <ac:inkMkLst>
            <pc:docMk/>
            <pc:sldMk cId="2925048864" sldId="274"/>
            <ac:inkMk id="62" creationId="{C91D1ECC-62E2-F512-8261-7DE03DF285DC}"/>
          </ac:inkMkLst>
        </pc:inkChg>
        <pc:cxnChg chg="add mod">
          <ac:chgData name="Tiago Furtado" userId="88f6c2db0c2a98bf" providerId="LiveId" clId="{CBDEC6F7-6EBD-4B33-9991-FAC53C46F86E}" dt="2024-04-01T17:51:52.923" v="215" actId="14100"/>
          <ac:cxnSpMkLst>
            <pc:docMk/>
            <pc:sldMk cId="2925048864" sldId="274"/>
            <ac:cxnSpMk id="19" creationId="{DE9BDBBD-4850-45F7-E0F4-65BC475E20C5}"/>
          </ac:cxnSpMkLst>
        </pc:cxnChg>
        <pc:cxnChg chg="add del mod">
          <ac:chgData name="Tiago Furtado" userId="88f6c2db0c2a98bf" providerId="LiveId" clId="{CBDEC6F7-6EBD-4B33-9991-FAC53C46F86E}" dt="2024-04-01T17:45:06.624" v="132" actId="478"/>
          <ac:cxnSpMkLst>
            <pc:docMk/>
            <pc:sldMk cId="2925048864" sldId="274"/>
            <ac:cxnSpMk id="21" creationId="{A88E9DEC-E2CD-E35A-8797-BED0359427F9}"/>
          </ac:cxnSpMkLst>
        </pc:cxnChg>
        <pc:cxnChg chg="add del mod">
          <ac:chgData name="Tiago Furtado" userId="88f6c2db0c2a98bf" providerId="LiveId" clId="{CBDEC6F7-6EBD-4B33-9991-FAC53C46F86E}" dt="2024-04-01T17:45:04.037" v="131" actId="478"/>
          <ac:cxnSpMkLst>
            <pc:docMk/>
            <pc:sldMk cId="2925048864" sldId="274"/>
            <ac:cxnSpMk id="24" creationId="{38E8E648-0385-9549-038E-E40EDCE04105}"/>
          </ac:cxnSpMkLst>
        </pc:cxnChg>
        <pc:cxnChg chg="add mod">
          <ac:chgData name="Tiago Furtado" userId="88f6c2db0c2a98bf" providerId="LiveId" clId="{CBDEC6F7-6EBD-4B33-9991-FAC53C46F86E}" dt="2024-04-01T17:46:46.289" v="147" actId="164"/>
          <ac:cxnSpMkLst>
            <pc:docMk/>
            <pc:sldMk cId="2925048864" sldId="274"/>
            <ac:cxnSpMk id="27" creationId="{E2700B26-A6BA-05D1-793A-B80731EB62FE}"/>
          </ac:cxnSpMkLst>
        </pc:cxnChg>
        <pc:cxnChg chg="add mod">
          <ac:chgData name="Tiago Furtado" userId="88f6c2db0c2a98bf" providerId="LiveId" clId="{CBDEC6F7-6EBD-4B33-9991-FAC53C46F86E}" dt="2024-04-01T17:46:46.289" v="147" actId="164"/>
          <ac:cxnSpMkLst>
            <pc:docMk/>
            <pc:sldMk cId="2925048864" sldId="274"/>
            <ac:cxnSpMk id="29" creationId="{1BBFBE03-7831-18BE-59AB-44E108F9A117}"/>
          </ac:cxnSpMkLst>
        </pc:cxnChg>
        <pc:cxnChg chg="add mod">
          <ac:chgData name="Tiago Furtado" userId="88f6c2db0c2a98bf" providerId="LiveId" clId="{CBDEC6F7-6EBD-4B33-9991-FAC53C46F86E}" dt="2024-04-01T17:46:46.289" v="147" actId="164"/>
          <ac:cxnSpMkLst>
            <pc:docMk/>
            <pc:sldMk cId="2925048864" sldId="274"/>
            <ac:cxnSpMk id="32" creationId="{E0B161C1-4113-9FBF-BFB8-3010156119B6}"/>
          </ac:cxnSpMkLst>
        </pc:cxnChg>
        <pc:cxnChg chg="add mod">
          <ac:chgData name="Tiago Furtado" userId="88f6c2db0c2a98bf" providerId="LiveId" clId="{CBDEC6F7-6EBD-4B33-9991-FAC53C46F86E}" dt="2024-04-01T17:46:55.145" v="148"/>
          <ac:cxnSpMkLst>
            <pc:docMk/>
            <pc:sldMk cId="2925048864" sldId="274"/>
            <ac:cxnSpMk id="36" creationId="{71CBDBFF-5B07-816F-A63F-A84DFF4CD73F}"/>
          </ac:cxnSpMkLst>
        </pc:cxnChg>
        <pc:cxnChg chg="mod topLvl">
          <ac:chgData name="Tiago Furtado" userId="88f6c2db0c2a98bf" providerId="LiveId" clId="{CBDEC6F7-6EBD-4B33-9991-FAC53C46F86E}" dt="2024-04-01T17:52:17.403" v="218" actId="164"/>
          <ac:cxnSpMkLst>
            <pc:docMk/>
            <pc:sldMk cId="2925048864" sldId="274"/>
            <ac:cxnSpMk id="38" creationId="{2176E1EA-5EBC-DA23-5BE7-9AD4DA458345}"/>
          </ac:cxnSpMkLst>
        </pc:cxnChg>
        <pc:cxnChg chg="del mod topLvl">
          <ac:chgData name="Tiago Furtado" userId="88f6c2db0c2a98bf" providerId="LiveId" clId="{CBDEC6F7-6EBD-4B33-9991-FAC53C46F86E}" dt="2024-04-01T17:47:33.019" v="156" actId="478"/>
          <ac:cxnSpMkLst>
            <pc:docMk/>
            <pc:sldMk cId="2925048864" sldId="274"/>
            <ac:cxnSpMk id="39" creationId="{301DB67F-EF3A-98B9-0BEF-70F8D7BF7BC6}"/>
          </ac:cxnSpMkLst>
        </pc:cxnChg>
        <pc:cxnChg chg="mod topLvl">
          <ac:chgData name="Tiago Furtado" userId="88f6c2db0c2a98bf" providerId="LiveId" clId="{CBDEC6F7-6EBD-4B33-9991-FAC53C46F86E}" dt="2024-04-01T17:52:17.403" v="218" actId="164"/>
          <ac:cxnSpMkLst>
            <pc:docMk/>
            <pc:sldMk cId="2925048864" sldId="274"/>
            <ac:cxnSpMk id="40" creationId="{3018FCF8-10A1-0882-0BB2-FB84527C2C5A}"/>
          </ac:cxnSpMkLst>
        </pc:cxnChg>
        <pc:cxnChg chg="del mod topLvl">
          <ac:chgData name="Tiago Furtado" userId="88f6c2db0c2a98bf" providerId="LiveId" clId="{CBDEC6F7-6EBD-4B33-9991-FAC53C46F86E}" dt="2024-04-01T17:47:34.620" v="157" actId="478"/>
          <ac:cxnSpMkLst>
            <pc:docMk/>
            <pc:sldMk cId="2925048864" sldId="274"/>
            <ac:cxnSpMk id="41" creationId="{1CF25D44-983E-5C11-10D4-02D91320AACF}"/>
          </ac:cxnSpMkLst>
        </pc:cxnChg>
        <pc:cxnChg chg="mod topLvl">
          <ac:chgData name="Tiago Furtado" userId="88f6c2db0c2a98bf" providerId="LiveId" clId="{CBDEC6F7-6EBD-4B33-9991-FAC53C46F86E}" dt="2024-04-01T17:52:10.791" v="217" actId="164"/>
          <ac:cxnSpMkLst>
            <pc:docMk/>
            <pc:sldMk cId="2925048864" sldId="274"/>
            <ac:cxnSpMk id="45" creationId="{D892C6A9-A966-B2BD-E1FA-BF3965B769EE}"/>
          </ac:cxnSpMkLst>
        </pc:cxnChg>
        <pc:cxnChg chg="mod topLvl">
          <ac:chgData name="Tiago Furtado" userId="88f6c2db0c2a98bf" providerId="LiveId" clId="{CBDEC6F7-6EBD-4B33-9991-FAC53C46F86E}" dt="2024-04-01T17:52:10.791" v="217" actId="164"/>
          <ac:cxnSpMkLst>
            <pc:docMk/>
            <pc:sldMk cId="2925048864" sldId="274"/>
            <ac:cxnSpMk id="46" creationId="{00E0C8B6-D0D3-B011-350E-AE2E908B5D0C}"/>
          </ac:cxnSpMkLst>
        </pc:cxnChg>
      </pc:sldChg>
      <pc:sldChg chg="addSp delSp modSp mod ord">
        <pc:chgData name="Tiago Furtado" userId="88f6c2db0c2a98bf" providerId="LiveId" clId="{CBDEC6F7-6EBD-4B33-9991-FAC53C46F86E}" dt="2024-04-01T19:05:13.182" v="545" actId="167"/>
        <pc:sldMkLst>
          <pc:docMk/>
          <pc:sldMk cId="1425853595" sldId="275"/>
        </pc:sldMkLst>
        <pc:spChg chg="mod">
          <ac:chgData name="Tiago Furtado" userId="88f6c2db0c2a98bf" providerId="LiveId" clId="{CBDEC6F7-6EBD-4B33-9991-FAC53C46F86E}" dt="2024-04-01T18:50:38.734" v="355" actId="113"/>
          <ac:spMkLst>
            <pc:docMk/>
            <pc:sldMk cId="1425853595" sldId="275"/>
            <ac:spMk id="16" creationId="{ED54F151-89DE-C0E5-C05A-E96B080149FA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17" creationId="{BE8B92E9-D652-40C7-479F-79913CB5A4BC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19" creationId="{BCBA3948-D638-AA01-DCD2-178ED4AA2791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21" creationId="{43DCAB89-CB8B-89AB-F875-0339E75048E6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22" creationId="{7AD91285-70C9-89C9-25A2-4F127FCDFB09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24" creationId="{52F5F93F-D267-367C-76E4-30674A613637}"/>
          </ac:spMkLst>
        </pc:spChg>
        <pc:spChg chg="mod">
          <ac:chgData name="Tiago Furtado" userId="88f6c2db0c2a98bf" providerId="LiveId" clId="{CBDEC6F7-6EBD-4B33-9991-FAC53C46F86E}" dt="2024-04-01T19:05:11.139" v="544"/>
          <ac:spMkLst>
            <pc:docMk/>
            <pc:sldMk cId="1425853595" sldId="275"/>
            <ac:spMk id="26" creationId="{F7A54A94-15B8-D628-659B-30D3B852FB5C}"/>
          </ac:spMkLst>
        </pc:spChg>
        <pc:grpChg chg="del">
          <ac:chgData name="Tiago Furtado" userId="88f6c2db0c2a98bf" providerId="LiveId" clId="{CBDEC6F7-6EBD-4B33-9991-FAC53C46F86E}" dt="2024-04-01T19:05:10.239" v="543" actId="478"/>
          <ac:grpSpMkLst>
            <pc:docMk/>
            <pc:sldMk cId="1425853595" sldId="275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9:05:13.182" v="545" actId="167"/>
          <ac:grpSpMkLst>
            <pc:docMk/>
            <pc:sldMk cId="1425853595" sldId="275"/>
            <ac:grpSpMk id="15" creationId="{762B8D4E-CD60-68D1-F697-7A5C30A2672D}"/>
          </ac:grpSpMkLst>
        </pc:grpChg>
        <pc:picChg chg="mod">
          <ac:chgData name="Tiago Furtado" userId="88f6c2db0c2a98bf" providerId="LiveId" clId="{CBDEC6F7-6EBD-4B33-9991-FAC53C46F86E}" dt="2024-04-01T19:05:11.139" v="544"/>
          <ac:picMkLst>
            <pc:docMk/>
            <pc:sldMk cId="1425853595" sldId="275"/>
            <ac:picMk id="18" creationId="{8505FC23-0C7C-3D9E-2358-ACAC0B1D7058}"/>
          </ac:picMkLst>
        </pc:picChg>
        <pc:picChg chg="mod">
          <ac:chgData name="Tiago Furtado" userId="88f6c2db0c2a98bf" providerId="LiveId" clId="{CBDEC6F7-6EBD-4B33-9991-FAC53C46F86E}" dt="2024-04-01T19:05:11.139" v="544"/>
          <ac:picMkLst>
            <pc:docMk/>
            <pc:sldMk cId="1425853595" sldId="275"/>
            <ac:picMk id="20" creationId="{08224B45-4FEB-0216-AD80-45C1425ED6F3}"/>
          </ac:picMkLst>
        </pc:picChg>
        <pc:picChg chg="mod">
          <ac:chgData name="Tiago Furtado" userId="88f6c2db0c2a98bf" providerId="LiveId" clId="{CBDEC6F7-6EBD-4B33-9991-FAC53C46F86E}" dt="2024-04-01T19:05:11.139" v="544"/>
          <ac:picMkLst>
            <pc:docMk/>
            <pc:sldMk cId="1425853595" sldId="275"/>
            <ac:picMk id="23" creationId="{5B9346D0-D5EC-BD40-7766-C13341AE6769}"/>
          </ac:picMkLst>
        </pc:picChg>
        <pc:picChg chg="mod">
          <ac:chgData name="Tiago Furtado" userId="88f6c2db0c2a98bf" providerId="LiveId" clId="{CBDEC6F7-6EBD-4B33-9991-FAC53C46F86E}" dt="2024-04-01T19:05:11.139" v="544"/>
          <ac:picMkLst>
            <pc:docMk/>
            <pc:sldMk cId="1425853595" sldId="275"/>
            <ac:picMk id="25" creationId="{C03C6B00-2355-73FD-5849-7A67C3B4DB1E}"/>
          </ac:picMkLst>
        </pc:picChg>
        <pc:picChg chg="mod">
          <ac:chgData name="Tiago Furtado" userId="88f6c2db0c2a98bf" providerId="LiveId" clId="{CBDEC6F7-6EBD-4B33-9991-FAC53C46F86E}" dt="2024-04-01T19:05:11.139" v="544"/>
          <ac:picMkLst>
            <pc:docMk/>
            <pc:sldMk cId="1425853595" sldId="275"/>
            <ac:picMk id="27" creationId="{8B7F3F5F-FF5E-B9A3-2A7F-62DA4F8D27FA}"/>
          </ac:picMkLst>
        </pc:picChg>
      </pc:sldChg>
      <pc:sldChg chg="addSp delSp modSp mod">
        <pc:chgData name="Tiago Furtado" userId="88f6c2db0c2a98bf" providerId="LiveId" clId="{CBDEC6F7-6EBD-4B33-9991-FAC53C46F86E}" dt="2024-04-01T18:50:35.808" v="353" actId="20577"/>
        <pc:sldMkLst>
          <pc:docMk/>
          <pc:sldMk cId="3919515586" sldId="276"/>
        </pc:sldMkLst>
        <pc:spChg chg="mod">
          <ac:chgData name="Tiago Furtado" userId="88f6c2db0c2a98bf" providerId="LiveId" clId="{CBDEC6F7-6EBD-4B33-9991-FAC53C46F86E}" dt="2024-04-01T18:50:35.808" v="353" actId="20577"/>
          <ac:spMkLst>
            <pc:docMk/>
            <pc:sldMk cId="3919515586" sldId="276"/>
            <ac:spMk id="16" creationId="{ED54F151-89DE-C0E5-C05A-E96B080149FA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17" creationId="{3D66C466-A732-AAE7-6A6E-DE1F0B9DDE1B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19" creationId="{5BE2CCE4-C1EE-E5B2-07E2-9DED43A2949C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21" creationId="{101CE80D-A6DF-5A6E-3CFE-319D5C06E18A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22" creationId="{932A652C-7EDE-042C-C87F-CCCD58E03B02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24" creationId="{07DE3093-2185-2ABA-D957-3FCDD750DB60}"/>
          </ac:spMkLst>
        </pc:spChg>
        <pc:spChg chg="mod">
          <ac:chgData name="Tiago Furtado" userId="88f6c2db0c2a98bf" providerId="LiveId" clId="{CBDEC6F7-6EBD-4B33-9991-FAC53C46F86E}" dt="2024-04-01T18:47:30.440" v="324"/>
          <ac:spMkLst>
            <pc:docMk/>
            <pc:sldMk cId="3919515586" sldId="276"/>
            <ac:spMk id="26" creationId="{4B2280AD-EEAA-D33C-BC22-9A22B36DD6BD}"/>
          </ac:spMkLst>
        </pc:spChg>
        <pc:grpChg chg="del">
          <ac:chgData name="Tiago Furtado" userId="88f6c2db0c2a98bf" providerId="LiveId" clId="{CBDEC6F7-6EBD-4B33-9991-FAC53C46F86E}" dt="2024-04-01T18:47:29.961" v="323" actId="478"/>
          <ac:grpSpMkLst>
            <pc:docMk/>
            <pc:sldMk cId="3919515586" sldId="276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47:32.901" v="325" actId="167"/>
          <ac:grpSpMkLst>
            <pc:docMk/>
            <pc:sldMk cId="3919515586" sldId="276"/>
            <ac:grpSpMk id="15" creationId="{27DCBE94-2668-D796-A3B4-E6ECD0831C20}"/>
          </ac:grpSpMkLst>
        </pc:grpChg>
        <pc:picChg chg="mod">
          <ac:chgData name="Tiago Furtado" userId="88f6c2db0c2a98bf" providerId="LiveId" clId="{CBDEC6F7-6EBD-4B33-9991-FAC53C46F86E}" dt="2024-04-01T18:47:30.440" v="324"/>
          <ac:picMkLst>
            <pc:docMk/>
            <pc:sldMk cId="3919515586" sldId="276"/>
            <ac:picMk id="18" creationId="{F1758107-0891-C211-2F04-DAD41E3E67BB}"/>
          </ac:picMkLst>
        </pc:picChg>
        <pc:picChg chg="mod">
          <ac:chgData name="Tiago Furtado" userId="88f6c2db0c2a98bf" providerId="LiveId" clId="{CBDEC6F7-6EBD-4B33-9991-FAC53C46F86E}" dt="2024-04-01T18:47:30.440" v="324"/>
          <ac:picMkLst>
            <pc:docMk/>
            <pc:sldMk cId="3919515586" sldId="276"/>
            <ac:picMk id="20" creationId="{C14BAD74-D52D-59B2-BA37-DC556B025A2E}"/>
          </ac:picMkLst>
        </pc:picChg>
        <pc:picChg chg="mod">
          <ac:chgData name="Tiago Furtado" userId="88f6c2db0c2a98bf" providerId="LiveId" clId="{CBDEC6F7-6EBD-4B33-9991-FAC53C46F86E}" dt="2024-04-01T18:47:30.440" v="324"/>
          <ac:picMkLst>
            <pc:docMk/>
            <pc:sldMk cId="3919515586" sldId="276"/>
            <ac:picMk id="23" creationId="{E380B99B-6B8E-E8D7-E27A-4FF49AD2B496}"/>
          </ac:picMkLst>
        </pc:picChg>
        <pc:picChg chg="mod">
          <ac:chgData name="Tiago Furtado" userId="88f6c2db0c2a98bf" providerId="LiveId" clId="{CBDEC6F7-6EBD-4B33-9991-FAC53C46F86E}" dt="2024-04-01T18:47:30.440" v="324"/>
          <ac:picMkLst>
            <pc:docMk/>
            <pc:sldMk cId="3919515586" sldId="276"/>
            <ac:picMk id="25" creationId="{31DD3892-0D29-3234-90F7-7B339941F531}"/>
          </ac:picMkLst>
        </pc:picChg>
        <pc:picChg chg="mod">
          <ac:chgData name="Tiago Furtado" userId="88f6c2db0c2a98bf" providerId="LiveId" clId="{CBDEC6F7-6EBD-4B33-9991-FAC53C46F86E}" dt="2024-04-01T18:47:30.440" v="324"/>
          <ac:picMkLst>
            <pc:docMk/>
            <pc:sldMk cId="3919515586" sldId="276"/>
            <ac:picMk id="27" creationId="{AA87872E-CC82-CBE3-2EB8-1A035E2BE18B}"/>
          </ac:picMkLst>
        </pc:picChg>
      </pc:sldChg>
      <pc:sldChg chg="addSp delSp modSp mod">
        <pc:chgData name="Tiago Furtado" userId="88f6c2db0c2a98bf" providerId="LiveId" clId="{CBDEC6F7-6EBD-4B33-9991-FAC53C46F86E}" dt="2024-04-01T19:05:33.416" v="547" actId="20577"/>
        <pc:sldMkLst>
          <pc:docMk/>
          <pc:sldMk cId="2526640706" sldId="281"/>
        </pc:sldMkLst>
        <pc:spChg chg="mod">
          <ac:chgData name="Tiago Furtado" userId="88f6c2db0c2a98bf" providerId="LiveId" clId="{CBDEC6F7-6EBD-4B33-9991-FAC53C46F86E}" dt="2024-04-01T19:05:33.416" v="547" actId="20577"/>
          <ac:spMkLst>
            <pc:docMk/>
            <pc:sldMk cId="2526640706" sldId="281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58:03.243" v="454" actId="404"/>
          <ac:spMkLst>
            <pc:docMk/>
            <pc:sldMk cId="2526640706" sldId="281"/>
            <ac:spMk id="16" creationId="{ED54F151-89DE-C0E5-C05A-E96B080149FA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17" creationId="{7BB29675-B6DD-CCCC-9328-53D229D9B69B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19" creationId="{AAB9E375-E157-7F62-DCF3-691614D6B725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21" creationId="{D78E1CF1-DF31-6D5E-B71D-6D2E26579CCF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22" creationId="{AEA275FE-02D5-9E8D-7982-303297787E5A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24" creationId="{36307F90-58E7-F4A0-0239-C8374301E79D}"/>
          </ac:spMkLst>
        </pc:spChg>
        <pc:spChg chg="mod">
          <ac:chgData name="Tiago Furtado" userId="88f6c2db0c2a98bf" providerId="LiveId" clId="{CBDEC6F7-6EBD-4B33-9991-FAC53C46F86E}" dt="2024-04-01T18:58:52.831" v="462"/>
          <ac:spMkLst>
            <pc:docMk/>
            <pc:sldMk cId="2526640706" sldId="281"/>
            <ac:spMk id="26" creationId="{954C58C8-754D-139B-1C7B-2563476A2234}"/>
          </ac:spMkLst>
        </pc:spChg>
        <pc:grpChg chg="del">
          <ac:chgData name="Tiago Furtado" userId="88f6c2db0c2a98bf" providerId="LiveId" clId="{CBDEC6F7-6EBD-4B33-9991-FAC53C46F86E}" dt="2024-04-01T18:58:51.923" v="461" actId="478"/>
          <ac:grpSpMkLst>
            <pc:docMk/>
            <pc:sldMk cId="2526640706" sldId="281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58:55.762" v="463" actId="167"/>
          <ac:grpSpMkLst>
            <pc:docMk/>
            <pc:sldMk cId="2526640706" sldId="281"/>
            <ac:grpSpMk id="15" creationId="{D200B19E-E5E8-E5D2-E917-B5D3866584BA}"/>
          </ac:grpSpMkLst>
        </pc:grpChg>
        <pc:picChg chg="mod">
          <ac:chgData name="Tiago Furtado" userId="88f6c2db0c2a98bf" providerId="LiveId" clId="{CBDEC6F7-6EBD-4B33-9991-FAC53C46F86E}" dt="2024-04-01T18:58:52.831" v="462"/>
          <ac:picMkLst>
            <pc:docMk/>
            <pc:sldMk cId="2526640706" sldId="281"/>
            <ac:picMk id="18" creationId="{4EFDE85E-D118-C82C-77D3-C726D891538B}"/>
          </ac:picMkLst>
        </pc:picChg>
        <pc:picChg chg="mod">
          <ac:chgData name="Tiago Furtado" userId="88f6c2db0c2a98bf" providerId="LiveId" clId="{CBDEC6F7-6EBD-4B33-9991-FAC53C46F86E}" dt="2024-04-01T18:58:52.831" v="462"/>
          <ac:picMkLst>
            <pc:docMk/>
            <pc:sldMk cId="2526640706" sldId="281"/>
            <ac:picMk id="20" creationId="{BE4C3D2E-AD79-273A-5E6D-436E655973FF}"/>
          </ac:picMkLst>
        </pc:picChg>
        <pc:picChg chg="mod">
          <ac:chgData name="Tiago Furtado" userId="88f6c2db0c2a98bf" providerId="LiveId" clId="{CBDEC6F7-6EBD-4B33-9991-FAC53C46F86E}" dt="2024-04-01T18:58:52.831" v="462"/>
          <ac:picMkLst>
            <pc:docMk/>
            <pc:sldMk cId="2526640706" sldId="281"/>
            <ac:picMk id="23" creationId="{586234AC-D80B-CE3E-4C2C-F3356CA47A57}"/>
          </ac:picMkLst>
        </pc:picChg>
        <pc:picChg chg="mod">
          <ac:chgData name="Tiago Furtado" userId="88f6c2db0c2a98bf" providerId="LiveId" clId="{CBDEC6F7-6EBD-4B33-9991-FAC53C46F86E}" dt="2024-04-01T18:58:52.831" v="462"/>
          <ac:picMkLst>
            <pc:docMk/>
            <pc:sldMk cId="2526640706" sldId="281"/>
            <ac:picMk id="25" creationId="{CCD8F889-43E1-4AA2-7548-80CC6850B4CC}"/>
          </ac:picMkLst>
        </pc:picChg>
        <pc:picChg chg="mod">
          <ac:chgData name="Tiago Furtado" userId="88f6c2db0c2a98bf" providerId="LiveId" clId="{CBDEC6F7-6EBD-4B33-9991-FAC53C46F86E}" dt="2024-04-01T18:58:52.831" v="462"/>
          <ac:picMkLst>
            <pc:docMk/>
            <pc:sldMk cId="2526640706" sldId="281"/>
            <ac:picMk id="27" creationId="{289E5BB2-0EB5-DE14-3799-F4C97C9C3754}"/>
          </ac:picMkLst>
        </pc:picChg>
      </pc:sldChg>
      <pc:sldChg chg="addSp delSp modSp del mod ord">
        <pc:chgData name="Tiago Furtado" userId="88f6c2db0c2a98bf" providerId="LiveId" clId="{CBDEC6F7-6EBD-4B33-9991-FAC53C46F86E}" dt="2024-04-06T22:33:51.909" v="554" actId="47"/>
        <pc:sldMkLst>
          <pc:docMk/>
          <pc:sldMk cId="4170391700" sldId="282"/>
        </pc:sldMkLst>
        <pc:spChg chg="mod">
          <ac:chgData name="Tiago Furtado" userId="88f6c2db0c2a98bf" providerId="LiveId" clId="{CBDEC6F7-6EBD-4B33-9991-FAC53C46F86E}" dt="2024-04-01T19:05:50.141" v="549" actId="20577"/>
          <ac:spMkLst>
            <pc:docMk/>
            <pc:sldMk cId="4170391700" sldId="282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17" creationId="{6C79F2E1-407B-70B7-5E73-00CCBD97DDBA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19" creationId="{0551416C-B6E6-BAE8-E2BC-884B1C4ECA70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21" creationId="{80B4FC82-3E2E-0A63-FC18-789227CEB143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22" creationId="{9AF2E366-7B35-10B5-F877-3DCF632FE0DC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24" creationId="{EBC8B767-25D3-163A-B861-921F1D072332}"/>
          </ac:spMkLst>
        </pc:spChg>
        <pc:spChg chg="mod">
          <ac:chgData name="Tiago Furtado" userId="88f6c2db0c2a98bf" providerId="LiveId" clId="{CBDEC6F7-6EBD-4B33-9991-FAC53C46F86E}" dt="2024-04-01T18:59:10.794" v="471"/>
          <ac:spMkLst>
            <pc:docMk/>
            <pc:sldMk cId="4170391700" sldId="282"/>
            <ac:spMk id="26" creationId="{4417373A-9E63-04A3-04A8-B0A00273B186}"/>
          </ac:spMkLst>
        </pc:spChg>
        <pc:grpChg chg="del">
          <ac:chgData name="Tiago Furtado" userId="88f6c2db0c2a98bf" providerId="LiveId" clId="{CBDEC6F7-6EBD-4B33-9991-FAC53C46F86E}" dt="2024-04-01T18:59:10.226" v="470" actId="478"/>
          <ac:grpSpMkLst>
            <pc:docMk/>
            <pc:sldMk cId="4170391700" sldId="282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59:12.930" v="472" actId="167"/>
          <ac:grpSpMkLst>
            <pc:docMk/>
            <pc:sldMk cId="4170391700" sldId="282"/>
            <ac:grpSpMk id="15" creationId="{142EFEE0-02F4-785F-F155-D3582220786D}"/>
          </ac:grpSpMkLst>
        </pc:grpChg>
        <pc:picChg chg="mod">
          <ac:chgData name="Tiago Furtado" userId="88f6c2db0c2a98bf" providerId="LiveId" clId="{CBDEC6F7-6EBD-4B33-9991-FAC53C46F86E}" dt="2024-04-01T18:59:10.794" v="471"/>
          <ac:picMkLst>
            <pc:docMk/>
            <pc:sldMk cId="4170391700" sldId="282"/>
            <ac:picMk id="18" creationId="{B2DF5FAD-1B88-6B34-BA6A-51E9736891A6}"/>
          </ac:picMkLst>
        </pc:picChg>
        <pc:picChg chg="mod">
          <ac:chgData name="Tiago Furtado" userId="88f6c2db0c2a98bf" providerId="LiveId" clId="{CBDEC6F7-6EBD-4B33-9991-FAC53C46F86E}" dt="2024-04-01T18:59:10.794" v="471"/>
          <ac:picMkLst>
            <pc:docMk/>
            <pc:sldMk cId="4170391700" sldId="282"/>
            <ac:picMk id="20" creationId="{B24BAF5E-4CA1-207B-1C73-2BE335D6F43C}"/>
          </ac:picMkLst>
        </pc:picChg>
        <pc:picChg chg="mod">
          <ac:chgData name="Tiago Furtado" userId="88f6c2db0c2a98bf" providerId="LiveId" clId="{CBDEC6F7-6EBD-4B33-9991-FAC53C46F86E}" dt="2024-04-01T18:59:10.794" v="471"/>
          <ac:picMkLst>
            <pc:docMk/>
            <pc:sldMk cId="4170391700" sldId="282"/>
            <ac:picMk id="23" creationId="{189771A6-2458-743F-A42A-D59059CDA0AE}"/>
          </ac:picMkLst>
        </pc:picChg>
        <pc:picChg chg="mod">
          <ac:chgData name="Tiago Furtado" userId="88f6c2db0c2a98bf" providerId="LiveId" clId="{CBDEC6F7-6EBD-4B33-9991-FAC53C46F86E}" dt="2024-04-01T18:59:10.794" v="471"/>
          <ac:picMkLst>
            <pc:docMk/>
            <pc:sldMk cId="4170391700" sldId="282"/>
            <ac:picMk id="25" creationId="{1CFAA553-90DF-E1CB-DCF6-453C9DAF2792}"/>
          </ac:picMkLst>
        </pc:picChg>
        <pc:picChg chg="mod">
          <ac:chgData name="Tiago Furtado" userId="88f6c2db0c2a98bf" providerId="LiveId" clId="{CBDEC6F7-6EBD-4B33-9991-FAC53C46F86E}" dt="2024-04-01T18:59:10.794" v="471"/>
          <ac:picMkLst>
            <pc:docMk/>
            <pc:sldMk cId="4170391700" sldId="282"/>
            <ac:picMk id="27" creationId="{31415C07-871F-C80D-4A77-F3A36AE67AE5}"/>
          </ac:picMkLst>
        </pc:picChg>
      </pc:sldChg>
      <pc:sldChg chg="addSp delSp modSp mod">
        <pc:chgData name="Tiago Furtado" userId="88f6c2db0c2a98bf" providerId="LiveId" clId="{CBDEC6F7-6EBD-4B33-9991-FAC53C46F86E}" dt="2024-04-01T18:59:01.980" v="466" actId="167"/>
        <pc:sldMkLst>
          <pc:docMk/>
          <pc:sldMk cId="1420545740" sldId="283"/>
        </pc:sldMkLst>
        <pc:spChg chg="mod">
          <ac:chgData name="Tiago Furtado" userId="88f6c2db0c2a98bf" providerId="LiveId" clId="{CBDEC6F7-6EBD-4B33-9991-FAC53C46F86E}" dt="2024-04-01T18:53:16.821" v="399" actId="20577"/>
          <ac:spMkLst>
            <pc:docMk/>
            <pc:sldMk cId="1420545740" sldId="283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57:45.925" v="450" actId="20577"/>
          <ac:spMkLst>
            <pc:docMk/>
            <pc:sldMk cId="1420545740" sldId="283"/>
            <ac:spMk id="16" creationId="{ED54F151-89DE-C0E5-C05A-E96B080149FA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17" creationId="{C98D4BA5-677D-8F74-3F1B-362ADE2B444E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19" creationId="{302B358A-1078-8A5E-5AC6-1D233F4EE636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21" creationId="{CCFA79C7-E17C-BE3F-16E8-99B7618E11AC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22" creationId="{5DE65730-96F2-1A90-C7C9-046BFDDC473F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24" creationId="{492923E9-B43E-7A4E-8402-F653617C8F6E}"/>
          </ac:spMkLst>
        </pc:spChg>
        <pc:spChg chg="mod">
          <ac:chgData name="Tiago Furtado" userId="88f6c2db0c2a98bf" providerId="LiveId" clId="{CBDEC6F7-6EBD-4B33-9991-FAC53C46F86E}" dt="2024-04-01T18:58:59.731" v="465"/>
          <ac:spMkLst>
            <pc:docMk/>
            <pc:sldMk cId="1420545740" sldId="283"/>
            <ac:spMk id="26" creationId="{C80A1F31-AFCE-0CE4-CF5E-B5F0471A61C4}"/>
          </ac:spMkLst>
        </pc:spChg>
        <pc:grpChg chg="del">
          <ac:chgData name="Tiago Furtado" userId="88f6c2db0c2a98bf" providerId="LiveId" clId="{CBDEC6F7-6EBD-4B33-9991-FAC53C46F86E}" dt="2024-04-01T18:58:58.997" v="464" actId="478"/>
          <ac:grpSpMkLst>
            <pc:docMk/>
            <pc:sldMk cId="1420545740" sldId="283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59:01.980" v="466" actId="167"/>
          <ac:grpSpMkLst>
            <pc:docMk/>
            <pc:sldMk cId="1420545740" sldId="283"/>
            <ac:grpSpMk id="15" creationId="{FF46A6CA-9F3F-A811-A596-518C0DF640B7}"/>
          </ac:grpSpMkLst>
        </pc:grpChg>
        <pc:picChg chg="mod">
          <ac:chgData name="Tiago Furtado" userId="88f6c2db0c2a98bf" providerId="LiveId" clId="{CBDEC6F7-6EBD-4B33-9991-FAC53C46F86E}" dt="2024-04-01T18:58:59.731" v="465"/>
          <ac:picMkLst>
            <pc:docMk/>
            <pc:sldMk cId="1420545740" sldId="283"/>
            <ac:picMk id="18" creationId="{CEF93231-A687-55B1-8B90-2F3E4CD4028A}"/>
          </ac:picMkLst>
        </pc:picChg>
        <pc:picChg chg="mod">
          <ac:chgData name="Tiago Furtado" userId="88f6c2db0c2a98bf" providerId="LiveId" clId="{CBDEC6F7-6EBD-4B33-9991-FAC53C46F86E}" dt="2024-04-01T18:58:59.731" v="465"/>
          <ac:picMkLst>
            <pc:docMk/>
            <pc:sldMk cId="1420545740" sldId="283"/>
            <ac:picMk id="20" creationId="{59DF3AB8-266D-3B17-7086-58398E194F33}"/>
          </ac:picMkLst>
        </pc:picChg>
        <pc:picChg chg="mod">
          <ac:chgData name="Tiago Furtado" userId="88f6c2db0c2a98bf" providerId="LiveId" clId="{CBDEC6F7-6EBD-4B33-9991-FAC53C46F86E}" dt="2024-04-01T18:58:59.731" v="465"/>
          <ac:picMkLst>
            <pc:docMk/>
            <pc:sldMk cId="1420545740" sldId="283"/>
            <ac:picMk id="23" creationId="{A06CA4CC-E210-5080-BFB8-F41240AA9552}"/>
          </ac:picMkLst>
        </pc:picChg>
        <pc:picChg chg="mod">
          <ac:chgData name="Tiago Furtado" userId="88f6c2db0c2a98bf" providerId="LiveId" clId="{CBDEC6F7-6EBD-4B33-9991-FAC53C46F86E}" dt="2024-04-01T18:58:59.731" v="465"/>
          <ac:picMkLst>
            <pc:docMk/>
            <pc:sldMk cId="1420545740" sldId="283"/>
            <ac:picMk id="25" creationId="{36C68CDA-CAB6-2B51-F04B-1AEDE3320CD4}"/>
          </ac:picMkLst>
        </pc:picChg>
        <pc:picChg chg="mod">
          <ac:chgData name="Tiago Furtado" userId="88f6c2db0c2a98bf" providerId="LiveId" clId="{CBDEC6F7-6EBD-4B33-9991-FAC53C46F86E}" dt="2024-04-01T18:58:59.731" v="465"/>
          <ac:picMkLst>
            <pc:docMk/>
            <pc:sldMk cId="1420545740" sldId="283"/>
            <ac:picMk id="27" creationId="{ABEDF5BC-D78C-59ED-06E5-0D27730199E1}"/>
          </ac:picMkLst>
        </pc:picChg>
      </pc:sldChg>
      <pc:sldChg chg="modSp mod ord">
        <pc:chgData name="Tiago Furtado" userId="88f6c2db0c2a98bf" providerId="LiveId" clId="{CBDEC6F7-6EBD-4B33-9991-FAC53C46F86E}" dt="2024-04-01T18:51:22.123" v="370" actId="113"/>
        <pc:sldMkLst>
          <pc:docMk/>
          <pc:sldMk cId="1228163909" sldId="284"/>
        </pc:sldMkLst>
        <pc:spChg chg="mod">
          <ac:chgData name="Tiago Furtado" userId="88f6c2db0c2a98bf" providerId="LiveId" clId="{CBDEC6F7-6EBD-4B33-9991-FAC53C46F86E}" dt="2024-04-01T18:48:39.092" v="331" actId="20577"/>
          <ac:spMkLst>
            <pc:docMk/>
            <pc:sldMk cId="1228163909" sldId="284"/>
            <ac:spMk id="13" creationId="{A4EA2447-12A1-8806-3DE3-5F615B02B4AB}"/>
          </ac:spMkLst>
        </pc:spChg>
        <pc:spChg chg="mod">
          <ac:chgData name="Tiago Furtado" userId="88f6c2db0c2a98bf" providerId="LiveId" clId="{CBDEC6F7-6EBD-4B33-9991-FAC53C46F86E}" dt="2024-04-01T18:51:22.123" v="370" actId="113"/>
          <ac:spMkLst>
            <pc:docMk/>
            <pc:sldMk cId="1228163909" sldId="284"/>
            <ac:spMk id="14" creationId="{6E64ECFD-43D1-80BD-191B-1406FD6F0624}"/>
          </ac:spMkLst>
        </pc:spChg>
        <pc:grpChg chg="mod">
          <ac:chgData name="Tiago Furtado" userId="88f6c2db0c2a98bf" providerId="LiveId" clId="{CBDEC6F7-6EBD-4B33-9991-FAC53C46F86E}" dt="2024-03-27T18:50:21.683" v="46" actId="14100"/>
          <ac:grpSpMkLst>
            <pc:docMk/>
            <pc:sldMk cId="1228163909" sldId="284"/>
            <ac:grpSpMk id="2" creationId="{00000000-0000-0000-0000-000000000000}"/>
          </ac:grpSpMkLst>
        </pc:grpChg>
      </pc:sldChg>
      <pc:sldChg chg="addSp delSp modSp mod">
        <pc:chgData name="Tiago Furtado" userId="88f6c2db0c2a98bf" providerId="LiveId" clId="{CBDEC6F7-6EBD-4B33-9991-FAC53C46F86E}" dt="2024-04-01T19:06:57.902" v="551" actId="20577"/>
        <pc:sldMkLst>
          <pc:docMk/>
          <pc:sldMk cId="2396455116" sldId="285"/>
        </pc:sldMkLst>
        <pc:spChg chg="mod">
          <ac:chgData name="Tiago Furtado" userId="88f6c2db0c2a98bf" providerId="LiveId" clId="{CBDEC6F7-6EBD-4B33-9991-FAC53C46F86E}" dt="2024-04-01T19:06:57.902" v="551" actId="20577"/>
          <ac:spMkLst>
            <pc:docMk/>
            <pc:sldMk cId="2396455116" sldId="285"/>
            <ac:spMk id="14" creationId="{C30BEA1E-2CD5-AF2A-4369-E15C8CD99A63}"/>
          </ac:spMkLst>
        </pc:spChg>
        <pc:spChg chg="mod">
          <ac:chgData name="Tiago Furtado" userId="88f6c2db0c2a98bf" providerId="LiveId" clId="{CBDEC6F7-6EBD-4B33-9991-FAC53C46F86E}" dt="2024-04-01T18:58:32.807" v="460" actId="20577"/>
          <ac:spMkLst>
            <pc:docMk/>
            <pc:sldMk cId="2396455116" sldId="285"/>
            <ac:spMk id="16" creationId="{ED54F151-89DE-C0E5-C05A-E96B080149FA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17" creationId="{AD4556F3-DFCA-1995-9BD2-76E6D3644E19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19" creationId="{B7058838-A3B1-47DE-75EE-886A0401DC4B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21" creationId="{51A7E1C2-9F5B-63A6-93E2-465B60D5E7E5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22" creationId="{2D5C036A-6ED5-9E38-04F7-B250E5D4852F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24" creationId="{79E5A8AD-5909-81A5-928C-4D77EE9A652C}"/>
          </ac:spMkLst>
        </pc:spChg>
        <pc:spChg chg="mod">
          <ac:chgData name="Tiago Furtado" userId="88f6c2db0c2a98bf" providerId="LiveId" clId="{CBDEC6F7-6EBD-4B33-9991-FAC53C46F86E}" dt="2024-04-01T18:59:05.561" v="468"/>
          <ac:spMkLst>
            <pc:docMk/>
            <pc:sldMk cId="2396455116" sldId="285"/>
            <ac:spMk id="26" creationId="{45727CB8-5E37-970F-8D3E-6A5A83A3731A}"/>
          </ac:spMkLst>
        </pc:spChg>
        <pc:grpChg chg="del">
          <ac:chgData name="Tiago Furtado" userId="88f6c2db0c2a98bf" providerId="LiveId" clId="{CBDEC6F7-6EBD-4B33-9991-FAC53C46F86E}" dt="2024-04-01T18:59:04.935" v="467" actId="478"/>
          <ac:grpSpMkLst>
            <pc:docMk/>
            <pc:sldMk cId="2396455116" sldId="285"/>
            <ac:grpSpMk id="2" creationId="{00000000-0000-0000-0000-000000000000}"/>
          </ac:grpSpMkLst>
        </pc:grpChg>
        <pc:grpChg chg="add mod ord">
          <ac:chgData name="Tiago Furtado" userId="88f6c2db0c2a98bf" providerId="LiveId" clId="{CBDEC6F7-6EBD-4B33-9991-FAC53C46F86E}" dt="2024-04-01T18:59:07.930" v="469" actId="167"/>
          <ac:grpSpMkLst>
            <pc:docMk/>
            <pc:sldMk cId="2396455116" sldId="285"/>
            <ac:grpSpMk id="15" creationId="{C147A802-1A04-5487-CB1B-E74E10D5C953}"/>
          </ac:grpSpMkLst>
        </pc:grpChg>
        <pc:picChg chg="mod">
          <ac:chgData name="Tiago Furtado" userId="88f6c2db0c2a98bf" providerId="LiveId" clId="{CBDEC6F7-6EBD-4B33-9991-FAC53C46F86E}" dt="2024-04-01T18:59:05.561" v="468"/>
          <ac:picMkLst>
            <pc:docMk/>
            <pc:sldMk cId="2396455116" sldId="285"/>
            <ac:picMk id="18" creationId="{4CF501D9-29A9-5750-7E56-9E005B7D971D}"/>
          </ac:picMkLst>
        </pc:picChg>
        <pc:picChg chg="mod">
          <ac:chgData name="Tiago Furtado" userId="88f6c2db0c2a98bf" providerId="LiveId" clId="{CBDEC6F7-6EBD-4B33-9991-FAC53C46F86E}" dt="2024-04-01T18:59:05.561" v="468"/>
          <ac:picMkLst>
            <pc:docMk/>
            <pc:sldMk cId="2396455116" sldId="285"/>
            <ac:picMk id="20" creationId="{2464CF5F-9182-40CE-BB54-83696CABE7F4}"/>
          </ac:picMkLst>
        </pc:picChg>
        <pc:picChg chg="mod">
          <ac:chgData name="Tiago Furtado" userId="88f6c2db0c2a98bf" providerId="LiveId" clId="{CBDEC6F7-6EBD-4B33-9991-FAC53C46F86E}" dt="2024-04-01T18:59:05.561" v="468"/>
          <ac:picMkLst>
            <pc:docMk/>
            <pc:sldMk cId="2396455116" sldId="285"/>
            <ac:picMk id="23" creationId="{B26AEC87-2DC4-8610-A546-AB6774A6A5D6}"/>
          </ac:picMkLst>
        </pc:picChg>
        <pc:picChg chg="mod">
          <ac:chgData name="Tiago Furtado" userId="88f6c2db0c2a98bf" providerId="LiveId" clId="{CBDEC6F7-6EBD-4B33-9991-FAC53C46F86E}" dt="2024-04-01T18:59:05.561" v="468"/>
          <ac:picMkLst>
            <pc:docMk/>
            <pc:sldMk cId="2396455116" sldId="285"/>
            <ac:picMk id="25" creationId="{EFC1BBD5-ECE5-9ECE-0655-37816DBFCB18}"/>
          </ac:picMkLst>
        </pc:picChg>
        <pc:picChg chg="mod">
          <ac:chgData name="Tiago Furtado" userId="88f6c2db0c2a98bf" providerId="LiveId" clId="{CBDEC6F7-6EBD-4B33-9991-FAC53C46F86E}" dt="2024-04-01T18:59:05.561" v="468"/>
          <ac:picMkLst>
            <pc:docMk/>
            <pc:sldMk cId="2396455116" sldId="285"/>
            <ac:picMk id="27" creationId="{89E25F04-66B3-A00C-B3CE-003426CB1B52}"/>
          </ac:picMkLst>
        </pc:picChg>
      </pc:sldChg>
      <pc:sldChg chg="modSp add mod">
        <pc:chgData name="Tiago Furtado" userId="88f6c2db0c2a98bf" providerId="LiveId" clId="{CBDEC6F7-6EBD-4B33-9991-FAC53C46F86E}" dt="2024-04-06T22:41:57.356" v="570" actId="1076"/>
        <pc:sldMkLst>
          <pc:docMk/>
          <pc:sldMk cId="1553356508" sldId="286"/>
        </pc:sldMkLst>
        <pc:spChg chg="mod">
          <ac:chgData name="Tiago Furtado" userId="88f6c2db0c2a98bf" providerId="LiveId" clId="{CBDEC6F7-6EBD-4B33-9991-FAC53C46F86E}" dt="2024-04-01T19:04:34.032" v="538" actId="1038"/>
          <ac:spMkLst>
            <pc:docMk/>
            <pc:sldMk cId="1553356508" sldId="286"/>
            <ac:spMk id="14" creationId="{C30BEA1E-2CD5-AF2A-4369-E15C8CD99A63}"/>
          </ac:spMkLst>
        </pc:spChg>
        <pc:grpChg chg="mod">
          <ac:chgData name="Tiago Furtado" userId="88f6c2db0c2a98bf" providerId="LiveId" clId="{CBDEC6F7-6EBD-4B33-9991-FAC53C46F86E}" dt="2024-04-06T22:41:57.356" v="570" actId="1076"/>
          <ac:grpSpMkLst>
            <pc:docMk/>
            <pc:sldMk cId="1553356508" sldId="286"/>
            <ac:grpSpMk id="29" creationId="{679DD1C3-AC5C-3E1F-0D94-0BEF55767FBA}"/>
          </ac:grpSpMkLst>
        </pc:grpChg>
      </pc:sldChg>
      <pc:sldChg chg="addSp delSp new del mod">
        <pc:chgData name="Tiago Furtado" userId="88f6c2db0c2a98bf" providerId="LiveId" clId="{CBDEC6F7-6EBD-4B33-9991-FAC53C46F86E}" dt="2024-03-27T19:03:12.411" v="80" actId="680"/>
        <pc:sldMkLst>
          <pc:docMk/>
          <pc:sldMk cId="2011344226" sldId="286"/>
        </pc:sldMkLst>
        <pc:spChg chg="add del">
          <ac:chgData name="Tiago Furtado" userId="88f6c2db0c2a98bf" providerId="LiveId" clId="{CBDEC6F7-6EBD-4B33-9991-FAC53C46F86E}" dt="2024-03-27T19:03:11.772" v="79" actId="22"/>
          <ac:spMkLst>
            <pc:docMk/>
            <pc:sldMk cId="2011344226" sldId="286"/>
            <ac:spMk id="5" creationId="{F9DDE2C6-2291-0370-87FE-3F3607CBF85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1T17:51:16.34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6251935" cy="9144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125200" y="6705600"/>
            <a:ext cx="4838700" cy="2082800"/>
          </a:xfrm>
          <a:custGeom>
            <a:avLst/>
            <a:gdLst/>
            <a:ahLst/>
            <a:cxnLst/>
            <a:rect l="l" t="t" r="r" b="b"/>
            <a:pathLst>
              <a:path w="4838700" h="2082800">
                <a:moveTo>
                  <a:pt x="4838700" y="0"/>
                </a:moveTo>
                <a:lnTo>
                  <a:pt x="0" y="0"/>
                </a:lnTo>
                <a:lnTo>
                  <a:pt x="0" y="2082800"/>
                </a:lnTo>
                <a:lnTo>
                  <a:pt x="4838700" y="2082800"/>
                </a:lnTo>
                <a:lnTo>
                  <a:pt x="4838700" y="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2190" cy="9144000"/>
            <a:chOff x="0" y="0"/>
            <a:chExt cx="1625219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51932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26000" y="253999"/>
              <a:ext cx="6464300" cy="5740400"/>
            </a:xfrm>
            <a:custGeom>
              <a:avLst/>
              <a:gdLst/>
              <a:ahLst/>
              <a:cxnLst/>
              <a:rect l="l" t="t" r="r" b="b"/>
              <a:pathLst>
                <a:path w="6464300" h="5740400">
                  <a:moveTo>
                    <a:pt x="64643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1435100" y="5257800"/>
                  </a:lnTo>
                  <a:lnTo>
                    <a:pt x="1435100" y="5740400"/>
                  </a:lnTo>
                  <a:lnTo>
                    <a:pt x="4673600" y="5740400"/>
                  </a:lnTo>
                  <a:lnTo>
                    <a:pt x="4673600" y="5613400"/>
                  </a:lnTo>
                  <a:lnTo>
                    <a:pt x="5105400" y="5613400"/>
                  </a:lnTo>
                  <a:lnTo>
                    <a:pt x="5105400" y="5257800"/>
                  </a:lnTo>
                  <a:lnTo>
                    <a:pt x="6464300" y="5257800"/>
                  </a:lnTo>
                  <a:lnTo>
                    <a:pt x="64643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4599" y="528536"/>
              <a:ext cx="4032227" cy="3949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0500" y="4745316"/>
              <a:ext cx="1623695" cy="553085"/>
            </a:xfrm>
            <a:custGeom>
              <a:avLst/>
              <a:gdLst/>
              <a:ahLst/>
              <a:cxnLst/>
              <a:rect l="l" t="t" r="r" b="b"/>
              <a:pathLst>
                <a:path w="1623695" h="553085">
                  <a:moveTo>
                    <a:pt x="485889" y="395084"/>
                  </a:moveTo>
                  <a:lnTo>
                    <a:pt x="478955" y="349504"/>
                  </a:lnTo>
                  <a:lnTo>
                    <a:pt x="456247" y="309168"/>
                  </a:lnTo>
                  <a:lnTo>
                    <a:pt x="420611" y="279158"/>
                  </a:lnTo>
                  <a:lnTo>
                    <a:pt x="376555" y="263232"/>
                  </a:lnTo>
                  <a:lnTo>
                    <a:pt x="394614" y="255435"/>
                  </a:lnTo>
                  <a:lnTo>
                    <a:pt x="411099" y="245021"/>
                  </a:lnTo>
                  <a:lnTo>
                    <a:pt x="425729" y="232206"/>
                  </a:lnTo>
                  <a:lnTo>
                    <a:pt x="434340" y="221843"/>
                  </a:lnTo>
                  <a:lnTo>
                    <a:pt x="438200" y="217208"/>
                  </a:lnTo>
                  <a:lnTo>
                    <a:pt x="448119" y="200469"/>
                  </a:lnTo>
                  <a:lnTo>
                    <a:pt x="455193" y="182511"/>
                  </a:lnTo>
                  <a:lnTo>
                    <a:pt x="459320" y="163703"/>
                  </a:lnTo>
                  <a:lnTo>
                    <a:pt x="460400" y="144373"/>
                  </a:lnTo>
                  <a:lnTo>
                    <a:pt x="460095" y="132461"/>
                  </a:lnTo>
                  <a:lnTo>
                    <a:pt x="446938" y="86956"/>
                  </a:lnTo>
                  <a:lnTo>
                    <a:pt x="409956" y="46113"/>
                  </a:lnTo>
                  <a:lnTo>
                    <a:pt x="375526" y="26746"/>
                  </a:lnTo>
                  <a:lnTo>
                    <a:pt x="337781" y="14401"/>
                  </a:lnTo>
                  <a:lnTo>
                    <a:pt x="335368" y="13995"/>
                  </a:lnTo>
                  <a:lnTo>
                    <a:pt x="335368" y="375831"/>
                  </a:lnTo>
                  <a:lnTo>
                    <a:pt x="330517" y="396138"/>
                  </a:lnTo>
                  <a:lnTo>
                    <a:pt x="316433" y="411264"/>
                  </a:lnTo>
                  <a:lnTo>
                    <a:pt x="293789" y="420700"/>
                  </a:lnTo>
                  <a:lnTo>
                    <a:pt x="263283" y="423951"/>
                  </a:lnTo>
                  <a:lnTo>
                    <a:pt x="147091" y="423951"/>
                  </a:lnTo>
                  <a:lnTo>
                    <a:pt x="147091" y="327710"/>
                  </a:lnTo>
                  <a:lnTo>
                    <a:pt x="261823" y="327710"/>
                  </a:lnTo>
                  <a:lnTo>
                    <a:pt x="294614" y="331165"/>
                  </a:lnTo>
                  <a:lnTo>
                    <a:pt x="317525" y="340944"/>
                  </a:lnTo>
                  <a:lnTo>
                    <a:pt x="330974" y="356133"/>
                  </a:lnTo>
                  <a:lnTo>
                    <a:pt x="335368" y="375831"/>
                  </a:lnTo>
                  <a:lnTo>
                    <a:pt x="335368" y="13995"/>
                  </a:lnTo>
                  <a:lnTo>
                    <a:pt x="318211" y="11049"/>
                  </a:lnTo>
                  <a:lnTo>
                    <a:pt x="312813" y="10668"/>
                  </a:lnTo>
                  <a:lnTo>
                    <a:pt x="312813" y="173723"/>
                  </a:lnTo>
                  <a:lnTo>
                    <a:pt x="308102" y="195249"/>
                  </a:lnTo>
                  <a:lnTo>
                    <a:pt x="294297" y="210235"/>
                  </a:lnTo>
                  <a:lnTo>
                    <a:pt x="271856" y="218998"/>
                  </a:lnTo>
                  <a:lnTo>
                    <a:pt x="241223" y="221843"/>
                  </a:lnTo>
                  <a:lnTo>
                    <a:pt x="147091" y="221843"/>
                  </a:lnTo>
                  <a:lnTo>
                    <a:pt x="147091" y="125603"/>
                  </a:lnTo>
                  <a:lnTo>
                    <a:pt x="244652" y="125603"/>
                  </a:lnTo>
                  <a:lnTo>
                    <a:pt x="274332" y="129057"/>
                  </a:lnTo>
                  <a:lnTo>
                    <a:pt x="295656" y="138836"/>
                  </a:lnTo>
                  <a:lnTo>
                    <a:pt x="308508" y="154025"/>
                  </a:lnTo>
                  <a:lnTo>
                    <a:pt x="312813" y="173723"/>
                  </a:lnTo>
                  <a:lnTo>
                    <a:pt x="312813" y="10668"/>
                  </a:lnTo>
                  <a:lnTo>
                    <a:pt x="298399" y="9613"/>
                  </a:lnTo>
                  <a:lnTo>
                    <a:pt x="278485" y="10109"/>
                  </a:lnTo>
                  <a:lnTo>
                    <a:pt x="0" y="10109"/>
                  </a:lnTo>
                  <a:lnTo>
                    <a:pt x="0" y="542340"/>
                  </a:lnTo>
                  <a:lnTo>
                    <a:pt x="280454" y="542340"/>
                  </a:lnTo>
                  <a:lnTo>
                    <a:pt x="340614" y="537781"/>
                  </a:lnTo>
                  <a:lnTo>
                    <a:pt x="391236" y="524471"/>
                  </a:lnTo>
                  <a:lnTo>
                    <a:pt x="431711" y="502996"/>
                  </a:lnTo>
                  <a:lnTo>
                    <a:pt x="461391" y="473900"/>
                  </a:lnTo>
                  <a:lnTo>
                    <a:pt x="479666" y="437743"/>
                  </a:lnTo>
                  <a:lnTo>
                    <a:pt x="481672" y="423951"/>
                  </a:lnTo>
                  <a:lnTo>
                    <a:pt x="485889" y="395084"/>
                  </a:lnTo>
                  <a:close/>
                </a:path>
                <a:path w="1623695" h="553085">
                  <a:moveTo>
                    <a:pt x="1122299" y="275742"/>
                  </a:moveTo>
                  <a:lnTo>
                    <a:pt x="1116507" y="220687"/>
                  </a:lnTo>
                  <a:lnTo>
                    <a:pt x="1099654" y="167881"/>
                  </a:lnTo>
                  <a:lnTo>
                    <a:pt x="1081189" y="133299"/>
                  </a:lnTo>
                  <a:lnTo>
                    <a:pt x="1072438" y="119405"/>
                  </a:lnTo>
                  <a:lnTo>
                    <a:pt x="1035939" y="77228"/>
                  </a:lnTo>
                  <a:lnTo>
                    <a:pt x="991616" y="43014"/>
                  </a:lnTo>
                  <a:lnTo>
                    <a:pt x="968032" y="29895"/>
                  </a:lnTo>
                  <a:lnTo>
                    <a:pt x="968032" y="291528"/>
                  </a:lnTo>
                  <a:lnTo>
                    <a:pt x="966774" y="305333"/>
                  </a:lnTo>
                  <a:lnTo>
                    <a:pt x="954570" y="344944"/>
                  </a:lnTo>
                  <a:lnTo>
                    <a:pt x="930783" y="379095"/>
                  </a:lnTo>
                  <a:lnTo>
                    <a:pt x="897610" y="404634"/>
                  </a:lnTo>
                  <a:lnTo>
                    <a:pt x="858100" y="419176"/>
                  </a:lnTo>
                  <a:lnTo>
                    <a:pt x="830072" y="422033"/>
                  </a:lnTo>
                  <a:lnTo>
                    <a:pt x="815975" y="421157"/>
                  </a:lnTo>
                  <a:lnTo>
                    <a:pt x="775258" y="410400"/>
                  </a:lnTo>
                  <a:lnTo>
                    <a:pt x="739584" y="388315"/>
                  </a:lnTo>
                  <a:lnTo>
                    <a:pt x="712127" y="356844"/>
                  </a:lnTo>
                  <a:lnTo>
                    <a:pt x="695375" y="318820"/>
                  </a:lnTo>
                  <a:lnTo>
                    <a:pt x="690702" y="263766"/>
                  </a:lnTo>
                  <a:lnTo>
                    <a:pt x="691984" y="250126"/>
                  </a:lnTo>
                  <a:lnTo>
                    <a:pt x="704202" y="210629"/>
                  </a:lnTo>
                  <a:lnTo>
                    <a:pt x="727900" y="176555"/>
                  </a:lnTo>
                  <a:lnTo>
                    <a:pt x="760984" y="150964"/>
                  </a:lnTo>
                  <a:lnTo>
                    <a:pt x="800201" y="136334"/>
                  </a:lnTo>
                  <a:lnTo>
                    <a:pt x="828116" y="133299"/>
                  </a:lnTo>
                  <a:lnTo>
                    <a:pt x="842251" y="134124"/>
                  </a:lnTo>
                  <a:lnTo>
                    <a:pt x="883132" y="144818"/>
                  </a:lnTo>
                  <a:lnTo>
                    <a:pt x="918895" y="166852"/>
                  </a:lnTo>
                  <a:lnTo>
                    <a:pt x="946454" y="198335"/>
                  </a:lnTo>
                  <a:lnTo>
                    <a:pt x="963282" y="236423"/>
                  </a:lnTo>
                  <a:lnTo>
                    <a:pt x="967854" y="277660"/>
                  </a:lnTo>
                  <a:lnTo>
                    <a:pt x="968032" y="291528"/>
                  </a:lnTo>
                  <a:lnTo>
                    <a:pt x="968032" y="29895"/>
                  </a:lnTo>
                  <a:lnTo>
                    <a:pt x="914374" y="9537"/>
                  </a:lnTo>
                  <a:lnTo>
                    <a:pt x="858824" y="431"/>
                  </a:lnTo>
                  <a:lnTo>
                    <a:pt x="830567" y="0"/>
                  </a:lnTo>
                  <a:lnTo>
                    <a:pt x="802106" y="482"/>
                  </a:lnTo>
                  <a:lnTo>
                    <a:pt x="746188" y="9728"/>
                  </a:lnTo>
                  <a:lnTo>
                    <a:pt x="693115" y="29730"/>
                  </a:lnTo>
                  <a:lnTo>
                    <a:pt x="645261" y="59588"/>
                  </a:lnTo>
                  <a:lnTo>
                    <a:pt x="604278" y="98259"/>
                  </a:lnTo>
                  <a:lnTo>
                    <a:pt x="572020" y="144030"/>
                  </a:lnTo>
                  <a:lnTo>
                    <a:pt x="549579" y="195300"/>
                  </a:lnTo>
                  <a:lnTo>
                    <a:pt x="537984" y="249783"/>
                  </a:lnTo>
                  <a:lnTo>
                    <a:pt x="536384" y="277660"/>
                  </a:lnTo>
                  <a:lnTo>
                    <a:pt x="537921" y="305333"/>
                  </a:lnTo>
                  <a:lnTo>
                    <a:pt x="549363" y="359397"/>
                  </a:lnTo>
                  <a:lnTo>
                    <a:pt x="571576" y="410273"/>
                  </a:lnTo>
                  <a:lnTo>
                    <a:pt x="603567" y="455688"/>
                  </a:lnTo>
                  <a:lnTo>
                    <a:pt x="644232" y="494042"/>
                  </a:lnTo>
                  <a:lnTo>
                    <a:pt x="691730" y="523633"/>
                  </a:lnTo>
                  <a:lnTo>
                    <a:pt x="744397" y="543407"/>
                  </a:lnTo>
                  <a:lnTo>
                    <a:pt x="799884" y="552500"/>
                  </a:lnTo>
                  <a:lnTo>
                    <a:pt x="828116" y="552919"/>
                  </a:lnTo>
                  <a:lnTo>
                    <a:pt x="856538" y="552437"/>
                  </a:lnTo>
                  <a:lnTo>
                    <a:pt x="912406" y="543217"/>
                  </a:lnTo>
                  <a:lnTo>
                    <a:pt x="965428" y="523265"/>
                  </a:lnTo>
                  <a:lnTo>
                    <a:pt x="1013256" y="493471"/>
                  </a:lnTo>
                  <a:lnTo>
                    <a:pt x="1054227" y="454875"/>
                  </a:lnTo>
                  <a:lnTo>
                    <a:pt x="1078369" y="422033"/>
                  </a:lnTo>
                  <a:lnTo>
                    <a:pt x="1099045" y="384149"/>
                  </a:lnTo>
                  <a:lnTo>
                    <a:pt x="1116203" y="331089"/>
                  </a:lnTo>
                  <a:lnTo>
                    <a:pt x="1120660" y="303593"/>
                  </a:lnTo>
                  <a:lnTo>
                    <a:pt x="1122299" y="275742"/>
                  </a:lnTo>
                  <a:close/>
                </a:path>
                <a:path w="1623695" h="553085">
                  <a:moveTo>
                    <a:pt x="1623390" y="10375"/>
                  </a:moveTo>
                  <a:lnTo>
                    <a:pt x="1146810" y="10375"/>
                  </a:lnTo>
                  <a:lnTo>
                    <a:pt x="1146810" y="138645"/>
                  </a:lnTo>
                  <a:lnTo>
                    <a:pt x="1309598" y="138645"/>
                  </a:lnTo>
                  <a:lnTo>
                    <a:pt x="1309598" y="139915"/>
                  </a:lnTo>
                  <a:lnTo>
                    <a:pt x="1309598" y="543775"/>
                  </a:lnTo>
                  <a:lnTo>
                    <a:pt x="1460119" y="543775"/>
                  </a:lnTo>
                  <a:lnTo>
                    <a:pt x="1460119" y="139915"/>
                  </a:lnTo>
                  <a:lnTo>
                    <a:pt x="1623390" y="139915"/>
                  </a:lnTo>
                  <a:lnTo>
                    <a:pt x="1623390" y="138645"/>
                  </a:lnTo>
                  <a:lnTo>
                    <a:pt x="1623390" y="10375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17918" y="4745316"/>
              <a:ext cx="4055110" cy="555625"/>
            </a:xfrm>
            <a:custGeom>
              <a:avLst/>
              <a:gdLst/>
              <a:ahLst/>
              <a:cxnLst/>
              <a:rect l="l" t="t" r="r" b="b"/>
              <a:pathLst>
                <a:path w="4055109" h="555625">
                  <a:moveTo>
                    <a:pt x="585431" y="277660"/>
                  </a:moveTo>
                  <a:lnTo>
                    <a:pt x="575068" y="225425"/>
                  </a:lnTo>
                  <a:lnTo>
                    <a:pt x="555307" y="176326"/>
                  </a:lnTo>
                  <a:lnTo>
                    <a:pt x="527862" y="133299"/>
                  </a:lnTo>
                  <a:lnTo>
                    <a:pt x="526770" y="131584"/>
                  </a:lnTo>
                  <a:lnTo>
                    <a:pt x="490080" y="92379"/>
                  </a:lnTo>
                  <a:lnTo>
                    <a:pt x="446684" y="60464"/>
                  </a:lnTo>
                  <a:lnTo>
                    <a:pt x="431660" y="53187"/>
                  </a:lnTo>
                  <a:lnTo>
                    <a:pt x="431660" y="291553"/>
                  </a:lnTo>
                  <a:lnTo>
                    <a:pt x="430403" y="305219"/>
                  </a:lnTo>
                  <a:lnTo>
                    <a:pt x="418134" y="345071"/>
                  </a:lnTo>
                  <a:lnTo>
                    <a:pt x="394233" y="379272"/>
                  </a:lnTo>
                  <a:lnTo>
                    <a:pt x="360934" y="404787"/>
                  </a:lnTo>
                  <a:lnTo>
                    <a:pt x="321310" y="419252"/>
                  </a:lnTo>
                  <a:lnTo>
                    <a:pt x="293204" y="422033"/>
                  </a:lnTo>
                  <a:lnTo>
                    <a:pt x="279146" y="421106"/>
                  </a:lnTo>
                  <a:lnTo>
                    <a:pt x="238531" y="410260"/>
                  </a:lnTo>
                  <a:lnTo>
                    <a:pt x="202996" y="388137"/>
                  </a:lnTo>
                  <a:lnTo>
                    <a:pt x="175653" y="356692"/>
                  </a:lnTo>
                  <a:lnTo>
                    <a:pt x="158978" y="318731"/>
                  </a:lnTo>
                  <a:lnTo>
                    <a:pt x="154330" y="263766"/>
                  </a:lnTo>
                  <a:lnTo>
                    <a:pt x="155613" y="250126"/>
                  </a:lnTo>
                  <a:lnTo>
                    <a:pt x="167830" y="210616"/>
                  </a:lnTo>
                  <a:lnTo>
                    <a:pt x="191516" y="176555"/>
                  </a:lnTo>
                  <a:lnTo>
                    <a:pt x="224599" y="150964"/>
                  </a:lnTo>
                  <a:lnTo>
                    <a:pt x="263817" y="136334"/>
                  </a:lnTo>
                  <a:lnTo>
                    <a:pt x="291731" y="133299"/>
                  </a:lnTo>
                  <a:lnTo>
                    <a:pt x="305866" y="134124"/>
                  </a:lnTo>
                  <a:lnTo>
                    <a:pt x="346760" y="144818"/>
                  </a:lnTo>
                  <a:lnTo>
                    <a:pt x="382511" y="166852"/>
                  </a:lnTo>
                  <a:lnTo>
                    <a:pt x="410070" y="198335"/>
                  </a:lnTo>
                  <a:lnTo>
                    <a:pt x="426897" y="236423"/>
                  </a:lnTo>
                  <a:lnTo>
                    <a:pt x="431482" y="277660"/>
                  </a:lnTo>
                  <a:lnTo>
                    <a:pt x="431660" y="291553"/>
                  </a:lnTo>
                  <a:lnTo>
                    <a:pt x="431660" y="53187"/>
                  </a:lnTo>
                  <a:lnTo>
                    <a:pt x="398462" y="37071"/>
                  </a:lnTo>
                  <a:lnTo>
                    <a:pt x="346722" y="22682"/>
                  </a:lnTo>
                  <a:lnTo>
                    <a:pt x="292722" y="17767"/>
                  </a:lnTo>
                  <a:lnTo>
                    <a:pt x="238721" y="22682"/>
                  </a:lnTo>
                  <a:lnTo>
                    <a:pt x="186969" y="37071"/>
                  </a:lnTo>
                  <a:lnTo>
                    <a:pt x="138760" y="60464"/>
                  </a:lnTo>
                  <a:lnTo>
                    <a:pt x="95364" y="92379"/>
                  </a:lnTo>
                  <a:lnTo>
                    <a:pt x="58661" y="131584"/>
                  </a:lnTo>
                  <a:lnTo>
                    <a:pt x="30124" y="176326"/>
                  </a:lnTo>
                  <a:lnTo>
                    <a:pt x="10375" y="225425"/>
                  </a:lnTo>
                  <a:lnTo>
                    <a:pt x="0" y="277660"/>
                  </a:lnTo>
                  <a:lnTo>
                    <a:pt x="1371" y="305523"/>
                  </a:lnTo>
                  <a:lnTo>
                    <a:pt x="12484" y="359740"/>
                  </a:lnTo>
                  <a:lnTo>
                    <a:pt x="34505" y="410933"/>
                  </a:lnTo>
                  <a:lnTo>
                    <a:pt x="66344" y="456615"/>
                  </a:lnTo>
                  <a:lnTo>
                    <a:pt x="106972" y="495261"/>
                  </a:lnTo>
                  <a:lnTo>
                    <a:pt x="154508" y="525119"/>
                  </a:lnTo>
                  <a:lnTo>
                    <a:pt x="207378" y="545147"/>
                  </a:lnTo>
                  <a:lnTo>
                    <a:pt x="262928" y="554367"/>
                  </a:lnTo>
                  <a:lnTo>
                    <a:pt x="291249" y="554850"/>
                  </a:lnTo>
                  <a:lnTo>
                    <a:pt x="319671" y="554367"/>
                  </a:lnTo>
                  <a:lnTo>
                    <a:pt x="375602" y="545122"/>
                  </a:lnTo>
                  <a:lnTo>
                    <a:pt x="428561" y="525183"/>
                  </a:lnTo>
                  <a:lnTo>
                    <a:pt x="476389" y="495388"/>
                  </a:lnTo>
                  <a:lnTo>
                    <a:pt x="517359" y="456793"/>
                  </a:lnTo>
                  <a:lnTo>
                    <a:pt x="542721" y="422033"/>
                  </a:lnTo>
                  <a:lnTo>
                    <a:pt x="562178" y="386067"/>
                  </a:lnTo>
                  <a:lnTo>
                    <a:pt x="579335" y="333006"/>
                  </a:lnTo>
                  <a:lnTo>
                    <a:pt x="583780" y="305523"/>
                  </a:lnTo>
                  <a:lnTo>
                    <a:pt x="585431" y="277660"/>
                  </a:lnTo>
                  <a:close/>
                </a:path>
                <a:path w="4055109" h="555625">
                  <a:moveTo>
                    <a:pt x="1077709" y="414235"/>
                  </a:moveTo>
                  <a:lnTo>
                    <a:pt x="814412" y="414235"/>
                  </a:lnTo>
                  <a:lnTo>
                    <a:pt x="814412" y="10375"/>
                  </a:lnTo>
                  <a:lnTo>
                    <a:pt x="663892" y="10375"/>
                  </a:lnTo>
                  <a:lnTo>
                    <a:pt x="663892" y="414235"/>
                  </a:lnTo>
                  <a:lnTo>
                    <a:pt x="663892" y="543775"/>
                  </a:lnTo>
                  <a:lnTo>
                    <a:pt x="1077709" y="543775"/>
                  </a:lnTo>
                  <a:lnTo>
                    <a:pt x="1077709" y="414235"/>
                  </a:lnTo>
                  <a:close/>
                </a:path>
                <a:path w="4055109" h="555625">
                  <a:moveTo>
                    <a:pt x="1555762" y="10109"/>
                  </a:moveTo>
                  <a:lnTo>
                    <a:pt x="1387106" y="10109"/>
                  </a:lnTo>
                  <a:lnTo>
                    <a:pt x="1274826" y="202590"/>
                  </a:lnTo>
                  <a:lnTo>
                    <a:pt x="1163027" y="10109"/>
                  </a:lnTo>
                  <a:lnTo>
                    <a:pt x="991425" y="10109"/>
                  </a:lnTo>
                  <a:lnTo>
                    <a:pt x="1196365" y="343115"/>
                  </a:lnTo>
                  <a:lnTo>
                    <a:pt x="1196365" y="543775"/>
                  </a:lnTo>
                  <a:lnTo>
                    <a:pt x="1349349" y="543775"/>
                  </a:lnTo>
                  <a:lnTo>
                    <a:pt x="1349349" y="341668"/>
                  </a:lnTo>
                  <a:lnTo>
                    <a:pt x="1555762" y="10109"/>
                  </a:lnTo>
                  <a:close/>
                </a:path>
                <a:path w="4055109" h="555625">
                  <a:moveTo>
                    <a:pt x="2179929" y="10109"/>
                  </a:moveTo>
                  <a:lnTo>
                    <a:pt x="2021078" y="10109"/>
                  </a:lnTo>
                  <a:lnTo>
                    <a:pt x="1891144" y="217030"/>
                  </a:lnTo>
                  <a:lnTo>
                    <a:pt x="1761693" y="10109"/>
                  </a:lnTo>
                  <a:lnTo>
                    <a:pt x="1602346" y="10109"/>
                  </a:lnTo>
                  <a:lnTo>
                    <a:pt x="1602841" y="540893"/>
                  </a:lnTo>
                  <a:lnTo>
                    <a:pt x="1749933" y="540893"/>
                  </a:lnTo>
                  <a:lnTo>
                    <a:pt x="1749933" y="235800"/>
                  </a:lnTo>
                  <a:lnTo>
                    <a:pt x="1888197" y="443204"/>
                  </a:lnTo>
                  <a:lnTo>
                    <a:pt x="1891144" y="443204"/>
                  </a:lnTo>
                  <a:lnTo>
                    <a:pt x="2029904" y="236283"/>
                  </a:lnTo>
                  <a:lnTo>
                    <a:pt x="2029904" y="542810"/>
                  </a:lnTo>
                  <a:lnTo>
                    <a:pt x="2179929" y="542810"/>
                  </a:lnTo>
                  <a:lnTo>
                    <a:pt x="2179929" y="10109"/>
                  </a:lnTo>
                  <a:close/>
                </a:path>
                <a:path w="4055109" h="555625">
                  <a:moveTo>
                    <a:pt x="2733979" y="197777"/>
                  </a:moveTo>
                  <a:lnTo>
                    <a:pt x="2728696" y="150266"/>
                  </a:lnTo>
                  <a:lnTo>
                    <a:pt x="2723426" y="136182"/>
                  </a:lnTo>
                  <a:lnTo>
                    <a:pt x="2713266" y="109016"/>
                  </a:lnTo>
                  <a:lnTo>
                    <a:pt x="2688399" y="74422"/>
                  </a:lnTo>
                  <a:lnTo>
                    <a:pt x="2654757" y="46850"/>
                  </a:lnTo>
                  <a:lnTo>
                    <a:pt x="2613012" y="26695"/>
                  </a:lnTo>
                  <a:lnTo>
                    <a:pt x="2583459" y="19253"/>
                  </a:lnTo>
                  <a:lnTo>
                    <a:pt x="2583459" y="205968"/>
                  </a:lnTo>
                  <a:lnTo>
                    <a:pt x="2577554" y="234454"/>
                  </a:lnTo>
                  <a:lnTo>
                    <a:pt x="2560536" y="256311"/>
                  </a:lnTo>
                  <a:lnTo>
                    <a:pt x="2533396" y="270319"/>
                  </a:lnTo>
                  <a:lnTo>
                    <a:pt x="2497163" y="275259"/>
                  </a:lnTo>
                  <a:lnTo>
                    <a:pt x="2427046" y="276707"/>
                  </a:lnTo>
                  <a:lnTo>
                    <a:pt x="2427046" y="136182"/>
                  </a:lnTo>
                  <a:lnTo>
                    <a:pt x="2496667" y="136182"/>
                  </a:lnTo>
                  <a:lnTo>
                    <a:pt x="2533192" y="140322"/>
                  </a:lnTo>
                  <a:lnTo>
                    <a:pt x="2560472" y="153035"/>
                  </a:lnTo>
                  <a:lnTo>
                    <a:pt x="2577554" y="174764"/>
                  </a:lnTo>
                  <a:lnTo>
                    <a:pt x="2583459" y="205968"/>
                  </a:lnTo>
                  <a:lnTo>
                    <a:pt x="2583459" y="19253"/>
                  </a:lnTo>
                  <a:lnTo>
                    <a:pt x="2563850" y="14312"/>
                  </a:lnTo>
                  <a:lnTo>
                    <a:pt x="2507945" y="10109"/>
                  </a:lnTo>
                  <a:lnTo>
                    <a:pt x="2275052" y="10109"/>
                  </a:lnTo>
                  <a:lnTo>
                    <a:pt x="2275052" y="542810"/>
                  </a:lnTo>
                  <a:lnTo>
                    <a:pt x="2427046" y="542810"/>
                  </a:lnTo>
                  <a:lnTo>
                    <a:pt x="2427046" y="390271"/>
                  </a:lnTo>
                  <a:lnTo>
                    <a:pt x="2500592" y="390271"/>
                  </a:lnTo>
                  <a:lnTo>
                    <a:pt x="2556129" y="386194"/>
                  </a:lnTo>
                  <a:lnTo>
                    <a:pt x="2606040" y="374078"/>
                  </a:lnTo>
                  <a:lnTo>
                    <a:pt x="2649270" y="354050"/>
                  </a:lnTo>
                  <a:lnTo>
                    <a:pt x="2684729" y="326275"/>
                  </a:lnTo>
                  <a:lnTo>
                    <a:pt x="2711386" y="290868"/>
                  </a:lnTo>
                  <a:lnTo>
                    <a:pt x="2728150" y="247992"/>
                  </a:lnTo>
                  <a:lnTo>
                    <a:pt x="2733979" y="197777"/>
                  </a:lnTo>
                  <a:close/>
                </a:path>
                <a:path w="4055109" h="555625">
                  <a:moveTo>
                    <a:pt x="2953143" y="10109"/>
                  </a:moveTo>
                  <a:lnTo>
                    <a:pt x="2801645" y="10109"/>
                  </a:lnTo>
                  <a:lnTo>
                    <a:pt x="2801645" y="542810"/>
                  </a:lnTo>
                  <a:lnTo>
                    <a:pt x="2953143" y="542810"/>
                  </a:lnTo>
                  <a:lnTo>
                    <a:pt x="2953143" y="10109"/>
                  </a:lnTo>
                  <a:close/>
                </a:path>
                <a:path w="4055109" h="555625">
                  <a:moveTo>
                    <a:pt x="3554755" y="434543"/>
                  </a:moveTo>
                  <a:lnTo>
                    <a:pt x="3441496" y="355142"/>
                  </a:lnTo>
                  <a:lnTo>
                    <a:pt x="3430587" y="369392"/>
                  </a:lnTo>
                  <a:lnTo>
                    <a:pt x="3418027" y="382181"/>
                  </a:lnTo>
                  <a:lnTo>
                    <a:pt x="3372053" y="410248"/>
                  </a:lnTo>
                  <a:lnTo>
                    <a:pt x="3318916" y="420103"/>
                  </a:lnTo>
                  <a:lnTo>
                    <a:pt x="3305225" y="418985"/>
                  </a:lnTo>
                  <a:lnTo>
                    <a:pt x="3265919" y="407581"/>
                  </a:lnTo>
                  <a:lnTo>
                    <a:pt x="3231946" y="385076"/>
                  </a:lnTo>
                  <a:lnTo>
                    <a:pt x="3206445" y="353529"/>
                  </a:lnTo>
                  <a:lnTo>
                    <a:pt x="3191840" y="315899"/>
                  </a:lnTo>
                  <a:lnTo>
                    <a:pt x="3188868" y="289204"/>
                  </a:lnTo>
                  <a:lnTo>
                    <a:pt x="3189478" y="275742"/>
                  </a:lnTo>
                  <a:lnTo>
                    <a:pt x="3189211" y="262509"/>
                  </a:lnTo>
                  <a:lnTo>
                    <a:pt x="3196475" y="223659"/>
                  </a:lnTo>
                  <a:lnTo>
                    <a:pt x="3215182" y="188683"/>
                  </a:lnTo>
                  <a:lnTo>
                    <a:pt x="3243669" y="160731"/>
                  </a:lnTo>
                  <a:lnTo>
                    <a:pt x="3279330" y="142354"/>
                  </a:lnTo>
                  <a:lnTo>
                    <a:pt x="3318916" y="135229"/>
                  </a:lnTo>
                  <a:lnTo>
                    <a:pt x="3336340" y="136499"/>
                  </a:lnTo>
                  <a:lnTo>
                    <a:pt x="3385896" y="152171"/>
                  </a:lnTo>
                  <a:lnTo>
                    <a:pt x="3426777" y="183807"/>
                  </a:lnTo>
                  <a:lnTo>
                    <a:pt x="3437572" y="197294"/>
                  </a:lnTo>
                  <a:lnTo>
                    <a:pt x="3550831" y="111163"/>
                  </a:lnTo>
                  <a:lnTo>
                    <a:pt x="3505987" y="62547"/>
                  </a:lnTo>
                  <a:lnTo>
                    <a:pt x="3450196" y="26454"/>
                  </a:lnTo>
                  <a:lnTo>
                    <a:pt x="3387001" y="5156"/>
                  </a:lnTo>
                  <a:lnTo>
                    <a:pt x="3320389" y="0"/>
                  </a:lnTo>
                  <a:lnTo>
                    <a:pt x="3292284" y="711"/>
                  </a:lnTo>
                  <a:lnTo>
                    <a:pt x="3237141" y="10350"/>
                  </a:lnTo>
                  <a:lnTo>
                    <a:pt x="3184944" y="30657"/>
                  </a:lnTo>
                  <a:lnTo>
                    <a:pt x="3138043" y="60706"/>
                  </a:lnTo>
                  <a:lnTo>
                    <a:pt x="3098101" y="99441"/>
                  </a:lnTo>
                  <a:lnTo>
                    <a:pt x="3066923" y="145110"/>
                  </a:lnTo>
                  <a:lnTo>
                    <a:pt x="3045599" y="196100"/>
                  </a:lnTo>
                  <a:lnTo>
                    <a:pt x="3035109" y="250088"/>
                  </a:lnTo>
                  <a:lnTo>
                    <a:pt x="3034042" y="277660"/>
                  </a:lnTo>
                  <a:lnTo>
                    <a:pt x="3034042" y="279107"/>
                  </a:lnTo>
                  <a:lnTo>
                    <a:pt x="3038322" y="323176"/>
                  </a:lnTo>
                  <a:lnTo>
                    <a:pt x="3049511" y="365772"/>
                  </a:lnTo>
                  <a:lnTo>
                    <a:pt x="3067342" y="406146"/>
                  </a:lnTo>
                  <a:lnTo>
                    <a:pt x="3091561" y="443484"/>
                  </a:lnTo>
                  <a:lnTo>
                    <a:pt x="3121456" y="476631"/>
                  </a:lnTo>
                  <a:lnTo>
                    <a:pt x="3156064" y="504583"/>
                  </a:lnTo>
                  <a:lnTo>
                    <a:pt x="3194710" y="526897"/>
                  </a:lnTo>
                  <a:lnTo>
                    <a:pt x="3236684" y="543077"/>
                  </a:lnTo>
                  <a:lnTo>
                    <a:pt x="3280740" y="552577"/>
                  </a:lnTo>
                  <a:lnTo>
                    <a:pt x="3325482" y="555155"/>
                  </a:lnTo>
                  <a:lnTo>
                    <a:pt x="3370097" y="550849"/>
                  </a:lnTo>
                  <a:lnTo>
                    <a:pt x="3413734" y="539661"/>
                  </a:lnTo>
                  <a:lnTo>
                    <a:pt x="3455035" y="521868"/>
                  </a:lnTo>
                  <a:lnTo>
                    <a:pt x="3492741" y="498081"/>
                  </a:lnTo>
                  <a:lnTo>
                    <a:pt x="3526205" y="468807"/>
                  </a:lnTo>
                  <a:lnTo>
                    <a:pt x="3554755" y="434543"/>
                  </a:lnTo>
                  <a:close/>
                </a:path>
                <a:path w="4055109" h="555625">
                  <a:moveTo>
                    <a:pt x="4054881" y="375348"/>
                  </a:moveTo>
                  <a:lnTo>
                    <a:pt x="4048569" y="330136"/>
                  </a:lnTo>
                  <a:lnTo>
                    <a:pt x="4030167" y="293687"/>
                  </a:lnTo>
                  <a:lnTo>
                    <a:pt x="4000525" y="264668"/>
                  </a:lnTo>
                  <a:lnTo>
                    <a:pt x="3960457" y="241757"/>
                  </a:lnTo>
                  <a:lnTo>
                    <a:pt x="3910800" y="223583"/>
                  </a:lnTo>
                  <a:lnTo>
                    <a:pt x="3805821" y="197281"/>
                  </a:lnTo>
                  <a:lnTo>
                    <a:pt x="3777005" y="185991"/>
                  </a:lnTo>
                  <a:lnTo>
                    <a:pt x="3762337" y="173253"/>
                  </a:lnTo>
                  <a:lnTo>
                    <a:pt x="3758247" y="157365"/>
                  </a:lnTo>
                  <a:lnTo>
                    <a:pt x="3761651" y="143827"/>
                  </a:lnTo>
                  <a:lnTo>
                    <a:pt x="3771849" y="132816"/>
                  </a:lnTo>
                  <a:lnTo>
                    <a:pt x="3788854" y="125412"/>
                  </a:lnTo>
                  <a:lnTo>
                    <a:pt x="3812667" y="122707"/>
                  </a:lnTo>
                  <a:lnTo>
                    <a:pt x="3853535" y="127304"/>
                  </a:lnTo>
                  <a:lnTo>
                    <a:pt x="3893007" y="137807"/>
                  </a:lnTo>
                  <a:lnTo>
                    <a:pt x="3930434" y="154000"/>
                  </a:lnTo>
                  <a:lnTo>
                    <a:pt x="3965156" y="175641"/>
                  </a:lnTo>
                  <a:lnTo>
                    <a:pt x="4040174" y="71221"/>
                  </a:lnTo>
                  <a:lnTo>
                    <a:pt x="3999534" y="45440"/>
                  </a:lnTo>
                  <a:lnTo>
                    <a:pt x="3955923" y="25704"/>
                  </a:lnTo>
                  <a:lnTo>
                    <a:pt x="3910012" y="12230"/>
                  </a:lnTo>
                  <a:lnTo>
                    <a:pt x="3862527" y="5194"/>
                  </a:lnTo>
                  <a:lnTo>
                    <a:pt x="3814140" y="4813"/>
                  </a:lnTo>
                  <a:lnTo>
                    <a:pt x="3761422" y="9080"/>
                  </a:lnTo>
                  <a:lnTo>
                    <a:pt x="3715410" y="21336"/>
                  </a:lnTo>
                  <a:lnTo>
                    <a:pt x="3676599" y="40843"/>
                  </a:lnTo>
                  <a:lnTo>
                    <a:pt x="3645522" y="66789"/>
                  </a:lnTo>
                  <a:lnTo>
                    <a:pt x="3622687" y="98425"/>
                  </a:lnTo>
                  <a:lnTo>
                    <a:pt x="3608603" y="134975"/>
                  </a:lnTo>
                  <a:lnTo>
                    <a:pt x="3603802" y="175641"/>
                  </a:lnTo>
                  <a:lnTo>
                    <a:pt x="3610940" y="224383"/>
                  </a:lnTo>
                  <a:lnTo>
                    <a:pt x="3631222" y="262178"/>
                  </a:lnTo>
                  <a:lnTo>
                    <a:pt x="3662883" y="291020"/>
                  </a:lnTo>
                  <a:lnTo>
                    <a:pt x="3704183" y="312877"/>
                  </a:lnTo>
                  <a:lnTo>
                    <a:pt x="3753383" y="329742"/>
                  </a:lnTo>
                  <a:lnTo>
                    <a:pt x="3808742" y="343585"/>
                  </a:lnTo>
                  <a:lnTo>
                    <a:pt x="3854107" y="355346"/>
                  </a:lnTo>
                  <a:lnTo>
                    <a:pt x="3882174" y="366928"/>
                  </a:lnTo>
                  <a:lnTo>
                    <a:pt x="3896449" y="379590"/>
                  </a:lnTo>
                  <a:lnTo>
                    <a:pt x="3900436" y="394601"/>
                  </a:lnTo>
                  <a:lnTo>
                    <a:pt x="3896423" y="409854"/>
                  </a:lnTo>
                  <a:lnTo>
                    <a:pt x="3884561" y="421373"/>
                  </a:lnTo>
                  <a:lnTo>
                    <a:pt x="3865067" y="428637"/>
                  </a:lnTo>
                  <a:lnTo>
                    <a:pt x="3838168" y="431177"/>
                  </a:lnTo>
                  <a:lnTo>
                    <a:pt x="3790429" y="426554"/>
                  </a:lnTo>
                  <a:lnTo>
                    <a:pt x="3744518" y="414108"/>
                  </a:lnTo>
                  <a:lnTo>
                    <a:pt x="3701427" y="394195"/>
                  </a:lnTo>
                  <a:lnTo>
                    <a:pt x="3662146" y="367169"/>
                  </a:lnTo>
                  <a:lnTo>
                    <a:pt x="3578301" y="463410"/>
                  </a:lnTo>
                  <a:lnTo>
                    <a:pt x="3615817" y="490385"/>
                  </a:lnTo>
                  <a:lnTo>
                    <a:pt x="3656114" y="512495"/>
                  </a:lnTo>
                  <a:lnTo>
                    <a:pt x="3698684" y="529577"/>
                  </a:lnTo>
                  <a:lnTo>
                    <a:pt x="3743058" y="541477"/>
                  </a:lnTo>
                  <a:lnTo>
                    <a:pt x="3788727" y="548030"/>
                  </a:lnTo>
                  <a:lnTo>
                    <a:pt x="3835222" y="549071"/>
                  </a:lnTo>
                  <a:lnTo>
                    <a:pt x="3888917" y="545160"/>
                  </a:lnTo>
                  <a:lnTo>
                    <a:pt x="3936454" y="533654"/>
                  </a:lnTo>
                  <a:lnTo>
                    <a:pt x="3977055" y="514946"/>
                  </a:lnTo>
                  <a:lnTo>
                    <a:pt x="4009961" y="489381"/>
                  </a:lnTo>
                  <a:lnTo>
                    <a:pt x="4034409" y="457352"/>
                  </a:lnTo>
                  <a:lnTo>
                    <a:pt x="4049636" y="419214"/>
                  </a:lnTo>
                  <a:lnTo>
                    <a:pt x="4054881" y="375348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7206" y="5704865"/>
              <a:ext cx="3547110" cy="42545"/>
            </a:xfrm>
            <a:custGeom>
              <a:avLst/>
              <a:gdLst/>
              <a:ahLst/>
              <a:cxnLst/>
              <a:rect l="l" t="t" r="r" b="b"/>
              <a:pathLst>
                <a:path w="3547109" h="42545">
                  <a:moveTo>
                    <a:pt x="881087" y="0"/>
                  </a:moveTo>
                  <a:lnTo>
                    <a:pt x="0" y="0"/>
                  </a:lnTo>
                  <a:lnTo>
                    <a:pt x="0" y="42354"/>
                  </a:lnTo>
                  <a:lnTo>
                    <a:pt x="881087" y="42354"/>
                  </a:lnTo>
                  <a:lnTo>
                    <a:pt x="881087" y="0"/>
                  </a:lnTo>
                  <a:close/>
                </a:path>
                <a:path w="3547109" h="42545">
                  <a:moveTo>
                    <a:pt x="3546906" y="0"/>
                  </a:moveTo>
                  <a:lnTo>
                    <a:pt x="2665819" y="0"/>
                  </a:lnTo>
                  <a:lnTo>
                    <a:pt x="2665819" y="42354"/>
                  </a:lnTo>
                  <a:lnTo>
                    <a:pt x="3546906" y="42354"/>
                  </a:lnTo>
                  <a:lnTo>
                    <a:pt x="3546906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6213" y="5517578"/>
              <a:ext cx="1442085" cy="412750"/>
            </a:xfrm>
            <a:custGeom>
              <a:avLst/>
              <a:gdLst/>
              <a:ahLst/>
              <a:cxnLst/>
              <a:rect l="l" t="t" r="r" b="b"/>
              <a:pathLst>
                <a:path w="1442084" h="412750">
                  <a:moveTo>
                    <a:pt x="309537" y="315048"/>
                  </a:moveTo>
                  <a:lnTo>
                    <a:pt x="148069" y="315048"/>
                  </a:lnTo>
                  <a:lnTo>
                    <a:pt x="215112" y="267449"/>
                  </a:lnTo>
                  <a:lnTo>
                    <a:pt x="253771" y="236753"/>
                  </a:lnTo>
                  <a:lnTo>
                    <a:pt x="282155" y="205892"/>
                  </a:lnTo>
                  <a:lnTo>
                    <a:pt x="299656" y="171107"/>
                  </a:lnTo>
                  <a:lnTo>
                    <a:pt x="305625" y="128612"/>
                  </a:lnTo>
                  <a:lnTo>
                    <a:pt x="305625" y="127508"/>
                  </a:lnTo>
                  <a:lnTo>
                    <a:pt x="298843" y="85636"/>
                  </a:lnTo>
                  <a:lnTo>
                    <a:pt x="279501" y="50711"/>
                  </a:lnTo>
                  <a:lnTo>
                    <a:pt x="249148" y="24079"/>
                  </a:lnTo>
                  <a:lnTo>
                    <a:pt x="209296" y="7099"/>
                  </a:lnTo>
                  <a:lnTo>
                    <a:pt x="161480" y="1130"/>
                  </a:lnTo>
                  <a:lnTo>
                    <a:pt x="110439" y="6692"/>
                  </a:lnTo>
                  <a:lnTo>
                    <a:pt x="69075" y="23025"/>
                  </a:lnTo>
                  <a:lnTo>
                    <a:pt x="34112" y="49669"/>
                  </a:lnTo>
                  <a:lnTo>
                    <a:pt x="2235" y="86131"/>
                  </a:lnTo>
                  <a:lnTo>
                    <a:pt x="75438" y="147904"/>
                  </a:lnTo>
                  <a:lnTo>
                    <a:pt x="96837" y="124879"/>
                  </a:lnTo>
                  <a:lnTo>
                    <a:pt x="115938" y="109016"/>
                  </a:lnTo>
                  <a:lnTo>
                    <a:pt x="134200" y="99847"/>
                  </a:lnTo>
                  <a:lnTo>
                    <a:pt x="153098" y="96901"/>
                  </a:lnTo>
                  <a:lnTo>
                    <a:pt x="170980" y="99682"/>
                  </a:lnTo>
                  <a:lnTo>
                    <a:pt x="184734" y="107670"/>
                  </a:lnTo>
                  <a:lnTo>
                    <a:pt x="193560" y="120332"/>
                  </a:lnTo>
                  <a:lnTo>
                    <a:pt x="196672" y="137134"/>
                  </a:lnTo>
                  <a:lnTo>
                    <a:pt x="193929" y="154266"/>
                  </a:lnTo>
                  <a:lnTo>
                    <a:pt x="185153" y="170929"/>
                  </a:lnTo>
                  <a:lnTo>
                    <a:pt x="169570" y="188544"/>
                  </a:lnTo>
                  <a:lnTo>
                    <a:pt x="146392" y="208546"/>
                  </a:lnTo>
                  <a:lnTo>
                    <a:pt x="0" y="321881"/>
                  </a:lnTo>
                  <a:lnTo>
                    <a:pt x="0" y="404596"/>
                  </a:lnTo>
                  <a:lnTo>
                    <a:pt x="309537" y="404596"/>
                  </a:lnTo>
                  <a:lnTo>
                    <a:pt x="309537" y="315048"/>
                  </a:lnTo>
                  <a:close/>
                </a:path>
                <a:path w="1442084" h="412750">
                  <a:moveTo>
                    <a:pt x="715175" y="205143"/>
                  </a:moveTo>
                  <a:lnTo>
                    <a:pt x="711022" y="158457"/>
                  </a:lnTo>
                  <a:lnTo>
                    <a:pt x="698855" y="115404"/>
                  </a:lnTo>
                  <a:lnTo>
                    <a:pt x="689584" y="97472"/>
                  </a:lnTo>
                  <a:lnTo>
                    <a:pt x="679157" y="77292"/>
                  </a:lnTo>
                  <a:lnTo>
                    <a:pt x="652424" y="45415"/>
                  </a:lnTo>
                  <a:lnTo>
                    <a:pt x="619112" y="21043"/>
                  </a:lnTo>
                  <a:lnTo>
                    <a:pt x="606209" y="15951"/>
                  </a:lnTo>
                  <a:lnTo>
                    <a:pt x="606209" y="207391"/>
                  </a:lnTo>
                  <a:lnTo>
                    <a:pt x="601154" y="250748"/>
                  </a:lnTo>
                  <a:lnTo>
                    <a:pt x="586790" y="284810"/>
                  </a:lnTo>
                  <a:lnTo>
                    <a:pt x="564248" y="307073"/>
                  </a:lnTo>
                  <a:lnTo>
                    <a:pt x="534682" y="315061"/>
                  </a:lnTo>
                  <a:lnTo>
                    <a:pt x="504952" y="306984"/>
                  </a:lnTo>
                  <a:lnTo>
                    <a:pt x="482028" y="284454"/>
                  </a:lnTo>
                  <a:lnTo>
                    <a:pt x="467271" y="250024"/>
                  </a:lnTo>
                  <a:lnTo>
                    <a:pt x="462051" y="206273"/>
                  </a:lnTo>
                  <a:lnTo>
                    <a:pt x="462051" y="205143"/>
                  </a:lnTo>
                  <a:lnTo>
                    <a:pt x="467182" y="161544"/>
                  </a:lnTo>
                  <a:lnTo>
                    <a:pt x="481672" y="127508"/>
                  </a:lnTo>
                  <a:lnTo>
                    <a:pt x="504240" y="105371"/>
                  </a:lnTo>
                  <a:lnTo>
                    <a:pt x="533565" y="97472"/>
                  </a:lnTo>
                  <a:lnTo>
                    <a:pt x="563067" y="105625"/>
                  </a:lnTo>
                  <a:lnTo>
                    <a:pt x="586016" y="128282"/>
                  </a:lnTo>
                  <a:lnTo>
                    <a:pt x="600900" y="162737"/>
                  </a:lnTo>
                  <a:lnTo>
                    <a:pt x="606196" y="206248"/>
                  </a:lnTo>
                  <a:lnTo>
                    <a:pt x="606209" y="207391"/>
                  </a:lnTo>
                  <a:lnTo>
                    <a:pt x="606209" y="15951"/>
                  </a:lnTo>
                  <a:lnTo>
                    <a:pt x="579716" y="5473"/>
                  </a:lnTo>
                  <a:lnTo>
                    <a:pt x="534708" y="0"/>
                  </a:lnTo>
                  <a:lnTo>
                    <a:pt x="489648" y="5537"/>
                  </a:lnTo>
                  <a:lnTo>
                    <a:pt x="450088" y="21272"/>
                  </a:lnTo>
                  <a:lnTo>
                    <a:pt x="416560" y="45859"/>
                  </a:lnTo>
                  <a:lnTo>
                    <a:pt x="389585" y="77990"/>
                  </a:lnTo>
                  <a:lnTo>
                    <a:pt x="369671" y="116319"/>
                  </a:lnTo>
                  <a:lnTo>
                    <a:pt x="357352" y="159524"/>
                  </a:lnTo>
                  <a:lnTo>
                    <a:pt x="353225" y="205143"/>
                  </a:lnTo>
                  <a:lnTo>
                    <a:pt x="353123" y="207391"/>
                  </a:lnTo>
                  <a:lnTo>
                    <a:pt x="357251" y="254076"/>
                  </a:lnTo>
                  <a:lnTo>
                    <a:pt x="369354" y="297129"/>
                  </a:lnTo>
                  <a:lnTo>
                    <a:pt x="388962" y="335229"/>
                  </a:lnTo>
                  <a:lnTo>
                    <a:pt x="415645" y="367118"/>
                  </a:lnTo>
                  <a:lnTo>
                    <a:pt x="448945" y="391490"/>
                  </a:lnTo>
                  <a:lnTo>
                    <a:pt x="488416" y="407047"/>
                  </a:lnTo>
                  <a:lnTo>
                    <a:pt x="533590" y="412521"/>
                  </a:lnTo>
                  <a:lnTo>
                    <a:pt x="578840" y="406984"/>
                  </a:lnTo>
                  <a:lnTo>
                    <a:pt x="618464" y="391261"/>
                  </a:lnTo>
                  <a:lnTo>
                    <a:pt x="651979" y="366674"/>
                  </a:lnTo>
                  <a:lnTo>
                    <a:pt x="678891" y="334543"/>
                  </a:lnTo>
                  <a:lnTo>
                    <a:pt x="698728" y="296214"/>
                  </a:lnTo>
                  <a:lnTo>
                    <a:pt x="710984" y="253009"/>
                  </a:lnTo>
                  <a:lnTo>
                    <a:pt x="715073" y="207391"/>
                  </a:lnTo>
                  <a:lnTo>
                    <a:pt x="715175" y="205143"/>
                  </a:lnTo>
                  <a:close/>
                </a:path>
                <a:path w="1442084" h="412750">
                  <a:moveTo>
                    <a:pt x="1060475" y="315048"/>
                  </a:moveTo>
                  <a:lnTo>
                    <a:pt x="899007" y="315048"/>
                  </a:lnTo>
                  <a:lnTo>
                    <a:pt x="966050" y="267449"/>
                  </a:lnTo>
                  <a:lnTo>
                    <a:pt x="1004709" y="236753"/>
                  </a:lnTo>
                  <a:lnTo>
                    <a:pt x="1033106" y="205892"/>
                  </a:lnTo>
                  <a:lnTo>
                    <a:pt x="1050594" y="171107"/>
                  </a:lnTo>
                  <a:lnTo>
                    <a:pt x="1056563" y="128612"/>
                  </a:lnTo>
                  <a:lnTo>
                    <a:pt x="1056563" y="127508"/>
                  </a:lnTo>
                  <a:lnTo>
                    <a:pt x="1049782" y="85636"/>
                  </a:lnTo>
                  <a:lnTo>
                    <a:pt x="1030439" y="50711"/>
                  </a:lnTo>
                  <a:lnTo>
                    <a:pt x="1000086" y="24079"/>
                  </a:lnTo>
                  <a:lnTo>
                    <a:pt x="960234" y="7099"/>
                  </a:lnTo>
                  <a:lnTo>
                    <a:pt x="912418" y="1130"/>
                  </a:lnTo>
                  <a:lnTo>
                    <a:pt x="861364" y="6692"/>
                  </a:lnTo>
                  <a:lnTo>
                    <a:pt x="820013" y="23025"/>
                  </a:lnTo>
                  <a:lnTo>
                    <a:pt x="785050" y="49669"/>
                  </a:lnTo>
                  <a:lnTo>
                    <a:pt x="753173" y="86131"/>
                  </a:lnTo>
                  <a:lnTo>
                    <a:pt x="826376" y="147904"/>
                  </a:lnTo>
                  <a:lnTo>
                    <a:pt x="847775" y="124879"/>
                  </a:lnTo>
                  <a:lnTo>
                    <a:pt x="866876" y="109016"/>
                  </a:lnTo>
                  <a:lnTo>
                    <a:pt x="885139" y="99847"/>
                  </a:lnTo>
                  <a:lnTo>
                    <a:pt x="904036" y="96901"/>
                  </a:lnTo>
                  <a:lnTo>
                    <a:pt x="921918" y="99682"/>
                  </a:lnTo>
                  <a:lnTo>
                    <a:pt x="935672" y="107670"/>
                  </a:lnTo>
                  <a:lnTo>
                    <a:pt x="944499" y="120332"/>
                  </a:lnTo>
                  <a:lnTo>
                    <a:pt x="947610" y="137134"/>
                  </a:lnTo>
                  <a:lnTo>
                    <a:pt x="944867" y="154266"/>
                  </a:lnTo>
                  <a:lnTo>
                    <a:pt x="936091" y="170929"/>
                  </a:lnTo>
                  <a:lnTo>
                    <a:pt x="920508" y="188544"/>
                  </a:lnTo>
                  <a:lnTo>
                    <a:pt x="897331" y="208546"/>
                  </a:lnTo>
                  <a:lnTo>
                    <a:pt x="750938" y="321881"/>
                  </a:lnTo>
                  <a:lnTo>
                    <a:pt x="750938" y="404596"/>
                  </a:lnTo>
                  <a:lnTo>
                    <a:pt x="1060475" y="404596"/>
                  </a:lnTo>
                  <a:lnTo>
                    <a:pt x="1060475" y="315048"/>
                  </a:lnTo>
                  <a:close/>
                </a:path>
                <a:path w="1442084" h="412750">
                  <a:moveTo>
                    <a:pt x="1442085" y="245351"/>
                  </a:moveTo>
                  <a:lnTo>
                    <a:pt x="1392351" y="245351"/>
                  </a:lnTo>
                  <a:lnTo>
                    <a:pt x="1392351" y="132016"/>
                  </a:lnTo>
                  <a:lnTo>
                    <a:pt x="1392351" y="5080"/>
                  </a:lnTo>
                  <a:lnTo>
                    <a:pt x="1287310" y="5080"/>
                  </a:lnTo>
                  <a:lnTo>
                    <a:pt x="1287310" y="132016"/>
                  </a:lnTo>
                  <a:lnTo>
                    <a:pt x="1287310" y="245922"/>
                  </a:lnTo>
                  <a:lnTo>
                    <a:pt x="1194003" y="245922"/>
                  </a:lnTo>
                  <a:lnTo>
                    <a:pt x="1287310" y="132016"/>
                  </a:lnTo>
                  <a:lnTo>
                    <a:pt x="1287310" y="5080"/>
                  </a:lnTo>
                  <a:lnTo>
                    <a:pt x="1282839" y="5080"/>
                  </a:lnTo>
                  <a:lnTo>
                    <a:pt x="1080020" y="249885"/>
                  </a:lnTo>
                  <a:lnTo>
                    <a:pt x="1097902" y="327520"/>
                  </a:lnTo>
                  <a:lnTo>
                    <a:pt x="1287310" y="327520"/>
                  </a:lnTo>
                  <a:lnTo>
                    <a:pt x="1287310" y="404596"/>
                  </a:lnTo>
                  <a:lnTo>
                    <a:pt x="1392351" y="404596"/>
                  </a:lnTo>
                  <a:lnTo>
                    <a:pt x="1392351" y="327520"/>
                  </a:lnTo>
                  <a:lnTo>
                    <a:pt x="1442085" y="327520"/>
                  </a:lnTo>
                  <a:lnTo>
                    <a:pt x="1442085" y="245922"/>
                  </a:lnTo>
                  <a:lnTo>
                    <a:pt x="1442085" y="245351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6256000" cy="9144001"/>
            <a:chOff x="0" y="0"/>
            <a:chExt cx="1625219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51935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99800" y="6845300"/>
              <a:ext cx="4991100" cy="2019300"/>
            </a:xfrm>
            <a:custGeom>
              <a:avLst/>
              <a:gdLst/>
              <a:ahLst/>
              <a:cxnLst/>
              <a:rect l="l" t="t" r="r" b="b"/>
              <a:pathLst>
                <a:path w="4991100" h="2019300">
                  <a:moveTo>
                    <a:pt x="49911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4991100" y="2019300"/>
                  </a:lnTo>
                  <a:lnTo>
                    <a:pt x="49911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A4EA2447-12A1-8806-3DE3-5F615B02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990600"/>
            <a:ext cx="14630400" cy="1354217"/>
          </a:xfrm>
        </p:spPr>
        <p:txBody>
          <a:bodyPr/>
          <a:lstStyle/>
          <a:p>
            <a:r>
              <a:rPr lang="pt-PT" sz="8800" dirty="0">
                <a:solidFill>
                  <a:schemeClr val="bg2"/>
                </a:solidFill>
              </a:rPr>
              <a:t>Funções e C++ e Arduino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64ECFD-43D1-80BD-191B-1406FD6F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767" y="3377437"/>
            <a:ext cx="13607595" cy="33855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b="1" dirty="0">
                <a:solidFill>
                  <a:schemeClr val="bg2"/>
                </a:solidFill>
              </a:rPr>
              <a:t>Bool</a:t>
            </a:r>
            <a:r>
              <a:rPr lang="pt-PT" sz="4400" dirty="0">
                <a:solidFill>
                  <a:schemeClr val="bg2"/>
                </a:solidFill>
              </a:rPr>
              <a:t> são valores 0 ou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b="1" dirty="0">
                <a:solidFill>
                  <a:schemeClr val="bg2"/>
                </a:solidFill>
              </a:rPr>
              <a:t>Int</a:t>
            </a:r>
            <a:r>
              <a:rPr lang="pt-PT" sz="4400" dirty="0">
                <a:solidFill>
                  <a:schemeClr val="bg2"/>
                </a:solidFill>
              </a:rPr>
              <a:t> são inteiros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b="1" dirty="0">
                <a:solidFill>
                  <a:schemeClr val="bg2"/>
                </a:solidFill>
              </a:rPr>
              <a:t>Float</a:t>
            </a:r>
            <a:r>
              <a:rPr lang="pt-PT" sz="4400" dirty="0">
                <a:solidFill>
                  <a:schemeClr val="bg2"/>
                </a:solidFill>
              </a:rPr>
              <a:t> ou </a:t>
            </a:r>
            <a:r>
              <a:rPr lang="pt-PT" sz="4400" b="1" dirty="0">
                <a:solidFill>
                  <a:schemeClr val="bg2"/>
                </a:solidFill>
              </a:rPr>
              <a:t>double</a:t>
            </a:r>
            <a:r>
              <a:rPr lang="pt-PT" sz="4400" dirty="0">
                <a:solidFill>
                  <a:schemeClr val="bg2"/>
                </a:solidFill>
              </a:rPr>
              <a:t> são numeros decimais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b="1" dirty="0">
                <a:solidFill>
                  <a:schemeClr val="bg2"/>
                </a:solidFill>
              </a:rPr>
              <a:t>if()</a:t>
            </a:r>
            <a:r>
              <a:rPr lang="pt-PT" sz="4400" dirty="0">
                <a:solidFill>
                  <a:schemeClr val="bg2"/>
                </a:solidFill>
              </a:rPr>
              <a:t> e </a:t>
            </a:r>
            <a:r>
              <a:rPr lang="pt-PT" sz="4400" b="1" dirty="0">
                <a:solidFill>
                  <a:schemeClr val="bg2"/>
                </a:solidFill>
              </a:rPr>
              <a:t>switch() </a:t>
            </a:r>
            <a:r>
              <a:rPr lang="pt-PT" sz="4400" dirty="0">
                <a:solidFill>
                  <a:schemeClr val="bg2"/>
                </a:solidFill>
              </a:rPr>
              <a:t>são estruturas de controlo de fluxo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b="1" dirty="0">
                <a:solidFill>
                  <a:schemeClr val="bg2"/>
                </a:solidFill>
              </a:rPr>
              <a:t>for(), while() </a:t>
            </a:r>
            <a:r>
              <a:rPr lang="pt-PT" sz="4400" dirty="0">
                <a:solidFill>
                  <a:schemeClr val="bg2"/>
                </a:solidFill>
              </a:rPr>
              <a:t>e </a:t>
            </a:r>
            <a:r>
              <a:rPr lang="pt-PT" sz="4400" b="1" dirty="0">
                <a:solidFill>
                  <a:schemeClr val="bg2"/>
                </a:solidFill>
              </a:rPr>
              <a:t>do() </a:t>
            </a:r>
            <a:r>
              <a:rPr lang="pt-PT" sz="4400" dirty="0">
                <a:solidFill>
                  <a:schemeClr val="bg2"/>
                </a:solidFill>
              </a:rPr>
              <a:t>são estruturas que definem ciclos</a:t>
            </a:r>
          </a:p>
        </p:txBody>
      </p:sp>
    </p:spTree>
    <p:extLst>
      <p:ext uri="{BB962C8B-B14F-4D97-AF65-F5344CB8AC3E}">
        <p14:creationId xmlns:p14="http://schemas.microsoft.com/office/powerpoint/2010/main" val="122816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D200B19E-E5E8-E5D2-E917-B5D3866584BA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7BB29675-B6DD-CCCC-9328-53D229D9B69B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4EFDE85E-D118-C82C-77D3-C726D891538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AAB9E375-E157-7F62-DCF3-691614D6B725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BE4C3D2E-AD79-273A-5E6D-436E655973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D78E1CF1-DF31-6D5E-B71D-6D2E26579CCF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AEA275FE-02D5-9E8D-7982-303297787E5A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586234AC-D80B-CE3E-4C2C-F3356CA47A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36307F90-58E7-F4A0-0239-C8374301E79D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CCD8F889-43E1-4AA2-7548-80CC6850B4C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954C58C8-754D-139B-1C7B-2563476A2234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289E5BB2-0EB5-DE14-3799-F4C97C9C37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394200" y="683387"/>
            <a:ext cx="986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Funções + importantes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54F151-89DE-C0E5-C05A-E96B080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677" y="2323731"/>
            <a:ext cx="9737423" cy="6647974"/>
          </a:xfrm>
        </p:spPr>
        <p:txBody>
          <a:bodyPr/>
          <a:lstStyle/>
          <a:p>
            <a:r>
              <a:rPr lang="pt-PT" sz="3600" b="1" dirty="0">
                <a:solidFill>
                  <a:schemeClr val="bg2"/>
                </a:solidFill>
              </a:rPr>
              <a:t>O robô é sempre chamado com One e os lidares com Lidar.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>
                <a:solidFill>
                  <a:schemeClr val="bg2"/>
                </a:solidFill>
              </a:rPr>
              <a:t>Para </a:t>
            </a:r>
            <a:r>
              <a:rPr lang="pt-PT" sz="3600" b="1" dirty="0">
                <a:solidFill>
                  <a:schemeClr val="bg2"/>
                </a:solidFill>
              </a:rPr>
              <a:t>chamarem funções de cada objeto </a:t>
            </a:r>
            <a:r>
              <a:rPr lang="pt-PT" sz="3600" dirty="0">
                <a:solidFill>
                  <a:schemeClr val="bg2"/>
                </a:solidFill>
              </a:rPr>
              <a:t>terão que escrever por exemplo: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b="1" dirty="0">
                <a:solidFill>
                  <a:schemeClr val="bg2"/>
                </a:solidFill>
              </a:rPr>
              <a:t>one.move(100,0); </a:t>
            </a:r>
            <a:r>
              <a:rPr lang="pt-PT" sz="3200" dirty="0">
                <a:solidFill>
                  <a:schemeClr val="bg2"/>
                </a:solidFill>
              </a:rPr>
              <a:t>-move o motor esquerdo para a frente.</a:t>
            </a:r>
          </a:p>
          <a:p>
            <a:endParaRPr lang="pt-PT" sz="3600" b="1" dirty="0">
              <a:solidFill>
                <a:schemeClr val="bg2"/>
              </a:solidFill>
            </a:endParaRPr>
          </a:p>
          <a:p>
            <a:r>
              <a:rPr lang="pt-PT" sz="3600" b="1" dirty="0">
                <a:solidFill>
                  <a:schemeClr val="bg2"/>
                </a:solidFill>
              </a:rPr>
              <a:t>Lidar.getLidarFrontDistance(); </a:t>
            </a:r>
            <a:r>
              <a:rPr lang="pt-PT" sz="3200" dirty="0">
                <a:solidFill>
                  <a:schemeClr val="bg2"/>
                </a:solidFill>
              </a:rPr>
              <a:t>-lê o valor do lidar da frente.</a:t>
            </a:r>
            <a:endParaRPr lang="pt-PT" sz="3600" dirty="0">
              <a:solidFill>
                <a:schemeClr val="bg2"/>
              </a:solidFill>
            </a:endParaRPr>
          </a:p>
          <a:p>
            <a:pPr algn="l"/>
            <a:endParaRPr lang="pt-PT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4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FF46A6CA-9F3F-A811-A596-518C0DF640B7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C98D4BA5-677D-8F74-3F1B-362ADE2B444E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CEF93231-A687-55B1-8B90-2F3E4CD4028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302B358A-1078-8A5E-5AC6-1D233F4EE636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59DF3AB8-266D-3B17-7086-58398E194F3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CFA79C7-E17C-BE3F-16E8-99B7618E11AC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5DE65730-96F2-1A90-C7C9-046BFDDC473F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A06CA4CC-E210-5080-BFB8-F41240AA955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492923E9-B43E-7A4E-8402-F653617C8F6E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36C68CDA-CAB6-2B51-F04B-1AEDE3320CD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C80A1F31-AFCE-0CE4-CF5E-B5F0471A61C4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BEDF5BC-D78C-59ED-06E5-0D27730199E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394200" y="683387"/>
            <a:ext cx="986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Funções + importantes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54F151-89DE-C0E5-C05A-E96B080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677" y="2323731"/>
            <a:ext cx="9737423" cy="6647974"/>
          </a:xfrm>
        </p:spPr>
        <p:txBody>
          <a:bodyPr/>
          <a:lstStyle/>
          <a:p>
            <a:r>
              <a:rPr lang="pt-PT" sz="3600" b="1" dirty="0">
                <a:solidFill>
                  <a:schemeClr val="bg2"/>
                </a:solidFill>
              </a:rPr>
              <a:t>one.stop(); -</a:t>
            </a:r>
            <a:r>
              <a:rPr lang="pt-PT" sz="3200" dirty="0">
                <a:solidFill>
                  <a:schemeClr val="bg2"/>
                </a:solidFill>
              </a:rPr>
              <a:t>para os motores.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>
                <a:solidFill>
                  <a:schemeClr val="bg2"/>
                </a:solidFill>
              </a:rPr>
              <a:t>No </a:t>
            </a:r>
            <a:r>
              <a:rPr lang="pt-PT" sz="3600" b="1" dirty="0">
                <a:solidFill>
                  <a:schemeClr val="bg2"/>
                </a:solidFill>
              </a:rPr>
              <a:t>setup</a:t>
            </a:r>
            <a:r>
              <a:rPr lang="pt-PT" sz="3600" dirty="0">
                <a:solidFill>
                  <a:schemeClr val="bg2"/>
                </a:solidFill>
              </a:rPr>
              <a:t> devem pôr todas as vossas </a:t>
            </a:r>
            <a:r>
              <a:rPr lang="pt-PT" sz="3600" b="1" dirty="0">
                <a:solidFill>
                  <a:schemeClr val="bg2"/>
                </a:solidFill>
              </a:rPr>
              <a:t>inicializações</a:t>
            </a:r>
            <a:r>
              <a:rPr lang="pt-PT" sz="3600" dirty="0">
                <a:solidFill>
                  <a:schemeClr val="bg2"/>
                </a:solidFill>
              </a:rPr>
              <a:t>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>
                <a:solidFill>
                  <a:schemeClr val="bg2"/>
                </a:solidFill>
              </a:rPr>
              <a:t>O vosso código só passa para o loop quando é pressionado o 1º botão.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>
                <a:solidFill>
                  <a:schemeClr val="bg2"/>
                </a:solidFill>
              </a:rPr>
              <a:t>E no </a:t>
            </a:r>
            <a:r>
              <a:rPr lang="pt-PT" sz="3600" b="1" dirty="0">
                <a:solidFill>
                  <a:schemeClr val="bg2"/>
                </a:solidFill>
              </a:rPr>
              <a:t>loop</a:t>
            </a:r>
            <a:r>
              <a:rPr lang="pt-PT" sz="3600" dirty="0">
                <a:solidFill>
                  <a:schemeClr val="bg2"/>
                </a:solidFill>
              </a:rPr>
              <a:t> vai o vosso </a:t>
            </a:r>
            <a:r>
              <a:rPr lang="pt-PT" sz="3600" b="1" dirty="0">
                <a:solidFill>
                  <a:schemeClr val="bg2"/>
                </a:solidFill>
              </a:rPr>
              <a:t>algoritmo para “guiar” o robô.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b="1" dirty="0">
                <a:solidFill>
                  <a:schemeClr val="bg2"/>
                </a:solidFill>
              </a:rPr>
              <a:t>O loop repete infinitamente.</a:t>
            </a:r>
          </a:p>
          <a:p>
            <a:pPr algn="l"/>
            <a:endParaRPr lang="pt-PT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4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C147A802-1A04-5487-CB1B-E74E10D5C953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D4556F3-DFCA-1995-9BD2-76E6D3644E19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4CF501D9-29A9-5750-7E56-9E005B7D97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B7058838-A3B1-47DE-75EE-886A0401DC4B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2464CF5F-9182-40CE-BB54-83696CABE7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51A7E1C2-9F5B-63A6-93E2-465B60D5E7E5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2D5C036A-6ED5-9E38-04F7-B250E5D4852F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B26AEC87-2DC4-8610-A546-AB6774A6A5D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79E5A8AD-5909-81A5-928C-4D77EE9A652C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EFC1BBD5-ECE5-9ECE-0655-37816DBFCB1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45727CB8-5E37-970F-8D3E-6A5A83A3731A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89E25F04-66B3-A00C-B3CE-003426CB1B5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394200" y="683387"/>
            <a:ext cx="986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>
                <a:solidFill>
                  <a:schemeClr val="bg2"/>
                </a:solidFill>
              </a:rPr>
              <a:t>Funções </a:t>
            </a:r>
            <a:r>
              <a:rPr lang="pt-PT" sz="8000" dirty="0">
                <a:solidFill>
                  <a:schemeClr val="bg2"/>
                </a:solidFill>
              </a:rPr>
              <a:t>+ importantes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54F151-89DE-C0E5-C05A-E96B080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677" y="2323731"/>
            <a:ext cx="9737423" cy="5847755"/>
          </a:xfrm>
        </p:spPr>
        <p:txBody>
          <a:bodyPr/>
          <a:lstStyle/>
          <a:p>
            <a:r>
              <a:rPr lang="pt-PT" sz="3600" b="1" dirty="0">
                <a:solidFill>
                  <a:schemeClr val="bg2"/>
                </a:solidFill>
              </a:rPr>
              <a:t>delay(x);</a:t>
            </a:r>
            <a:r>
              <a:rPr lang="pt-PT" sz="3600" dirty="0">
                <a:solidFill>
                  <a:schemeClr val="bg2"/>
                </a:solidFill>
              </a:rPr>
              <a:t> -</a:t>
            </a:r>
            <a:r>
              <a:rPr lang="pt-PT" sz="3200" dirty="0">
                <a:solidFill>
                  <a:schemeClr val="bg2"/>
                </a:solidFill>
              </a:rPr>
              <a:t>permite interromper o código durante x milissegundos.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b="1" dirty="0">
                <a:solidFill>
                  <a:schemeClr val="bg2"/>
                </a:solidFill>
              </a:rPr>
              <a:t>one.magnet(); -</a:t>
            </a:r>
            <a:r>
              <a:rPr lang="pt-PT" sz="3200" dirty="0">
                <a:solidFill>
                  <a:schemeClr val="bg2"/>
                </a:solidFill>
              </a:rPr>
              <a:t>recebe um valor booleano (0 ou 1) para desligar ou ligar o iman.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>
                <a:solidFill>
                  <a:schemeClr val="bg2"/>
                </a:solidFill>
              </a:rPr>
              <a:t>on</a:t>
            </a:r>
            <a:r>
              <a:rPr lang="pt-PT" sz="3600" b="1" dirty="0">
                <a:solidFill>
                  <a:schemeClr val="bg2"/>
                </a:solidFill>
              </a:rPr>
              <a:t>e.readAdc(); -</a:t>
            </a:r>
            <a:r>
              <a:rPr lang="pt-PT" sz="3200" dirty="0">
                <a:solidFill>
                  <a:schemeClr val="bg2"/>
                </a:solidFill>
              </a:rPr>
              <a:t>permite ler os valores dos 8 sensores do seguidor de linhas os inputs sao inteiros de 0 a 7.</a:t>
            </a:r>
          </a:p>
          <a:p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b="1" dirty="0">
                <a:solidFill>
                  <a:schemeClr val="bg2"/>
                </a:solidFill>
              </a:rPr>
              <a:t>Serial.print(“msg”);</a:t>
            </a:r>
            <a:r>
              <a:rPr lang="pt-PT" sz="3600" dirty="0">
                <a:solidFill>
                  <a:schemeClr val="bg2"/>
                </a:solidFill>
              </a:rPr>
              <a:t> -</a:t>
            </a:r>
            <a:r>
              <a:rPr lang="pt-PT" sz="3200" dirty="0">
                <a:solidFill>
                  <a:schemeClr val="bg2"/>
                </a:solidFill>
              </a:rPr>
              <a:t>com esta funçao podem mandar valores e mensagens para o teminal do vosso computador.</a:t>
            </a:r>
            <a:endParaRPr lang="pt-PT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034" y="0"/>
            <a:ext cx="16258033" cy="9144000"/>
            <a:chOff x="0" y="0"/>
            <a:chExt cx="1625219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51935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99800" y="6845300"/>
              <a:ext cx="4991100" cy="2019300"/>
            </a:xfrm>
            <a:custGeom>
              <a:avLst/>
              <a:gdLst/>
              <a:ahLst/>
              <a:cxnLst/>
              <a:rect l="l" t="t" r="r" b="b"/>
              <a:pathLst>
                <a:path w="4991100" h="2019300">
                  <a:moveTo>
                    <a:pt x="49911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4991100" y="2019300"/>
                  </a:lnTo>
                  <a:lnTo>
                    <a:pt x="49911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A4EA2447-12A1-8806-3DE3-5F615B02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18" y="1011611"/>
            <a:ext cx="14630400" cy="1354217"/>
          </a:xfrm>
        </p:spPr>
        <p:txBody>
          <a:bodyPr/>
          <a:lstStyle/>
          <a:p>
            <a:r>
              <a:rPr lang="pt-PT" sz="8800" dirty="0">
                <a:solidFill>
                  <a:schemeClr val="bg2"/>
                </a:solidFill>
              </a:rPr>
              <a:t>Instalação de software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64ECFD-43D1-80BD-191B-1406FD6F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4073366"/>
            <a:ext cx="14630400" cy="27084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Discord da Prova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Vscode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PlatformIO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>
            <a:extLst>
              <a:ext uri="{FF2B5EF4-FFF2-40B4-BE49-F238E27FC236}">
                <a16:creationId xmlns:a16="http://schemas.microsoft.com/office/drawing/2014/main" id="{679DD1C3-AC5C-3E1F-0D94-0BEF55767FBA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54D78469-9EB6-A9BD-9B0A-FFD809EEB35C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4">
              <a:extLst>
                <a:ext uri="{FF2B5EF4-FFF2-40B4-BE49-F238E27FC236}">
                  <a16:creationId xmlns:a16="http://schemas.microsoft.com/office/drawing/2014/main" id="{0C93EBA8-03C9-3415-B8E7-4ECF59A332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AE3BAC42-CFCC-F8B5-D0DB-EDCA1DB95C66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6">
              <a:extLst>
                <a:ext uri="{FF2B5EF4-FFF2-40B4-BE49-F238E27FC236}">
                  <a16:creationId xmlns:a16="http://schemas.microsoft.com/office/drawing/2014/main" id="{5E9B387B-52E4-A000-C323-16DF34F61EA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DDB907D4-77F3-A7EB-0058-C04839662A10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A46A3B32-F835-8A86-1AE2-103240156B8D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A6A7F033-8B47-7641-D5E4-B4A73A50F5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0AA98DBA-35A0-2304-1739-3C916BEA19E0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E7E1C6EC-F65D-C855-BC7B-DB1C7AF28A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685A83CC-6E99-5409-51C9-70C4202158E7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DBE5B4E6-3721-4663-5DA4-C59B011B0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984750" y="381000"/>
            <a:ext cx="7410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Discord da prova</a:t>
            </a:r>
          </a:p>
        </p:txBody>
      </p:sp>
    </p:spTree>
    <p:extLst>
      <p:ext uri="{BB962C8B-B14F-4D97-AF65-F5344CB8AC3E}">
        <p14:creationId xmlns:p14="http://schemas.microsoft.com/office/powerpoint/2010/main" val="415380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>
            <a:extLst>
              <a:ext uri="{FF2B5EF4-FFF2-40B4-BE49-F238E27FC236}">
                <a16:creationId xmlns:a16="http://schemas.microsoft.com/office/drawing/2014/main" id="{679DD1C3-AC5C-3E1F-0D94-0BEF55767FBA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54D78469-9EB6-A9BD-9B0A-FFD809EEB35C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4">
              <a:extLst>
                <a:ext uri="{FF2B5EF4-FFF2-40B4-BE49-F238E27FC236}">
                  <a16:creationId xmlns:a16="http://schemas.microsoft.com/office/drawing/2014/main" id="{0C93EBA8-03C9-3415-B8E7-4ECF59A332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AE3BAC42-CFCC-F8B5-D0DB-EDCA1DB95C66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6">
              <a:extLst>
                <a:ext uri="{FF2B5EF4-FFF2-40B4-BE49-F238E27FC236}">
                  <a16:creationId xmlns:a16="http://schemas.microsoft.com/office/drawing/2014/main" id="{5E9B387B-52E4-A000-C323-16DF34F61EA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DDB907D4-77F3-A7EB-0058-C04839662A10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A46A3B32-F835-8A86-1AE2-103240156B8D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A6A7F033-8B47-7641-D5E4-B4A73A50F5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0AA98DBA-35A0-2304-1739-3C916BEA19E0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E7E1C6EC-F65D-C855-BC7B-DB1C7AF28A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685A83CC-6E99-5409-51C9-70C4202158E7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DBE5B4E6-3721-4663-5DA4-C59B011B0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6985000" y="44487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GitHub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C20E41-40FA-E492-FAD2-7C491C88F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080" y="2289379"/>
            <a:ext cx="5438140" cy="54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9AE31993-6323-D3A6-8650-751DF0586A35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BF1EBB1A-6628-7422-47F4-A0D6921010A1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8CDD450E-D3A0-1143-16BA-338AF0AC2C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25811635-84D0-40D2-BA79-E575CE0BD38B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E0C72B63-BDEB-4AB0-BF34-7EA279BED2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A9E030CC-2797-DE54-FAA7-3BE03156E041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1F29F4A1-A575-C2D8-54F8-0937A2C4E296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9">
              <a:extLst>
                <a:ext uri="{FF2B5EF4-FFF2-40B4-BE49-F238E27FC236}">
                  <a16:creationId xmlns:a16="http://schemas.microsoft.com/office/drawing/2014/main" id="{F1F5CAB3-6B6C-C82F-7A96-1AE493606F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5A748D75-012B-EEB4-1DBB-6EED93420721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1">
              <a:extLst>
                <a:ext uri="{FF2B5EF4-FFF2-40B4-BE49-F238E27FC236}">
                  <a16:creationId xmlns:a16="http://schemas.microsoft.com/office/drawing/2014/main" id="{9998C9F2-F3A4-A960-1075-79EA7F65FE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15CEA06D-2F16-807C-2642-2DA14B5C586F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3">
              <a:extLst>
                <a:ext uri="{FF2B5EF4-FFF2-40B4-BE49-F238E27FC236}">
                  <a16:creationId xmlns:a16="http://schemas.microsoft.com/office/drawing/2014/main" id="{B944172E-7792-EECF-BDC5-C594CC30084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7061200" y="4572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VScode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60B22-89C7-117F-FF07-C52F1C54E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0" y="2286000"/>
            <a:ext cx="5461187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DA88AE96-248C-FA2C-7ADB-09FA93B390F4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DCB93A6B-7D98-CC57-FCB0-1185A1ED9500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4D9B4EB0-16FE-2A15-0FB2-5617183B0D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EBF8DB1-8834-11CE-3C72-B62D0F3F2F89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995DB588-B8D2-008C-3600-3D65A7A1EF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8DF04658-83DF-E0FF-BBF1-FB8CC34099CD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E005D770-D1E5-DD2C-6801-3CF8FDB54FAB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9">
              <a:extLst>
                <a:ext uri="{FF2B5EF4-FFF2-40B4-BE49-F238E27FC236}">
                  <a16:creationId xmlns:a16="http://schemas.microsoft.com/office/drawing/2014/main" id="{5A3B725A-2999-E8A4-25E5-42D76C0172D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BA579482-045C-9F16-2B25-890F330B55C7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1">
              <a:extLst>
                <a:ext uri="{FF2B5EF4-FFF2-40B4-BE49-F238E27FC236}">
                  <a16:creationId xmlns:a16="http://schemas.microsoft.com/office/drawing/2014/main" id="{B6AFEA1D-F69B-EA0E-1546-D60C96C3216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3B7A9A14-0BF1-5255-6655-E2F7EF4A5FC6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3">
              <a:extLst>
                <a:ext uri="{FF2B5EF4-FFF2-40B4-BE49-F238E27FC236}">
                  <a16:creationId xmlns:a16="http://schemas.microsoft.com/office/drawing/2014/main" id="{BD52375F-86DF-DFAD-1F2C-6B36FFDE69F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5994400" y="457200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PlatformIO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AC72A-202D-DEA2-1236-E96B5D6F1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0" y="2301240"/>
            <a:ext cx="5418350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9144000"/>
            <a:chOff x="0" y="0"/>
            <a:chExt cx="1625219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51935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99800" y="6845300"/>
              <a:ext cx="4991100" cy="2019300"/>
            </a:xfrm>
            <a:custGeom>
              <a:avLst/>
              <a:gdLst/>
              <a:ahLst/>
              <a:cxnLst/>
              <a:rect l="l" t="t" r="r" b="b"/>
              <a:pathLst>
                <a:path w="4991100" h="2019300">
                  <a:moveTo>
                    <a:pt x="49911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4991100" y="2019300"/>
                  </a:lnTo>
                  <a:lnTo>
                    <a:pt x="49911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A4EA2447-12A1-8806-3DE3-5F615B02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990600"/>
            <a:ext cx="14630400" cy="1354217"/>
          </a:xfrm>
        </p:spPr>
        <p:txBody>
          <a:bodyPr/>
          <a:lstStyle/>
          <a:p>
            <a:r>
              <a:rPr lang="pt-PT" sz="8800" dirty="0">
                <a:solidFill>
                  <a:schemeClr val="bg2"/>
                </a:solidFill>
              </a:rPr>
              <a:t>O robô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64ECFD-43D1-80BD-191B-1406FD6F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767" y="3377438"/>
            <a:ext cx="14630400" cy="27084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LiDARs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Eletroíman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>
                <a:solidFill>
                  <a:schemeClr val="bg2"/>
                </a:solidFill>
              </a:rPr>
              <a:t>Baterias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BFC3FE-3755-F8DF-8EA3-87F02CDDE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07" y="2644740"/>
            <a:ext cx="5904330" cy="442824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0427B88-51B6-0C2C-63C7-D1837E1D93D7}"/>
              </a:ext>
            </a:extLst>
          </p:cNvPr>
          <p:cNvGrpSpPr/>
          <p:nvPr/>
        </p:nvGrpSpPr>
        <p:grpSpPr>
          <a:xfrm>
            <a:off x="3403600" y="3733797"/>
            <a:ext cx="9464400" cy="1176038"/>
            <a:chOff x="3403600" y="3733797"/>
            <a:chExt cx="9464400" cy="11760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9BDBBD-4850-45F7-E0F4-65BC475E20C5}"/>
                </a:ext>
              </a:extLst>
            </p:cNvPr>
            <p:cNvCxnSpPr>
              <a:cxnSpLocks/>
            </p:cNvCxnSpPr>
            <p:nvPr/>
          </p:nvCxnSpPr>
          <p:spPr>
            <a:xfrm>
              <a:off x="3403600" y="3733800"/>
              <a:ext cx="3212104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700B26-A6BA-05D1-793A-B80731EB62FE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0" y="3733799"/>
              <a:ext cx="6264000" cy="900000"/>
            </a:xfrm>
            <a:prstGeom prst="line">
              <a:avLst/>
            </a:prstGeom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BFBE03-7831-18BE-59AB-44E108F9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0" y="3733798"/>
              <a:ext cx="3352800" cy="1176037"/>
            </a:xfrm>
            <a:prstGeom prst="line">
              <a:avLst/>
            </a:prstGeom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B161C1-4113-9FBF-BFB8-3010156119B6}"/>
                </a:ext>
              </a:extLst>
            </p:cNvPr>
            <p:cNvCxnSpPr>
              <a:cxnSpLocks/>
            </p:cNvCxnSpPr>
            <p:nvPr/>
          </p:nvCxnSpPr>
          <p:spPr>
            <a:xfrm>
              <a:off x="6615704" y="3733797"/>
              <a:ext cx="1207496" cy="829716"/>
            </a:xfrm>
            <a:prstGeom prst="line">
              <a:avLst/>
            </a:prstGeom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38D8B7-F0B7-66AA-3E76-672F83756BA1}"/>
              </a:ext>
            </a:extLst>
          </p:cNvPr>
          <p:cNvGrpSpPr/>
          <p:nvPr/>
        </p:nvGrpSpPr>
        <p:grpSpPr>
          <a:xfrm>
            <a:off x="3403600" y="4380706"/>
            <a:ext cx="4560296" cy="724695"/>
            <a:chOff x="3403600" y="4380706"/>
            <a:chExt cx="4560296" cy="72469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76E1EA-5EBC-DA23-5BE7-9AD4DA458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600" y="4380707"/>
              <a:ext cx="3212104" cy="3709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18FCF8-10A1-0882-0BB2-FB84527C2C5A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0" y="4380706"/>
              <a:ext cx="1359896" cy="724695"/>
            </a:xfrm>
            <a:prstGeom prst="line">
              <a:avLst/>
            </a:prstGeom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CF82FF-A181-B9B5-4766-3BFBD9C13E51}"/>
              </a:ext>
            </a:extLst>
          </p:cNvPr>
          <p:cNvGrpSpPr/>
          <p:nvPr/>
        </p:nvGrpSpPr>
        <p:grpSpPr>
          <a:xfrm>
            <a:off x="4026398" y="5105401"/>
            <a:ext cx="6082802" cy="1336832"/>
            <a:chOff x="4026398" y="5105401"/>
            <a:chExt cx="6082802" cy="133683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92C6A9-A966-B2BD-E1FA-BF3965B76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398" y="5105401"/>
              <a:ext cx="2589306" cy="1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E0C8B6-D0D3-B011-350E-AE2E908B5D0C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0" y="5105401"/>
              <a:ext cx="3505200" cy="1336832"/>
            </a:xfrm>
            <a:prstGeom prst="line">
              <a:avLst/>
            </a:prstGeom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1D1ECC-62E2-F512-8261-7DE03DF285DC}"/>
                  </a:ext>
                </a:extLst>
              </p14:cNvPr>
              <p14:cNvContentPartPr/>
              <p14:nvPr/>
            </p14:nvContentPartPr>
            <p14:xfrm>
              <a:off x="6688170" y="5122425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1D1ECC-62E2-F512-8261-7DE03DF285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9530" y="5068425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762B8D4E-CD60-68D1-F697-7A5C30A2672D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BE8B92E9-D652-40C7-479F-79913CB5A4BC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8505FC23-0C7C-3D9E-2358-ACAC0B1D70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BCBA3948-D638-AA01-DCD2-178ED4AA2791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08224B45-4FEB-0216-AD80-45C1425ED6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43DCAB89-CB8B-89AB-F875-0339E75048E6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7AD91285-70C9-89C9-25A2-4F127FCDFB09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5B9346D0-D5EC-BD40-7766-C13341AE67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52F5F93F-D267-367C-76E4-30674A613637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C03C6B00-2355-73FD-5849-7A67C3B4DB1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F7A54A94-15B8-D628-659B-30D3B852FB5C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8B7F3F5F-FF5E-B9A3-2A7F-62DA4F8D27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394200" y="683387"/>
            <a:ext cx="986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Cuidados a 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54F151-89DE-C0E5-C05A-E96B080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677" y="2323731"/>
            <a:ext cx="9737423" cy="4924425"/>
          </a:xfrm>
        </p:spPr>
        <p:txBody>
          <a:bodyPr/>
          <a:lstStyle/>
          <a:p>
            <a:pPr algn="l"/>
            <a:r>
              <a:rPr lang="pt-PT" sz="3200" dirty="0">
                <a:solidFill>
                  <a:schemeClr val="bg2"/>
                </a:solidFill>
              </a:rPr>
              <a:t>Os robos são idênticos e cada equipa tem direito a um durante a prova.</a:t>
            </a:r>
          </a:p>
          <a:p>
            <a:pPr algn="l"/>
            <a:endParaRPr lang="pt-PT" sz="3200" dirty="0">
              <a:solidFill>
                <a:schemeClr val="bg2"/>
              </a:solidFill>
            </a:endParaRPr>
          </a:p>
          <a:p>
            <a:pPr algn="l"/>
            <a:r>
              <a:rPr lang="pt-PT" sz="3200" b="1" dirty="0">
                <a:solidFill>
                  <a:schemeClr val="bg2"/>
                </a:solidFill>
              </a:rPr>
              <a:t>Caso tenham problemas </a:t>
            </a:r>
            <a:r>
              <a:rPr lang="pt-PT" sz="3200" dirty="0">
                <a:solidFill>
                  <a:schemeClr val="bg2"/>
                </a:solidFill>
              </a:rPr>
              <a:t>como fios mal ligados, LiDARs sem encontrarem endereços e outros </a:t>
            </a:r>
            <a:r>
              <a:rPr lang="pt-PT" sz="3200" b="1" dirty="0">
                <a:solidFill>
                  <a:schemeClr val="bg2"/>
                </a:solidFill>
              </a:rPr>
              <a:t>venham falar com a equipa técnica.</a:t>
            </a:r>
          </a:p>
          <a:p>
            <a:pPr algn="l"/>
            <a:endParaRPr lang="pt-PT" sz="3200" dirty="0">
              <a:solidFill>
                <a:schemeClr val="bg2"/>
              </a:solidFill>
            </a:endParaRPr>
          </a:p>
          <a:p>
            <a:pPr algn="l"/>
            <a:r>
              <a:rPr lang="pt-PT" sz="3200" b="1" dirty="0">
                <a:solidFill>
                  <a:schemeClr val="bg2"/>
                </a:solidFill>
              </a:rPr>
              <a:t>Quaisquer danos ou problemas nos robos </a:t>
            </a:r>
            <a:r>
              <a:rPr lang="pt-PT" sz="3200" dirty="0">
                <a:solidFill>
                  <a:schemeClr val="bg2"/>
                </a:solidFill>
              </a:rPr>
              <a:t>diretamente imputaveis a participantes resultarão na </a:t>
            </a:r>
            <a:r>
              <a:rPr lang="pt-PT" sz="3200" b="1" dirty="0">
                <a:solidFill>
                  <a:schemeClr val="bg2"/>
                </a:solidFill>
              </a:rPr>
              <a:t>idemnizaçao da comissão organizadora.</a:t>
            </a:r>
          </a:p>
        </p:txBody>
      </p:sp>
    </p:spTree>
    <p:extLst>
      <p:ext uri="{BB962C8B-B14F-4D97-AF65-F5344CB8AC3E}">
        <p14:creationId xmlns:p14="http://schemas.microsoft.com/office/powerpoint/2010/main" val="1425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>
            <a:extLst>
              <a:ext uri="{FF2B5EF4-FFF2-40B4-BE49-F238E27FC236}">
                <a16:creationId xmlns:a16="http://schemas.microsoft.com/office/drawing/2014/main" id="{27DCBE94-2668-D796-A3B4-E6ECD0831C20}"/>
              </a:ext>
            </a:extLst>
          </p:cNvPr>
          <p:cNvGrpSpPr/>
          <p:nvPr/>
        </p:nvGrpSpPr>
        <p:grpSpPr>
          <a:xfrm>
            <a:off x="-25400" y="-76200"/>
            <a:ext cx="16357343" cy="9296400"/>
            <a:chOff x="0" y="-149902"/>
            <a:chExt cx="16251935" cy="914400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3D66C466-A732-AAE7-6A6E-DE1F0B9DDE1B}"/>
                </a:ext>
              </a:extLst>
            </p:cNvPr>
            <p:cNvSpPr/>
            <p:nvPr/>
          </p:nvSpPr>
          <p:spPr>
            <a:xfrm>
              <a:off x="10205943" y="700742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13" y="0"/>
                  </a:moveTo>
                  <a:lnTo>
                    <a:pt x="0" y="0"/>
                  </a:lnTo>
                  <a:lnTo>
                    <a:pt x="0" y="34213"/>
                  </a:lnTo>
                  <a:lnTo>
                    <a:pt x="34213" y="34213"/>
                  </a:lnTo>
                  <a:lnTo>
                    <a:pt x="3421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F1758107-0891-C211-2F04-DAD41E3E67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49902"/>
              <a:ext cx="16251935" cy="914400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BE2CCE4-C1EE-E5B2-07E2-9DED43A2949C}"/>
                </a:ext>
              </a:extLst>
            </p:cNvPr>
            <p:cNvSpPr/>
            <p:nvPr/>
          </p:nvSpPr>
          <p:spPr>
            <a:xfrm>
              <a:off x="11303000" y="6908800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47625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4762500" y="19050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C14BAD74-D52D-59B2-BA37-DC556B025A2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572" y="7226300"/>
              <a:ext cx="1041746" cy="1022437"/>
            </a:xfrm>
            <a:prstGeom prst="rect">
              <a:avLst/>
            </a:prstGeom>
          </p:spPr>
        </p:pic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101CE80D-A6DF-5A6E-3CFE-319D5C06E18A}"/>
                </a:ext>
              </a:extLst>
            </p:cNvPr>
            <p:cNvSpPr/>
            <p:nvPr/>
          </p:nvSpPr>
          <p:spPr>
            <a:xfrm>
              <a:off x="14262100" y="8317738"/>
              <a:ext cx="419734" cy="142875"/>
            </a:xfrm>
            <a:custGeom>
              <a:avLst/>
              <a:gdLst/>
              <a:ahLst/>
              <a:cxnLst/>
              <a:rect l="l" t="t" r="r" b="b"/>
              <a:pathLst>
                <a:path w="419734" h="142875">
                  <a:moveTo>
                    <a:pt x="125768" y="94018"/>
                  </a:moveTo>
                  <a:lnTo>
                    <a:pt x="97282" y="68008"/>
                  </a:lnTo>
                  <a:lnTo>
                    <a:pt x="103733" y="65798"/>
                  </a:lnTo>
                  <a:lnTo>
                    <a:pt x="109308" y="61633"/>
                  </a:lnTo>
                  <a:lnTo>
                    <a:pt x="112356" y="57315"/>
                  </a:lnTo>
                  <a:lnTo>
                    <a:pt x="117094" y="50596"/>
                  </a:lnTo>
                  <a:lnTo>
                    <a:pt x="119100" y="44018"/>
                  </a:lnTo>
                  <a:lnTo>
                    <a:pt x="118948" y="37426"/>
                  </a:lnTo>
                  <a:lnTo>
                    <a:pt x="119049" y="33185"/>
                  </a:lnTo>
                  <a:lnTo>
                    <a:pt x="118910" y="32448"/>
                  </a:lnTo>
                  <a:lnTo>
                    <a:pt x="118313" y="29095"/>
                  </a:lnTo>
                  <a:lnTo>
                    <a:pt x="115214" y="21450"/>
                  </a:lnTo>
                  <a:lnTo>
                    <a:pt x="86639" y="3263"/>
                  </a:lnTo>
                  <a:lnTo>
                    <a:pt x="86639" y="89636"/>
                  </a:lnTo>
                  <a:lnTo>
                    <a:pt x="86639" y="104940"/>
                  </a:lnTo>
                  <a:lnTo>
                    <a:pt x="79794" y="109537"/>
                  </a:lnTo>
                  <a:lnTo>
                    <a:pt x="37998" y="109537"/>
                  </a:lnTo>
                  <a:lnTo>
                    <a:pt x="37998" y="84670"/>
                  </a:lnTo>
                  <a:lnTo>
                    <a:pt x="80683" y="84670"/>
                  </a:lnTo>
                  <a:lnTo>
                    <a:pt x="86639" y="89636"/>
                  </a:lnTo>
                  <a:lnTo>
                    <a:pt x="86639" y="3263"/>
                  </a:lnTo>
                  <a:lnTo>
                    <a:pt x="85699" y="2946"/>
                  </a:lnTo>
                  <a:lnTo>
                    <a:pt x="80810" y="2362"/>
                  </a:lnTo>
                  <a:lnTo>
                    <a:pt x="80810" y="37426"/>
                  </a:lnTo>
                  <a:lnTo>
                    <a:pt x="80810" y="53467"/>
                  </a:lnTo>
                  <a:lnTo>
                    <a:pt x="74218" y="57315"/>
                  </a:lnTo>
                  <a:lnTo>
                    <a:pt x="37998" y="57315"/>
                  </a:lnTo>
                  <a:lnTo>
                    <a:pt x="37998" y="32448"/>
                  </a:lnTo>
                  <a:lnTo>
                    <a:pt x="74853" y="32448"/>
                  </a:lnTo>
                  <a:lnTo>
                    <a:pt x="80810" y="37426"/>
                  </a:lnTo>
                  <a:lnTo>
                    <a:pt x="80810" y="2362"/>
                  </a:lnTo>
                  <a:lnTo>
                    <a:pt x="78803" y="2108"/>
                  </a:lnTo>
                  <a:lnTo>
                    <a:pt x="71945" y="2616"/>
                  </a:lnTo>
                  <a:lnTo>
                    <a:pt x="0" y="2616"/>
                  </a:lnTo>
                  <a:lnTo>
                    <a:pt x="0" y="140119"/>
                  </a:lnTo>
                  <a:lnTo>
                    <a:pt x="72453" y="140119"/>
                  </a:lnTo>
                  <a:lnTo>
                    <a:pt x="94856" y="137490"/>
                  </a:lnTo>
                  <a:lnTo>
                    <a:pt x="111531" y="129959"/>
                  </a:lnTo>
                  <a:lnTo>
                    <a:pt x="121932" y="117983"/>
                  </a:lnTo>
                  <a:lnTo>
                    <a:pt x="123837" y="109537"/>
                  </a:lnTo>
                  <a:lnTo>
                    <a:pt x="125526" y="102069"/>
                  </a:lnTo>
                  <a:lnTo>
                    <a:pt x="125768" y="94018"/>
                  </a:lnTo>
                  <a:close/>
                </a:path>
                <a:path w="419734" h="142875">
                  <a:moveTo>
                    <a:pt x="289941" y="71247"/>
                  </a:moveTo>
                  <a:lnTo>
                    <a:pt x="279323" y="34442"/>
                  </a:lnTo>
                  <a:lnTo>
                    <a:pt x="277063" y="30861"/>
                  </a:lnTo>
                  <a:lnTo>
                    <a:pt x="250355" y="7886"/>
                  </a:lnTo>
                  <a:lnTo>
                    <a:pt x="250355" y="76530"/>
                  </a:lnTo>
                  <a:lnTo>
                    <a:pt x="249669" y="81305"/>
                  </a:lnTo>
                  <a:lnTo>
                    <a:pt x="219329" y="109029"/>
                  </a:lnTo>
                  <a:lnTo>
                    <a:pt x="214452" y="109042"/>
                  </a:lnTo>
                  <a:lnTo>
                    <a:pt x="209575" y="108978"/>
                  </a:lnTo>
                  <a:lnTo>
                    <a:pt x="179044" y="81305"/>
                  </a:lnTo>
                  <a:lnTo>
                    <a:pt x="178269" y="76517"/>
                  </a:lnTo>
                  <a:lnTo>
                    <a:pt x="178473" y="71742"/>
                  </a:lnTo>
                  <a:lnTo>
                    <a:pt x="178181" y="66941"/>
                  </a:lnTo>
                  <a:lnTo>
                    <a:pt x="204279" y="35496"/>
                  </a:lnTo>
                  <a:lnTo>
                    <a:pt x="209080" y="34480"/>
                  </a:lnTo>
                  <a:lnTo>
                    <a:pt x="217182" y="34480"/>
                  </a:lnTo>
                  <a:lnTo>
                    <a:pt x="249478" y="62204"/>
                  </a:lnTo>
                  <a:lnTo>
                    <a:pt x="250240" y="66979"/>
                  </a:lnTo>
                  <a:lnTo>
                    <a:pt x="250037" y="71742"/>
                  </a:lnTo>
                  <a:lnTo>
                    <a:pt x="250355" y="76530"/>
                  </a:lnTo>
                  <a:lnTo>
                    <a:pt x="250355" y="7886"/>
                  </a:lnTo>
                  <a:lnTo>
                    <a:pt x="214579" y="0"/>
                  </a:lnTo>
                  <a:lnTo>
                    <a:pt x="207225" y="127"/>
                  </a:lnTo>
                  <a:lnTo>
                    <a:pt x="166700" y="15405"/>
                  </a:lnTo>
                  <a:lnTo>
                    <a:pt x="141986" y="50457"/>
                  </a:lnTo>
                  <a:lnTo>
                    <a:pt x="138569" y="71742"/>
                  </a:lnTo>
                  <a:lnTo>
                    <a:pt x="138976" y="78892"/>
                  </a:lnTo>
                  <a:lnTo>
                    <a:pt x="155930" y="117729"/>
                  </a:lnTo>
                  <a:lnTo>
                    <a:pt x="192316" y="140398"/>
                  </a:lnTo>
                  <a:lnTo>
                    <a:pt x="213944" y="142849"/>
                  </a:lnTo>
                  <a:lnTo>
                    <a:pt x="221284" y="142735"/>
                  </a:lnTo>
                  <a:lnTo>
                    <a:pt x="261772" y="127495"/>
                  </a:lnTo>
                  <a:lnTo>
                    <a:pt x="286499" y="92494"/>
                  </a:lnTo>
                  <a:lnTo>
                    <a:pt x="289521" y="78435"/>
                  </a:lnTo>
                  <a:lnTo>
                    <a:pt x="289941" y="71247"/>
                  </a:lnTo>
                  <a:close/>
                </a:path>
                <a:path w="419734" h="142875">
                  <a:moveTo>
                    <a:pt x="419404" y="2057"/>
                  </a:moveTo>
                  <a:lnTo>
                    <a:pt x="296278" y="2057"/>
                  </a:lnTo>
                  <a:lnTo>
                    <a:pt x="296278" y="36347"/>
                  </a:lnTo>
                  <a:lnTo>
                    <a:pt x="338340" y="36347"/>
                  </a:lnTo>
                  <a:lnTo>
                    <a:pt x="338340" y="140487"/>
                  </a:lnTo>
                  <a:lnTo>
                    <a:pt x="377228" y="140487"/>
                  </a:lnTo>
                  <a:lnTo>
                    <a:pt x="377228" y="36347"/>
                  </a:lnTo>
                  <a:lnTo>
                    <a:pt x="419404" y="36347"/>
                  </a:lnTo>
                  <a:lnTo>
                    <a:pt x="419404" y="2057"/>
                  </a:lnTo>
                  <a:close/>
                </a:path>
              </a:pathLst>
            </a:custGeom>
            <a:solidFill>
              <a:srgbClr val="38A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32A652C-7EDE-042C-C87F-CCCD58E03B02}"/>
                </a:ext>
              </a:extLst>
            </p:cNvPr>
            <p:cNvSpPr/>
            <p:nvPr/>
          </p:nvSpPr>
          <p:spPr>
            <a:xfrm>
              <a:off x="14687717" y="8322327"/>
              <a:ext cx="151765" cy="139065"/>
            </a:xfrm>
            <a:custGeom>
              <a:avLst/>
              <a:gdLst/>
              <a:ahLst/>
              <a:cxnLst/>
              <a:rect l="l" t="t" r="r" b="b"/>
              <a:pathLst>
                <a:path w="151765" h="139065">
                  <a:moveTo>
                    <a:pt x="75623" y="0"/>
                  </a:moveTo>
                  <a:lnTo>
                    <a:pt x="35847" y="11030"/>
                  </a:lnTo>
                  <a:lnTo>
                    <a:pt x="7783" y="40962"/>
                  </a:lnTo>
                  <a:lnTo>
                    <a:pt x="0" y="67144"/>
                  </a:lnTo>
                  <a:lnTo>
                    <a:pt x="354" y="74340"/>
                  </a:lnTo>
                  <a:lnTo>
                    <a:pt x="17186" y="113422"/>
                  </a:lnTo>
                  <a:lnTo>
                    <a:pt x="53575" y="136247"/>
                  </a:lnTo>
                  <a:lnTo>
                    <a:pt x="75243" y="138754"/>
                  </a:lnTo>
                  <a:lnTo>
                    <a:pt x="82587" y="138630"/>
                  </a:lnTo>
                  <a:lnTo>
                    <a:pt x="123113" y="123361"/>
                  </a:lnTo>
                  <a:lnTo>
                    <a:pt x="140204" y="104450"/>
                  </a:lnTo>
                  <a:lnTo>
                    <a:pt x="75750" y="104441"/>
                  </a:lnTo>
                  <a:lnTo>
                    <a:pt x="70882" y="104362"/>
                  </a:lnTo>
                  <a:lnTo>
                    <a:pt x="40470" y="76684"/>
                  </a:lnTo>
                  <a:lnTo>
                    <a:pt x="39698" y="71918"/>
                  </a:lnTo>
                  <a:lnTo>
                    <a:pt x="39901" y="67144"/>
                  </a:lnTo>
                  <a:lnTo>
                    <a:pt x="39614" y="62349"/>
                  </a:lnTo>
                  <a:lnTo>
                    <a:pt x="65704" y="30901"/>
                  </a:lnTo>
                  <a:lnTo>
                    <a:pt x="136374" y="29846"/>
                  </a:lnTo>
                  <a:lnTo>
                    <a:pt x="136091" y="29402"/>
                  </a:lnTo>
                  <a:lnTo>
                    <a:pt x="126611" y="19276"/>
                  </a:lnTo>
                  <a:lnTo>
                    <a:pt x="115399" y="11030"/>
                  </a:lnTo>
                  <a:lnTo>
                    <a:pt x="102943" y="4985"/>
                  </a:lnTo>
                  <a:lnTo>
                    <a:pt x="89574" y="1267"/>
                  </a:lnTo>
                  <a:lnTo>
                    <a:pt x="75623" y="0"/>
                  </a:lnTo>
                  <a:close/>
                </a:path>
                <a:path w="151765" h="139065">
                  <a:moveTo>
                    <a:pt x="136374" y="29846"/>
                  </a:moveTo>
                  <a:lnTo>
                    <a:pt x="75370" y="29846"/>
                  </a:lnTo>
                  <a:lnTo>
                    <a:pt x="80259" y="29892"/>
                  </a:lnTo>
                  <a:lnTo>
                    <a:pt x="85089" y="30902"/>
                  </a:lnTo>
                  <a:lnTo>
                    <a:pt x="111674" y="62380"/>
                  </a:lnTo>
                  <a:lnTo>
                    <a:pt x="111471" y="67144"/>
                  </a:lnTo>
                  <a:lnTo>
                    <a:pt x="111783" y="71932"/>
                  </a:lnTo>
                  <a:lnTo>
                    <a:pt x="85478" y="103475"/>
                  </a:lnTo>
                  <a:lnTo>
                    <a:pt x="80639" y="104450"/>
                  </a:lnTo>
                  <a:lnTo>
                    <a:pt x="140204" y="104450"/>
                  </a:lnTo>
                  <a:lnTo>
                    <a:pt x="151246" y="67144"/>
                  </a:lnTo>
                  <a:lnTo>
                    <a:pt x="148568" y="53646"/>
                  </a:lnTo>
                  <a:lnTo>
                    <a:pt x="143463" y="40962"/>
                  </a:lnTo>
                  <a:lnTo>
                    <a:pt x="136374" y="29846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E380B99B-6B8E-E8D7-E27A-4FF49AD2B4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229" y="8319792"/>
              <a:ext cx="391673" cy="138429"/>
            </a:xfrm>
            <a:prstGeom prst="rect">
              <a:avLst/>
            </a:prstGeom>
          </p:spPr>
        </p:pic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07DE3093-2185-2ABA-D957-3FCDD750DB60}"/>
                </a:ext>
              </a:extLst>
            </p:cNvPr>
            <p:cNvSpPr/>
            <p:nvPr/>
          </p:nvSpPr>
          <p:spPr>
            <a:xfrm>
              <a:off x="15275472" y="8320354"/>
              <a:ext cx="175260" cy="137795"/>
            </a:xfrm>
            <a:custGeom>
              <a:avLst/>
              <a:gdLst/>
              <a:ahLst/>
              <a:cxnLst/>
              <a:rect l="l" t="t" r="r" b="b"/>
              <a:pathLst>
                <a:path w="175259" h="137795">
                  <a:moveTo>
                    <a:pt x="118567" y="48488"/>
                  </a:moveTo>
                  <a:lnTo>
                    <a:pt x="102717" y="12827"/>
                  </a:lnTo>
                  <a:lnTo>
                    <a:pt x="79679" y="2667"/>
                  </a:lnTo>
                  <a:lnTo>
                    <a:pt x="79679" y="50596"/>
                  </a:lnTo>
                  <a:lnTo>
                    <a:pt x="78155" y="57962"/>
                  </a:lnTo>
                  <a:lnTo>
                    <a:pt x="73748" y="63601"/>
                  </a:lnTo>
                  <a:lnTo>
                    <a:pt x="66738" y="67221"/>
                  </a:lnTo>
                  <a:lnTo>
                    <a:pt x="57378" y="68503"/>
                  </a:lnTo>
                  <a:lnTo>
                    <a:pt x="39268" y="68872"/>
                  </a:lnTo>
                  <a:lnTo>
                    <a:pt x="39268" y="32575"/>
                  </a:lnTo>
                  <a:lnTo>
                    <a:pt x="57251" y="32575"/>
                  </a:lnTo>
                  <a:lnTo>
                    <a:pt x="66687" y="33642"/>
                  </a:lnTo>
                  <a:lnTo>
                    <a:pt x="73736" y="36918"/>
                  </a:lnTo>
                  <a:lnTo>
                    <a:pt x="78155" y="42532"/>
                  </a:lnTo>
                  <a:lnTo>
                    <a:pt x="79679" y="50596"/>
                  </a:lnTo>
                  <a:lnTo>
                    <a:pt x="79679" y="2667"/>
                  </a:lnTo>
                  <a:lnTo>
                    <a:pt x="60172" y="0"/>
                  </a:lnTo>
                  <a:lnTo>
                    <a:pt x="0" y="0"/>
                  </a:lnTo>
                  <a:lnTo>
                    <a:pt x="0" y="137629"/>
                  </a:lnTo>
                  <a:lnTo>
                    <a:pt x="39268" y="137629"/>
                  </a:lnTo>
                  <a:lnTo>
                    <a:pt x="39268" y="98221"/>
                  </a:lnTo>
                  <a:lnTo>
                    <a:pt x="58267" y="98221"/>
                  </a:lnTo>
                  <a:lnTo>
                    <a:pt x="82435" y="95008"/>
                  </a:lnTo>
                  <a:lnTo>
                    <a:pt x="101523" y="85521"/>
                  </a:lnTo>
                  <a:lnTo>
                    <a:pt x="114058" y="69951"/>
                  </a:lnTo>
                  <a:lnTo>
                    <a:pt x="114287" y="68872"/>
                  </a:lnTo>
                  <a:lnTo>
                    <a:pt x="118567" y="48488"/>
                  </a:lnTo>
                  <a:close/>
                </a:path>
                <a:path w="175259" h="137795">
                  <a:moveTo>
                    <a:pt x="175183" y="0"/>
                  </a:moveTo>
                  <a:lnTo>
                    <a:pt x="136042" y="0"/>
                  </a:lnTo>
                  <a:lnTo>
                    <a:pt x="136042" y="137629"/>
                  </a:lnTo>
                  <a:lnTo>
                    <a:pt x="175183" y="137629"/>
                  </a:lnTo>
                  <a:lnTo>
                    <a:pt x="1751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31DD3892-0D29-3234-90F7-7B339941F53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1564" y="8317737"/>
              <a:ext cx="263737" cy="143426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4B2280AD-EEAA-D33C-BC22-9A22B36DD6BD}"/>
                </a:ext>
              </a:extLst>
            </p:cNvPr>
            <p:cNvSpPr/>
            <p:nvPr/>
          </p:nvSpPr>
          <p:spPr>
            <a:xfrm>
              <a:off x="14540269" y="8565642"/>
              <a:ext cx="916940" cy="11430"/>
            </a:xfrm>
            <a:custGeom>
              <a:avLst/>
              <a:gdLst/>
              <a:ahLst/>
              <a:cxnLst/>
              <a:rect l="l" t="t" r="r" b="b"/>
              <a:pathLst>
                <a:path w="916940" h="11429">
                  <a:moveTo>
                    <a:pt x="227622" y="0"/>
                  </a:moveTo>
                  <a:lnTo>
                    <a:pt x="0" y="0"/>
                  </a:lnTo>
                  <a:lnTo>
                    <a:pt x="0" y="10947"/>
                  </a:lnTo>
                  <a:lnTo>
                    <a:pt x="227622" y="10947"/>
                  </a:lnTo>
                  <a:lnTo>
                    <a:pt x="227622" y="0"/>
                  </a:lnTo>
                  <a:close/>
                </a:path>
                <a:path w="916940" h="11429">
                  <a:moveTo>
                    <a:pt x="916343" y="0"/>
                  </a:moveTo>
                  <a:lnTo>
                    <a:pt x="688721" y="0"/>
                  </a:lnTo>
                  <a:lnTo>
                    <a:pt x="688721" y="10947"/>
                  </a:lnTo>
                  <a:lnTo>
                    <a:pt x="916343" y="10947"/>
                  </a:lnTo>
                  <a:lnTo>
                    <a:pt x="916343" y="0"/>
                  </a:lnTo>
                  <a:close/>
                </a:path>
              </a:pathLst>
            </a:custGeom>
            <a:solidFill>
              <a:srgbClr val="9C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A87872E-CC82-CBE3-2EB8-1A035E2BE1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281" y="8517252"/>
              <a:ext cx="372565" cy="106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0BEA1E-2CD5-AF2A-4369-E15C8CD99A63}"/>
              </a:ext>
            </a:extLst>
          </p:cNvPr>
          <p:cNvSpPr txBox="1"/>
          <p:nvPr/>
        </p:nvSpPr>
        <p:spPr>
          <a:xfrm>
            <a:off x="4394200" y="683387"/>
            <a:ext cx="986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solidFill>
                  <a:schemeClr val="bg2"/>
                </a:solidFill>
              </a:rPr>
              <a:t>Cuidados a 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54F151-89DE-C0E5-C05A-E96B080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677" y="2323731"/>
            <a:ext cx="9737423" cy="4924425"/>
          </a:xfrm>
        </p:spPr>
        <p:txBody>
          <a:bodyPr/>
          <a:lstStyle/>
          <a:p>
            <a:pPr algn="l"/>
            <a:r>
              <a:rPr lang="pt-PT" sz="3200" b="1" dirty="0">
                <a:solidFill>
                  <a:schemeClr val="bg2"/>
                </a:solidFill>
              </a:rPr>
              <a:t>Não prendam ou bloqueiem os motores e rodas enquanto funcionam.</a:t>
            </a:r>
          </a:p>
          <a:p>
            <a:pPr algn="l"/>
            <a:endParaRPr lang="pt-PT" sz="3200" b="1" dirty="0">
              <a:solidFill>
                <a:schemeClr val="bg2"/>
              </a:solidFill>
            </a:endParaRPr>
          </a:p>
          <a:p>
            <a:pPr algn="l"/>
            <a:r>
              <a:rPr lang="pt-PT" sz="3200" b="1" dirty="0">
                <a:solidFill>
                  <a:schemeClr val="bg2"/>
                </a:solidFill>
              </a:rPr>
              <a:t>Não desliguem fios e evitem tocar no eletroíman.</a:t>
            </a:r>
          </a:p>
          <a:p>
            <a:pPr algn="l"/>
            <a:endParaRPr lang="pt-PT" sz="3200" b="1" dirty="0">
              <a:solidFill>
                <a:schemeClr val="bg2"/>
              </a:solidFill>
            </a:endParaRPr>
          </a:p>
          <a:p>
            <a:pPr algn="l"/>
            <a:r>
              <a:rPr lang="pt-PT" sz="3200" b="1" dirty="0">
                <a:solidFill>
                  <a:schemeClr val="bg2"/>
                </a:solidFill>
              </a:rPr>
              <a:t>Qualquer duvida chamem os mentores ou pessoal da técnica.</a:t>
            </a:r>
          </a:p>
          <a:p>
            <a:pPr algn="l"/>
            <a:endParaRPr lang="pt-PT" sz="3200" b="1" dirty="0">
              <a:solidFill>
                <a:schemeClr val="bg2"/>
              </a:solidFill>
            </a:endParaRPr>
          </a:p>
          <a:p>
            <a:pPr algn="l"/>
            <a:r>
              <a:rPr lang="pt-PT" sz="3200" b="1" dirty="0">
                <a:solidFill>
                  <a:schemeClr val="bg2"/>
                </a:solidFill>
              </a:rPr>
              <a:t>Baterias descarregadas chamem os mentores ou pessoal da técnica</a:t>
            </a:r>
          </a:p>
        </p:txBody>
      </p:sp>
    </p:spTree>
    <p:extLst>
      <p:ext uri="{BB962C8B-B14F-4D97-AF65-F5344CB8AC3E}">
        <p14:creationId xmlns:p14="http://schemas.microsoft.com/office/powerpoint/2010/main" val="391951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358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Instalação de software</vt:lpstr>
      <vt:lpstr>PowerPoint Presentation</vt:lpstr>
      <vt:lpstr>PowerPoint Presentation</vt:lpstr>
      <vt:lpstr>PowerPoint Presentation</vt:lpstr>
      <vt:lpstr>PowerPoint Presentation</vt:lpstr>
      <vt:lpstr>O robô</vt:lpstr>
      <vt:lpstr>PowerPoint Presentation</vt:lpstr>
      <vt:lpstr>PowerPoint Presentation</vt:lpstr>
      <vt:lpstr>Funções e C++ e Arduino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Furtado</dc:creator>
  <cp:lastModifiedBy>Tiago Furtado</cp:lastModifiedBy>
  <cp:revision>2</cp:revision>
  <dcterms:created xsi:type="dcterms:W3CDTF">2024-03-24T22:26:22Z</dcterms:created>
  <dcterms:modified xsi:type="dcterms:W3CDTF">2024-04-06T22:45:53Z</dcterms:modified>
</cp:coreProperties>
</file>