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9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17C48-E1AD-4028-9AB1-F59AD8EE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6796AC-7C7E-4364-BAD5-4B84092C5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50AF1-403A-4AB5-A1C3-94112477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578EBE-D3D1-4760-AD41-6CD36602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C030B-83EB-4083-924F-694CB9BD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5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57FDD-6363-4171-B068-582F84F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80AF9D-665C-4BB2-A382-C9B5FB9F9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6ED31-F2E3-4B06-A135-211885E6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E55CD-F4EF-4FA7-98AD-C24DF0B0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6EA5B-3D12-4D34-8C79-9785D9F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34EA1A-2F36-458A-8F23-C938E3F17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C07782-44FB-4211-846A-576EB149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534BC-388C-4ED4-A554-E078374C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91CB3-FDAB-42B3-93FE-7DD7804E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03BDE-FFD6-44F3-A77F-F950FBD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3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4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3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9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9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49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97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14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9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36E61-D68B-4424-B3D4-B3E135BE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68B65-D6BE-4F3D-AC5A-27C6634E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29E79-A4BF-4FD6-BDC5-AA5CAB9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F0B6E-9768-4783-9F42-5A67EE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D4CB4-AFDD-4857-A5EA-C7E28F05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2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23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89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15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973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45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03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47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01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F6D30-3F34-4430-BCEF-AA79298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2E3DF-FCB3-44EF-91C7-192AD390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54A11A-A43D-4440-BBE9-9BB96486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83BA6-C12A-46FE-9F66-CC50E5B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CBE8DA-3CC1-436D-994A-517BDECF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2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39F53-0118-40C8-A090-4DE636AB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AF4DE-C871-4BDC-B526-0E08FEFF0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41B4B-2C13-49D4-840F-AF72E0E2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4C5D0-EEEF-49B9-A743-5EC01C1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6B2CA-38D4-404E-9DF6-C48AB15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192916-E9DF-43C0-98DB-EA0EBA31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27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5A03-9B35-466B-83D7-828A9DAA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52B914-DBB5-4582-A145-B08803BC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409A19-C0CB-4C28-B8A5-7B122CD2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4DBC87-9659-45E1-9E4B-9006EFDB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FE71E1-A24F-4F9A-B3FB-252DC82A1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2BFF9-B5C9-46E2-BDAF-DFA13007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EE3DF0-90C1-4B7D-98CA-6C3FE699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E0E58C-E40B-4530-9EE7-AC8CA2FF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4A26-2072-4843-B31F-CEE5A0A7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178B35-1E0C-4BAB-8D4D-4993C469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9B78-5278-4E1E-A997-249A03D4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BE4FD2-30AE-444C-87A7-A174AC9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1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F1CA2D-932F-4928-B283-74B25E5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8E81A0-86C9-42D5-A478-E58D8F33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069CD5-B722-4E6D-9B08-B4359909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323F6-9605-43BD-BAE6-A7369567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6BB25-328A-433A-9D53-856CF55C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AC86BB-06CD-4BA7-B5DF-5F3B224F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A97A3-1CDD-401B-B7BB-3416EDBE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097A9-A67C-45CE-94D7-7C2FD738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14A80-E13F-45D1-AF0D-99BE93A6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5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D8BE3-C102-4A7A-987D-502FE388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BD864E-3502-4949-881A-21A51104C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A5D71D-51EC-470D-8C59-2A68FC3B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B9BC20-FCD2-46C2-9091-5CA4F130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7244B8-25BE-4DB8-B0C2-57A081F4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FA732-6E01-42BD-8322-F5111850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5968E-30A4-43EC-99D4-3651E662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F748F-BB6A-4AEF-A9D8-B884BB64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8BE92-94C7-4A2D-9051-FD49768F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40130-78E0-4EA4-8474-A00D737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16483-67A6-4619-93CD-25DA339D0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61E4-FD53-41F5-A745-663D17E2C9D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0A7E-CD0D-4DF1-9902-3068F74D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8B2E9-8646-48BC-B21D-120D12305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Творческий проект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0E5B6-0A59-4B5F-8ECC-771D4499C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Тема: «Разработка шутера с видом сверху»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35D3-F058-4FB4-BFB7-3BDB50EF38F0}"/>
              </a:ext>
            </a:extLst>
          </p:cNvPr>
          <p:cNvSpPr txBox="1"/>
          <p:nvPr/>
        </p:nvSpPr>
        <p:spPr>
          <a:xfrm>
            <a:off x="9571776" y="5108895"/>
            <a:ext cx="24209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Выполнил: </a:t>
            </a:r>
          </a:p>
          <a:p>
            <a:pPr algn="r"/>
            <a:r>
              <a:rPr lang="ru-RU" dirty="0"/>
              <a:t>студент гр. ПРИ-121</a:t>
            </a:r>
          </a:p>
          <a:p>
            <a:pPr algn="r"/>
            <a:r>
              <a:rPr lang="ru-RU" dirty="0"/>
              <a:t>Лебедев А.Д.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Принял(а):</a:t>
            </a:r>
          </a:p>
          <a:p>
            <a:pPr algn="r"/>
            <a:r>
              <a:rPr lang="ru-RU" dirty="0"/>
              <a:t>Озерова М.И.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28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08594-D351-44B9-B6B9-E1D0332B1369}"/>
              </a:ext>
            </a:extLst>
          </p:cNvPr>
          <p:cNvSpPr txBox="1"/>
          <p:nvPr/>
        </p:nvSpPr>
        <p:spPr>
          <a:xfrm>
            <a:off x="2666287" y="1914258"/>
            <a:ext cx="525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Мною была выбрана данная тема, в силу того, что  </a:t>
            </a:r>
          </a:p>
        </p:txBody>
      </p:sp>
    </p:spTree>
    <p:extLst>
      <p:ext uri="{BB962C8B-B14F-4D97-AF65-F5344CB8AC3E}">
        <p14:creationId xmlns:p14="http://schemas.microsoft.com/office/powerpoint/2010/main" val="782649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42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Тема Office</vt:lpstr>
      <vt:lpstr>След самолета</vt:lpstr>
      <vt:lpstr>Творческий проект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проект</dc:title>
  <dc:creator>Alexey Lebedev</dc:creator>
  <cp:lastModifiedBy>Alexey Lebedev</cp:lastModifiedBy>
  <cp:revision>2</cp:revision>
  <dcterms:created xsi:type="dcterms:W3CDTF">2023-05-21T15:14:41Z</dcterms:created>
  <dcterms:modified xsi:type="dcterms:W3CDTF">2023-05-21T15:52:03Z</dcterms:modified>
</cp:coreProperties>
</file>