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1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F6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yl s motivem 2 – zvýraznění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s motivem 2 – zvýraznění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řední styl 4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Střední sty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.jp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Porovnání</a:t>
            </a:r>
            <a:r>
              <a:rPr lang="cs-CZ" baseline="0"/>
              <a:t> velikostí dinosaurů</a:t>
            </a:r>
            <a:r>
              <a:rPr lang="en-US" baseline="0"/>
              <a:t> </a:t>
            </a:r>
            <a:r>
              <a:rPr lang="cs-CZ" baseline="0"/>
              <a:t>(v metrech)</a:t>
            </a:r>
            <a:endParaRPr lang="cs-CZ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3"/>
                <c:pt idx="0">
                  <c:v>tyrannosaurus</c:v>
                </c:pt>
                <c:pt idx="1">
                  <c:v>brachiosaurus</c:v>
                </c:pt>
                <c:pt idx="2">
                  <c:v>stegosaurus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BF-4642-9467-B731C00330B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3"/>
                <c:pt idx="0">
                  <c:v>tyrannosaurus</c:v>
                </c:pt>
                <c:pt idx="1">
                  <c:v>brachiosaurus</c:v>
                </c:pt>
                <c:pt idx="2">
                  <c:v>stegosaurus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8BF-4642-9467-B731C00330B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3"/>
                <c:pt idx="0">
                  <c:v>tyrannosaurus</c:v>
                </c:pt>
                <c:pt idx="1">
                  <c:v>brachiosaurus</c:v>
                </c:pt>
                <c:pt idx="2">
                  <c:v>stegosaurus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8BF-4642-9467-B731C0033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806544"/>
        <c:axId val="1432733776"/>
      </c:barChart>
      <c:catAx>
        <c:axId val="85380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432733776"/>
        <c:crosses val="autoZero"/>
        <c:auto val="1"/>
        <c:lblAlgn val="ctr"/>
        <c:lblOffset val="100"/>
        <c:noMultiLvlLbl val="0"/>
      </c:catAx>
      <c:valAx>
        <c:axId val="14327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85380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Porovnání</a:t>
            </a:r>
            <a:r>
              <a:rPr lang="cs-CZ" baseline="0"/>
              <a:t> počtu dravců a býložravců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blipFill dpi="0" rotWithShape="1">
                <a:blip xmlns:r="http://schemas.openxmlformats.org/officeDocument/2006/relationships"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30000" t="-1000" r="-42000" b="14000"/>
                </a:stretch>
              </a:blip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96-4A0B-BA0A-A90316ADE90E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2000" t="17000" r="5000" b="20000"/>
                </a:stretch>
              </a:blip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496-4A0B-BA0A-A90316ADE9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A3-4EEA-8ABE-2FAD59A1E1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A3-4EEA-8ABE-2FAD59A1E1FE}"/>
              </c:ext>
            </c:extLst>
          </c:dPt>
          <c:dLbls>
            <c:dLbl>
              <c:idx val="0"/>
              <c:layout>
                <c:manualLayout>
                  <c:x val="-0.16437123668364984"/>
                  <c:y val="-9.47331602371500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96-4A0B-BA0A-A90316ADE90E}"/>
                </c:ext>
              </c:extLst>
            </c:dLbl>
            <c:dLbl>
              <c:idx val="1"/>
              <c:layout>
                <c:manualLayout>
                  <c:x val="0.16008057356800989"/>
                  <c:y val="5.961936305568540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96-4A0B-BA0A-A90316ADE9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List1!$A$2:$A$5</c:f>
              <c:strCache>
                <c:ptCount val="2"/>
                <c:pt idx="0">
                  <c:v>býložravci</c:v>
                </c:pt>
                <c:pt idx="1">
                  <c:v>dravci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96-4A0B-BA0A-A90316ADE9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4ED6E-9DCD-4F14-B195-1DAD4C82DCCD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cs-CZ"/>
        </a:p>
      </dgm:t>
    </dgm:pt>
    <dgm:pt modelId="{A147DE93-981C-44BF-A141-CB1FEF2B8469}">
      <dgm:prSet phldrT="[Text]"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Podle tvaru pánve</a:t>
          </a:r>
        </a:p>
      </dgm:t>
    </dgm:pt>
    <dgm:pt modelId="{E568F55F-0EA7-47C4-A25B-469C80D7EF9A}" type="parTrans" cxnId="{89C661E0-7B0B-42F3-8687-15EB03C3F32E}">
      <dgm:prSet/>
      <dgm:spPr/>
      <dgm:t>
        <a:bodyPr/>
        <a:lstStyle/>
        <a:p>
          <a:endParaRPr lang="cs-CZ"/>
        </a:p>
      </dgm:t>
    </dgm:pt>
    <dgm:pt modelId="{114D6A66-9C13-4EFB-802F-AD0C37BE101B}" type="sibTrans" cxnId="{89C661E0-7B0B-42F3-8687-15EB03C3F32E}">
      <dgm:prSet/>
      <dgm:spPr/>
      <dgm:t>
        <a:bodyPr/>
        <a:lstStyle/>
        <a:p>
          <a:endParaRPr lang="cs-CZ"/>
        </a:p>
      </dgm:t>
    </dgm:pt>
    <dgm:pt modelId="{A433930F-898C-4766-BC3A-1D2922271C08}">
      <dgm:prSet phldrT="[Text]"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Řád saurischia (plazopánví)</a:t>
          </a:r>
        </a:p>
      </dgm:t>
    </dgm:pt>
    <dgm:pt modelId="{31A071F9-A960-4751-B011-8FFCC366931B}" type="parTrans" cxnId="{82FFA0D1-BCE9-4220-93DB-4630530593BD}">
      <dgm:prSet/>
      <dgm:spPr/>
      <dgm:t>
        <a:bodyPr/>
        <a:lstStyle/>
        <a:p>
          <a:endParaRPr lang="cs-CZ"/>
        </a:p>
      </dgm:t>
    </dgm:pt>
    <dgm:pt modelId="{7C7233A3-A28C-41D9-9352-487AD122E4C9}" type="sibTrans" cxnId="{82FFA0D1-BCE9-4220-93DB-4630530593BD}">
      <dgm:prSet/>
      <dgm:spPr/>
      <dgm:t>
        <a:bodyPr/>
        <a:lstStyle/>
        <a:p>
          <a:endParaRPr lang="cs-CZ"/>
        </a:p>
      </dgm:t>
    </dgm:pt>
    <dgm:pt modelId="{A7C6B9BD-9945-4F94-ACCB-64BFBDF00E92}">
      <dgm:prSet phldrT="[Text]"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Řád ornithischia (ptakopánví)</a:t>
          </a:r>
        </a:p>
      </dgm:t>
    </dgm:pt>
    <dgm:pt modelId="{AF59B22A-708E-47F9-A9DB-8BA8F0F52056}" type="parTrans" cxnId="{0E1D4590-B77F-451A-927A-93BB905A780B}">
      <dgm:prSet/>
      <dgm:spPr/>
      <dgm:t>
        <a:bodyPr/>
        <a:lstStyle/>
        <a:p>
          <a:endParaRPr lang="cs-CZ"/>
        </a:p>
      </dgm:t>
    </dgm:pt>
    <dgm:pt modelId="{5699E939-3B7B-476C-8A2E-1773A2C44131}" type="sibTrans" cxnId="{0E1D4590-B77F-451A-927A-93BB905A780B}">
      <dgm:prSet/>
      <dgm:spPr/>
      <dgm:t>
        <a:bodyPr/>
        <a:lstStyle/>
        <a:p>
          <a:endParaRPr lang="cs-CZ"/>
        </a:p>
      </dgm:t>
    </dgm:pt>
    <dgm:pt modelId="{DA96728F-F222-4D11-8590-28AD17387852}">
      <dgm:prSet phldrT="[Text]"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Podle potravy</a:t>
          </a:r>
        </a:p>
      </dgm:t>
    </dgm:pt>
    <dgm:pt modelId="{B6F31EFA-1D21-4467-98BB-627195751A61}" type="parTrans" cxnId="{6F8D8941-A3A6-4D71-87FC-56D2530E6659}">
      <dgm:prSet/>
      <dgm:spPr/>
      <dgm:t>
        <a:bodyPr/>
        <a:lstStyle/>
        <a:p>
          <a:endParaRPr lang="cs-CZ"/>
        </a:p>
      </dgm:t>
    </dgm:pt>
    <dgm:pt modelId="{C2C533BF-1829-48FC-9E4D-D4A6828CB1F0}" type="sibTrans" cxnId="{6F8D8941-A3A6-4D71-87FC-56D2530E6659}">
      <dgm:prSet/>
      <dgm:spPr/>
      <dgm:t>
        <a:bodyPr/>
        <a:lstStyle/>
        <a:p>
          <a:endParaRPr lang="cs-CZ"/>
        </a:p>
      </dgm:t>
    </dgm:pt>
    <dgm:pt modelId="{586E601A-24CD-49D1-A93A-940F1584603E}">
      <dgm:prSet phldrT="[Text]"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Dravci</a:t>
          </a:r>
          <a:r>
            <a:rPr lang="cs-CZ"/>
            <a:t> </a:t>
          </a:r>
        </a:p>
      </dgm:t>
    </dgm:pt>
    <dgm:pt modelId="{E648F2C3-23CE-48BF-B031-A2CD47542109}" type="parTrans" cxnId="{41BA018B-019F-4C6D-8C94-1AF55DF2E19E}">
      <dgm:prSet/>
      <dgm:spPr/>
      <dgm:t>
        <a:bodyPr/>
        <a:lstStyle/>
        <a:p>
          <a:endParaRPr lang="cs-CZ"/>
        </a:p>
      </dgm:t>
    </dgm:pt>
    <dgm:pt modelId="{17FABF53-E556-4B98-A6BA-BF3FA96FB83B}" type="sibTrans" cxnId="{41BA018B-019F-4C6D-8C94-1AF55DF2E19E}">
      <dgm:prSet/>
      <dgm:spPr/>
      <dgm:t>
        <a:bodyPr/>
        <a:lstStyle/>
        <a:p>
          <a:endParaRPr lang="cs-CZ"/>
        </a:p>
      </dgm:t>
    </dgm:pt>
    <dgm:pt modelId="{9C0FAD90-65DD-48D6-9E1D-3A69791E5435}">
      <dgm:prSet phldrT="[Text]"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Býložravci </a:t>
          </a:r>
        </a:p>
      </dgm:t>
    </dgm:pt>
    <dgm:pt modelId="{E25A8CF1-826C-4F8C-A470-968D4988DEEB}" type="parTrans" cxnId="{96F6BB16-C609-472B-B290-143240CDA9FB}">
      <dgm:prSet/>
      <dgm:spPr/>
      <dgm:t>
        <a:bodyPr/>
        <a:lstStyle/>
        <a:p>
          <a:endParaRPr lang="cs-CZ"/>
        </a:p>
      </dgm:t>
    </dgm:pt>
    <dgm:pt modelId="{A2570C9D-50EB-4996-A5D3-85CE1585DE22}" type="sibTrans" cxnId="{96F6BB16-C609-472B-B290-143240CDA9FB}">
      <dgm:prSet/>
      <dgm:spPr/>
      <dgm:t>
        <a:bodyPr/>
        <a:lstStyle/>
        <a:p>
          <a:endParaRPr lang="cs-CZ"/>
        </a:p>
      </dgm:t>
    </dgm:pt>
    <dgm:pt modelId="{FA4BF1C0-ED0B-4951-B557-E957F027F087}">
      <dgm:prSet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Podle  prostředí</a:t>
          </a:r>
        </a:p>
      </dgm:t>
    </dgm:pt>
    <dgm:pt modelId="{74BAB08C-1359-483F-B728-FF88A3E595CC}" type="parTrans" cxnId="{E4E8CB7C-BF26-4A94-A042-223D3D65668A}">
      <dgm:prSet/>
      <dgm:spPr/>
      <dgm:t>
        <a:bodyPr/>
        <a:lstStyle/>
        <a:p>
          <a:endParaRPr lang="cs-CZ"/>
        </a:p>
      </dgm:t>
    </dgm:pt>
    <dgm:pt modelId="{2E84B689-AB45-45E1-B1BB-B89B7EA7818A}" type="sibTrans" cxnId="{E4E8CB7C-BF26-4A94-A042-223D3D65668A}">
      <dgm:prSet/>
      <dgm:spPr/>
      <dgm:t>
        <a:bodyPr/>
        <a:lstStyle/>
        <a:p>
          <a:endParaRPr lang="cs-CZ"/>
        </a:p>
      </dgm:t>
    </dgm:pt>
    <dgm:pt modelId="{1F9C8B67-6129-41A4-B23F-FBC970E58BD3}">
      <dgm:prSet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Terestričtí  </a:t>
          </a:r>
        </a:p>
      </dgm:t>
    </dgm:pt>
    <dgm:pt modelId="{BBED30E8-E021-4477-8216-E78275C77E55}" type="parTrans" cxnId="{B16833D4-791B-4557-8179-20512F587772}">
      <dgm:prSet/>
      <dgm:spPr/>
      <dgm:t>
        <a:bodyPr/>
        <a:lstStyle/>
        <a:p>
          <a:endParaRPr lang="cs-CZ"/>
        </a:p>
      </dgm:t>
    </dgm:pt>
    <dgm:pt modelId="{5FCA75E0-D170-4B34-A08B-24CDCB70FC6B}" type="sibTrans" cxnId="{B16833D4-791B-4557-8179-20512F587772}">
      <dgm:prSet/>
      <dgm:spPr/>
      <dgm:t>
        <a:bodyPr/>
        <a:lstStyle/>
        <a:p>
          <a:endParaRPr lang="cs-CZ"/>
        </a:p>
      </dgm:t>
    </dgm:pt>
    <dgm:pt modelId="{6AA5F194-60CF-4FB0-AF40-F0ABA8B9FEEA}">
      <dgm:prSet/>
      <dgm:spPr/>
      <dgm:t>
        <a:bodyPr/>
        <a:lstStyle/>
        <a:p>
          <a:r>
            <a:rPr lang="cs-CZ">
              <a:latin typeface="Times New Roman" panose="02020603050405020304" pitchFamily="18" charset="0"/>
              <a:cs typeface="Times New Roman" panose="02020603050405020304" pitchFamily="18" charset="0"/>
            </a:rPr>
            <a:t>Vodní</a:t>
          </a:r>
          <a:r>
            <a:rPr lang="cs-CZ"/>
            <a:t> </a:t>
          </a:r>
        </a:p>
      </dgm:t>
    </dgm:pt>
    <dgm:pt modelId="{32DE1F46-F238-4A78-944D-A5460356FBE0}" type="parTrans" cxnId="{05294969-02A3-4B75-A21B-629E8351D11D}">
      <dgm:prSet/>
      <dgm:spPr/>
      <dgm:t>
        <a:bodyPr/>
        <a:lstStyle/>
        <a:p>
          <a:endParaRPr lang="cs-CZ"/>
        </a:p>
      </dgm:t>
    </dgm:pt>
    <dgm:pt modelId="{CC5E04ED-25FD-4E92-A6B3-56B38723AD53}" type="sibTrans" cxnId="{05294969-02A3-4B75-A21B-629E8351D11D}">
      <dgm:prSet/>
      <dgm:spPr/>
      <dgm:t>
        <a:bodyPr/>
        <a:lstStyle/>
        <a:p>
          <a:endParaRPr lang="cs-CZ"/>
        </a:p>
      </dgm:t>
    </dgm:pt>
    <dgm:pt modelId="{0A0AF989-8DE5-4642-811E-DA2E2F8C08D6}" type="pres">
      <dgm:prSet presAssocID="{A544ED6E-9DCD-4F14-B195-1DAD4C82DC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A8EDB-82F1-48F1-A427-0614FE3EACA7}" type="pres">
      <dgm:prSet presAssocID="{A147DE93-981C-44BF-A141-CB1FEF2B8469}" presName="root" presStyleCnt="0"/>
      <dgm:spPr/>
    </dgm:pt>
    <dgm:pt modelId="{DBFF8020-9303-4DE3-9034-B43861E0CFCB}" type="pres">
      <dgm:prSet presAssocID="{A147DE93-981C-44BF-A141-CB1FEF2B8469}" presName="rootComposite" presStyleCnt="0"/>
      <dgm:spPr/>
    </dgm:pt>
    <dgm:pt modelId="{54CC1C13-886A-49AD-8865-D7D8E16BD8C5}" type="pres">
      <dgm:prSet presAssocID="{A147DE93-981C-44BF-A141-CB1FEF2B8469}" presName="rootText" presStyleLbl="node1" presStyleIdx="0" presStyleCnt="3"/>
      <dgm:spPr/>
    </dgm:pt>
    <dgm:pt modelId="{975319CE-1856-40B7-9568-52C5F6749ECD}" type="pres">
      <dgm:prSet presAssocID="{A147DE93-981C-44BF-A141-CB1FEF2B8469}" presName="rootConnector" presStyleLbl="node1" presStyleIdx="0" presStyleCnt="3"/>
      <dgm:spPr/>
    </dgm:pt>
    <dgm:pt modelId="{FC6FF568-47F9-4068-AB6C-8EE40A66F42C}" type="pres">
      <dgm:prSet presAssocID="{A147DE93-981C-44BF-A141-CB1FEF2B8469}" presName="childShape" presStyleCnt="0"/>
      <dgm:spPr/>
    </dgm:pt>
    <dgm:pt modelId="{E6A9892D-8B03-411D-828C-92AB3D8B8239}" type="pres">
      <dgm:prSet presAssocID="{31A071F9-A960-4751-B011-8FFCC366931B}" presName="Name13" presStyleLbl="parChTrans1D2" presStyleIdx="0" presStyleCnt="6"/>
      <dgm:spPr/>
    </dgm:pt>
    <dgm:pt modelId="{9D36D930-7CB0-43DD-9715-AB8C72954190}" type="pres">
      <dgm:prSet presAssocID="{A433930F-898C-4766-BC3A-1D2922271C08}" presName="childText" presStyleLbl="bgAcc1" presStyleIdx="0" presStyleCnt="6">
        <dgm:presLayoutVars>
          <dgm:bulletEnabled val="1"/>
        </dgm:presLayoutVars>
      </dgm:prSet>
      <dgm:spPr/>
    </dgm:pt>
    <dgm:pt modelId="{BB99F1A8-2C30-4533-8D3D-8FBEFB4E4015}" type="pres">
      <dgm:prSet presAssocID="{AF59B22A-708E-47F9-A9DB-8BA8F0F52056}" presName="Name13" presStyleLbl="parChTrans1D2" presStyleIdx="1" presStyleCnt="6"/>
      <dgm:spPr/>
    </dgm:pt>
    <dgm:pt modelId="{04424298-F98F-42E9-8AA0-6C2541FA4C8A}" type="pres">
      <dgm:prSet presAssocID="{A7C6B9BD-9945-4F94-ACCB-64BFBDF00E92}" presName="childText" presStyleLbl="bgAcc1" presStyleIdx="1" presStyleCnt="6">
        <dgm:presLayoutVars>
          <dgm:bulletEnabled val="1"/>
        </dgm:presLayoutVars>
      </dgm:prSet>
      <dgm:spPr/>
    </dgm:pt>
    <dgm:pt modelId="{59A1798C-FF9C-4925-942B-2C420ACCDDC2}" type="pres">
      <dgm:prSet presAssocID="{DA96728F-F222-4D11-8590-28AD17387852}" presName="root" presStyleCnt="0"/>
      <dgm:spPr/>
    </dgm:pt>
    <dgm:pt modelId="{1A1D58FA-9416-421C-ADBF-D36FC8B67B2A}" type="pres">
      <dgm:prSet presAssocID="{DA96728F-F222-4D11-8590-28AD17387852}" presName="rootComposite" presStyleCnt="0"/>
      <dgm:spPr/>
    </dgm:pt>
    <dgm:pt modelId="{13422546-3487-474F-9F7A-58DE8CF97771}" type="pres">
      <dgm:prSet presAssocID="{DA96728F-F222-4D11-8590-28AD17387852}" presName="rootText" presStyleLbl="node1" presStyleIdx="1" presStyleCnt="3"/>
      <dgm:spPr/>
    </dgm:pt>
    <dgm:pt modelId="{8AF6E6E4-0EF1-454D-9CFC-C7D633678062}" type="pres">
      <dgm:prSet presAssocID="{DA96728F-F222-4D11-8590-28AD17387852}" presName="rootConnector" presStyleLbl="node1" presStyleIdx="1" presStyleCnt="3"/>
      <dgm:spPr/>
    </dgm:pt>
    <dgm:pt modelId="{2D20B299-14E7-4EB7-AF3C-CD69096775FB}" type="pres">
      <dgm:prSet presAssocID="{DA96728F-F222-4D11-8590-28AD17387852}" presName="childShape" presStyleCnt="0"/>
      <dgm:spPr/>
    </dgm:pt>
    <dgm:pt modelId="{C172C666-23B8-429C-AD1C-9A6AE2993152}" type="pres">
      <dgm:prSet presAssocID="{E648F2C3-23CE-48BF-B031-A2CD47542109}" presName="Name13" presStyleLbl="parChTrans1D2" presStyleIdx="2" presStyleCnt="6"/>
      <dgm:spPr/>
    </dgm:pt>
    <dgm:pt modelId="{71BC73A7-26A6-4820-B616-23C5AD3E3856}" type="pres">
      <dgm:prSet presAssocID="{586E601A-24CD-49D1-A93A-940F1584603E}" presName="childText" presStyleLbl="bgAcc1" presStyleIdx="2" presStyleCnt="6">
        <dgm:presLayoutVars>
          <dgm:bulletEnabled val="1"/>
        </dgm:presLayoutVars>
      </dgm:prSet>
      <dgm:spPr/>
    </dgm:pt>
    <dgm:pt modelId="{02AD59F0-BADC-46D0-B3D2-A0B9A01A0FB1}" type="pres">
      <dgm:prSet presAssocID="{E25A8CF1-826C-4F8C-A470-968D4988DEEB}" presName="Name13" presStyleLbl="parChTrans1D2" presStyleIdx="3" presStyleCnt="6"/>
      <dgm:spPr/>
    </dgm:pt>
    <dgm:pt modelId="{61CF2077-239D-4C24-8951-209F9BC6E966}" type="pres">
      <dgm:prSet presAssocID="{9C0FAD90-65DD-48D6-9E1D-3A69791E5435}" presName="childText" presStyleLbl="bgAcc1" presStyleIdx="3" presStyleCnt="6">
        <dgm:presLayoutVars>
          <dgm:bulletEnabled val="1"/>
        </dgm:presLayoutVars>
      </dgm:prSet>
      <dgm:spPr/>
    </dgm:pt>
    <dgm:pt modelId="{4DA9012C-2021-4B4C-BE6D-D35C09D49B29}" type="pres">
      <dgm:prSet presAssocID="{FA4BF1C0-ED0B-4951-B557-E957F027F087}" presName="root" presStyleCnt="0"/>
      <dgm:spPr/>
    </dgm:pt>
    <dgm:pt modelId="{8E208AA9-5B0D-4407-92DE-DD953CBAA13C}" type="pres">
      <dgm:prSet presAssocID="{FA4BF1C0-ED0B-4951-B557-E957F027F087}" presName="rootComposite" presStyleCnt="0"/>
      <dgm:spPr/>
    </dgm:pt>
    <dgm:pt modelId="{D9C2D375-5BDA-43AD-AF3D-6DA2A6D21437}" type="pres">
      <dgm:prSet presAssocID="{FA4BF1C0-ED0B-4951-B557-E957F027F087}" presName="rootText" presStyleLbl="node1" presStyleIdx="2" presStyleCnt="3"/>
      <dgm:spPr/>
    </dgm:pt>
    <dgm:pt modelId="{0F645D02-6307-4AA8-8E97-A41FAA92791A}" type="pres">
      <dgm:prSet presAssocID="{FA4BF1C0-ED0B-4951-B557-E957F027F087}" presName="rootConnector" presStyleLbl="node1" presStyleIdx="2" presStyleCnt="3"/>
      <dgm:spPr/>
    </dgm:pt>
    <dgm:pt modelId="{AFBC9CFF-1303-471B-81C6-AFF66E6DB367}" type="pres">
      <dgm:prSet presAssocID="{FA4BF1C0-ED0B-4951-B557-E957F027F087}" presName="childShape" presStyleCnt="0"/>
      <dgm:spPr/>
    </dgm:pt>
    <dgm:pt modelId="{0AB83DD0-7B0F-429A-91E8-BB1D7A032653}" type="pres">
      <dgm:prSet presAssocID="{BBED30E8-E021-4477-8216-E78275C77E55}" presName="Name13" presStyleLbl="parChTrans1D2" presStyleIdx="4" presStyleCnt="6"/>
      <dgm:spPr/>
    </dgm:pt>
    <dgm:pt modelId="{F07BA57E-964B-4D78-ACD7-5E60C5DCC866}" type="pres">
      <dgm:prSet presAssocID="{1F9C8B67-6129-41A4-B23F-FBC970E58BD3}" presName="childText" presStyleLbl="bgAcc1" presStyleIdx="4" presStyleCnt="6">
        <dgm:presLayoutVars>
          <dgm:bulletEnabled val="1"/>
        </dgm:presLayoutVars>
      </dgm:prSet>
      <dgm:spPr/>
    </dgm:pt>
    <dgm:pt modelId="{088EFE80-AF78-4EC7-804C-564DFBF12AA0}" type="pres">
      <dgm:prSet presAssocID="{32DE1F46-F238-4A78-944D-A5460356FBE0}" presName="Name13" presStyleLbl="parChTrans1D2" presStyleIdx="5" presStyleCnt="6"/>
      <dgm:spPr/>
    </dgm:pt>
    <dgm:pt modelId="{5933A51C-9A4A-45DF-B905-8D783D014B46}" type="pres">
      <dgm:prSet presAssocID="{6AA5F194-60CF-4FB0-AF40-F0ABA8B9FEEA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BF808009-D364-4457-851D-465BFEB53624}" type="presOf" srcId="{1F9C8B67-6129-41A4-B23F-FBC970E58BD3}" destId="{F07BA57E-964B-4D78-ACD7-5E60C5DCC866}" srcOrd="0" destOrd="0" presId="urn:microsoft.com/office/officeart/2005/8/layout/hierarchy3"/>
    <dgm:cxn modelId="{7BCC2E0F-351B-426F-B014-28427673671F}" type="presOf" srcId="{A147DE93-981C-44BF-A141-CB1FEF2B8469}" destId="{975319CE-1856-40B7-9568-52C5F6749ECD}" srcOrd="1" destOrd="0" presId="urn:microsoft.com/office/officeart/2005/8/layout/hierarchy3"/>
    <dgm:cxn modelId="{EFFC0711-2244-41BE-B077-11D6818A67C0}" type="presOf" srcId="{6AA5F194-60CF-4FB0-AF40-F0ABA8B9FEEA}" destId="{5933A51C-9A4A-45DF-B905-8D783D014B46}" srcOrd="0" destOrd="0" presId="urn:microsoft.com/office/officeart/2005/8/layout/hierarchy3"/>
    <dgm:cxn modelId="{D61B4516-024E-4105-A091-3344D31D797C}" type="presOf" srcId="{586E601A-24CD-49D1-A93A-940F1584603E}" destId="{71BC73A7-26A6-4820-B616-23C5AD3E3856}" srcOrd="0" destOrd="0" presId="urn:microsoft.com/office/officeart/2005/8/layout/hierarchy3"/>
    <dgm:cxn modelId="{96F6BB16-C609-472B-B290-143240CDA9FB}" srcId="{DA96728F-F222-4D11-8590-28AD17387852}" destId="{9C0FAD90-65DD-48D6-9E1D-3A69791E5435}" srcOrd="1" destOrd="0" parTransId="{E25A8CF1-826C-4F8C-A470-968D4988DEEB}" sibTransId="{A2570C9D-50EB-4996-A5D3-85CE1585DE22}"/>
    <dgm:cxn modelId="{344A6F1B-C2EF-496D-93D6-C5ECB6591616}" type="presOf" srcId="{A147DE93-981C-44BF-A141-CB1FEF2B8469}" destId="{54CC1C13-886A-49AD-8865-D7D8E16BD8C5}" srcOrd="0" destOrd="0" presId="urn:microsoft.com/office/officeart/2005/8/layout/hierarchy3"/>
    <dgm:cxn modelId="{5BCBC71D-4CD8-40B0-BB56-899449E8BABE}" type="presOf" srcId="{9C0FAD90-65DD-48D6-9E1D-3A69791E5435}" destId="{61CF2077-239D-4C24-8951-209F9BC6E966}" srcOrd="0" destOrd="0" presId="urn:microsoft.com/office/officeart/2005/8/layout/hierarchy3"/>
    <dgm:cxn modelId="{DA1DA826-472F-44E9-9D55-BAD9B86C443F}" type="presOf" srcId="{A433930F-898C-4766-BC3A-1D2922271C08}" destId="{9D36D930-7CB0-43DD-9715-AB8C72954190}" srcOrd="0" destOrd="0" presId="urn:microsoft.com/office/officeart/2005/8/layout/hierarchy3"/>
    <dgm:cxn modelId="{E12A0D28-3EF6-49BC-9950-002A960DB2A0}" type="presOf" srcId="{DA96728F-F222-4D11-8590-28AD17387852}" destId="{8AF6E6E4-0EF1-454D-9CFC-C7D633678062}" srcOrd="1" destOrd="0" presId="urn:microsoft.com/office/officeart/2005/8/layout/hierarchy3"/>
    <dgm:cxn modelId="{9DF3D02F-C2AA-4FAE-AB4C-8F0E65D9891F}" type="presOf" srcId="{A544ED6E-9DCD-4F14-B195-1DAD4C82DCCD}" destId="{0A0AF989-8DE5-4642-811E-DA2E2F8C08D6}" srcOrd="0" destOrd="0" presId="urn:microsoft.com/office/officeart/2005/8/layout/hierarchy3"/>
    <dgm:cxn modelId="{6F8D8941-A3A6-4D71-87FC-56D2530E6659}" srcId="{A544ED6E-9DCD-4F14-B195-1DAD4C82DCCD}" destId="{DA96728F-F222-4D11-8590-28AD17387852}" srcOrd="1" destOrd="0" parTransId="{B6F31EFA-1D21-4467-98BB-627195751A61}" sibTransId="{C2C533BF-1829-48FC-9E4D-D4A6828CB1F0}"/>
    <dgm:cxn modelId="{0081EF53-D95C-4B92-AA26-77A58C8CF63D}" type="presOf" srcId="{BBED30E8-E021-4477-8216-E78275C77E55}" destId="{0AB83DD0-7B0F-429A-91E8-BB1D7A032653}" srcOrd="0" destOrd="0" presId="urn:microsoft.com/office/officeart/2005/8/layout/hierarchy3"/>
    <dgm:cxn modelId="{246D3062-DDFD-4B8B-86C0-EFFA6306987B}" type="presOf" srcId="{31A071F9-A960-4751-B011-8FFCC366931B}" destId="{E6A9892D-8B03-411D-828C-92AB3D8B8239}" srcOrd="0" destOrd="0" presId="urn:microsoft.com/office/officeart/2005/8/layout/hierarchy3"/>
    <dgm:cxn modelId="{63432F69-9092-4E17-B28B-31706F06B0A1}" type="presOf" srcId="{FA4BF1C0-ED0B-4951-B557-E957F027F087}" destId="{D9C2D375-5BDA-43AD-AF3D-6DA2A6D21437}" srcOrd="0" destOrd="0" presId="urn:microsoft.com/office/officeart/2005/8/layout/hierarchy3"/>
    <dgm:cxn modelId="{05294969-02A3-4B75-A21B-629E8351D11D}" srcId="{FA4BF1C0-ED0B-4951-B557-E957F027F087}" destId="{6AA5F194-60CF-4FB0-AF40-F0ABA8B9FEEA}" srcOrd="1" destOrd="0" parTransId="{32DE1F46-F238-4A78-944D-A5460356FBE0}" sibTransId="{CC5E04ED-25FD-4E92-A6B3-56B38723AD53}"/>
    <dgm:cxn modelId="{E4E8CB7C-BF26-4A94-A042-223D3D65668A}" srcId="{A544ED6E-9DCD-4F14-B195-1DAD4C82DCCD}" destId="{FA4BF1C0-ED0B-4951-B557-E957F027F087}" srcOrd="2" destOrd="0" parTransId="{74BAB08C-1359-483F-B728-FF88A3E595CC}" sibTransId="{2E84B689-AB45-45E1-B1BB-B89B7EA7818A}"/>
    <dgm:cxn modelId="{41BA018B-019F-4C6D-8C94-1AF55DF2E19E}" srcId="{DA96728F-F222-4D11-8590-28AD17387852}" destId="{586E601A-24CD-49D1-A93A-940F1584603E}" srcOrd="0" destOrd="0" parTransId="{E648F2C3-23CE-48BF-B031-A2CD47542109}" sibTransId="{17FABF53-E556-4B98-A6BA-BF3FA96FB83B}"/>
    <dgm:cxn modelId="{0E1D4590-B77F-451A-927A-93BB905A780B}" srcId="{A147DE93-981C-44BF-A141-CB1FEF2B8469}" destId="{A7C6B9BD-9945-4F94-ACCB-64BFBDF00E92}" srcOrd="1" destOrd="0" parTransId="{AF59B22A-708E-47F9-A9DB-8BA8F0F52056}" sibTransId="{5699E939-3B7B-476C-8A2E-1773A2C44131}"/>
    <dgm:cxn modelId="{265E9BBA-D54B-4E58-9F0D-7F775BD586D2}" type="presOf" srcId="{32DE1F46-F238-4A78-944D-A5460356FBE0}" destId="{088EFE80-AF78-4EC7-804C-564DFBF12AA0}" srcOrd="0" destOrd="0" presId="urn:microsoft.com/office/officeart/2005/8/layout/hierarchy3"/>
    <dgm:cxn modelId="{A70FEBBB-0CAB-4E9F-98F9-9BCC95F1F52A}" type="presOf" srcId="{E648F2C3-23CE-48BF-B031-A2CD47542109}" destId="{C172C666-23B8-429C-AD1C-9A6AE2993152}" srcOrd="0" destOrd="0" presId="urn:microsoft.com/office/officeart/2005/8/layout/hierarchy3"/>
    <dgm:cxn modelId="{EFC086C1-06F6-4D5D-804A-C9D1CE1751B9}" type="presOf" srcId="{A7C6B9BD-9945-4F94-ACCB-64BFBDF00E92}" destId="{04424298-F98F-42E9-8AA0-6C2541FA4C8A}" srcOrd="0" destOrd="0" presId="urn:microsoft.com/office/officeart/2005/8/layout/hierarchy3"/>
    <dgm:cxn modelId="{395943C2-A175-464C-953D-9755F91F9CBC}" type="presOf" srcId="{DA96728F-F222-4D11-8590-28AD17387852}" destId="{13422546-3487-474F-9F7A-58DE8CF97771}" srcOrd="0" destOrd="0" presId="urn:microsoft.com/office/officeart/2005/8/layout/hierarchy3"/>
    <dgm:cxn modelId="{82FFA0D1-BCE9-4220-93DB-4630530593BD}" srcId="{A147DE93-981C-44BF-A141-CB1FEF2B8469}" destId="{A433930F-898C-4766-BC3A-1D2922271C08}" srcOrd="0" destOrd="0" parTransId="{31A071F9-A960-4751-B011-8FFCC366931B}" sibTransId="{7C7233A3-A28C-41D9-9352-487AD122E4C9}"/>
    <dgm:cxn modelId="{B16833D4-791B-4557-8179-20512F587772}" srcId="{FA4BF1C0-ED0B-4951-B557-E957F027F087}" destId="{1F9C8B67-6129-41A4-B23F-FBC970E58BD3}" srcOrd="0" destOrd="0" parTransId="{BBED30E8-E021-4477-8216-E78275C77E55}" sibTransId="{5FCA75E0-D170-4B34-A08B-24CDCB70FC6B}"/>
    <dgm:cxn modelId="{F5FF42D9-AB3E-47D5-BBFE-9C4CEF3D6EF3}" type="presOf" srcId="{AF59B22A-708E-47F9-A9DB-8BA8F0F52056}" destId="{BB99F1A8-2C30-4533-8D3D-8FBEFB4E4015}" srcOrd="0" destOrd="0" presId="urn:microsoft.com/office/officeart/2005/8/layout/hierarchy3"/>
    <dgm:cxn modelId="{89C661E0-7B0B-42F3-8687-15EB03C3F32E}" srcId="{A544ED6E-9DCD-4F14-B195-1DAD4C82DCCD}" destId="{A147DE93-981C-44BF-A141-CB1FEF2B8469}" srcOrd="0" destOrd="0" parTransId="{E568F55F-0EA7-47C4-A25B-469C80D7EF9A}" sibTransId="{114D6A66-9C13-4EFB-802F-AD0C37BE101B}"/>
    <dgm:cxn modelId="{75C6E0EC-8CF4-4BF8-A1BF-B3FCCA8B53CF}" type="presOf" srcId="{FA4BF1C0-ED0B-4951-B557-E957F027F087}" destId="{0F645D02-6307-4AA8-8E97-A41FAA92791A}" srcOrd="1" destOrd="0" presId="urn:microsoft.com/office/officeart/2005/8/layout/hierarchy3"/>
    <dgm:cxn modelId="{D0148CFF-78CD-4174-BD2E-AA6CC034460F}" type="presOf" srcId="{E25A8CF1-826C-4F8C-A470-968D4988DEEB}" destId="{02AD59F0-BADC-46D0-B3D2-A0B9A01A0FB1}" srcOrd="0" destOrd="0" presId="urn:microsoft.com/office/officeart/2005/8/layout/hierarchy3"/>
    <dgm:cxn modelId="{4B9CBADA-83CB-4203-ABFA-841A4CA3E651}" type="presParOf" srcId="{0A0AF989-8DE5-4642-811E-DA2E2F8C08D6}" destId="{7CCA8EDB-82F1-48F1-A427-0614FE3EACA7}" srcOrd="0" destOrd="0" presId="urn:microsoft.com/office/officeart/2005/8/layout/hierarchy3"/>
    <dgm:cxn modelId="{6300FE7C-4F40-41B4-A1B5-8FDD9573E23B}" type="presParOf" srcId="{7CCA8EDB-82F1-48F1-A427-0614FE3EACA7}" destId="{DBFF8020-9303-4DE3-9034-B43861E0CFCB}" srcOrd="0" destOrd="0" presId="urn:microsoft.com/office/officeart/2005/8/layout/hierarchy3"/>
    <dgm:cxn modelId="{F1E65F17-EE0B-49A2-9A75-EABA64B577DE}" type="presParOf" srcId="{DBFF8020-9303-4DE3-9034-B43861E0CFCB}" destId="{54CC1C13-886A-49AD-8865-D7D8E16BD8C5}" srcOrd="0" destOrd="0" presId="urn:microsoft.com/office/officeart/2005/8/layout/hierarchy3"/>
    <dgm:cxn modelId="{340554B3-4499-41DD-9B9B-E00D3B7F4DC9}" type="presParOf" srcId="{DBFF8020-9303-4DE3-9034-B43861E0CFCB}" destId="{975319CE-1856-40B7-9568-52C5F6749ECD}" srcOrd="1" destOrd="0" presId="urn:microsoft.com/office/officeart/2005/8/layout/hierarchy3"/>
    <dgm:cxn modelId="{C8E878AA-022D-4A50-8A82-4C3AADED6556}" type="presParOf" srcId="{7CCA8EDB-82F1-48F1-A427-0614FE3EACA7}" destId="{FC6FF568-47F9-4068-AB6C-8EE40A66F42C}" srcOrd="1" destOrd="0" presId="urn:microsoft.com/office/officeart/2005/8/layout/hierarchy3"/>
    <dgm:cxn modelId="{146A0D17-217E-40C4-A926-A6939A71882B}" type="presParOf" srcId="{FC6FF568-47F9-4068-AB6C-8EE40A66F42C}" destId="{E6A9892D-8B03-411D-828C-92AB3D8B8239}" srcOrd="0" destOrd="0" presId="urn:microsoft.com/office/officeart/2005/8/layout/hierarchy3"/>
    <dgm:cxn modelId="{A3A0A4F0-9DBB-4CFB-99B4-E3AB5D7175DF}" type="presParOf" srcId="{FC6FF568-47F9-4068-AB6C-8EE40A66F42C}" destId="{9D36D930-7CB0-43DD-9715-AB8C72954190}" srcOrd="1" destOrd="0" presId="urn:microsoft.com/office/officeart/2005/8/layout/hierarchy3"/>
    <dgm:cxn modelId="{9D0088EB-15DA-4A76-9C48-9FB842427E0F}" type="presParOf" srcId="{FC6FF568-47F9-4068-AB6C-8EE40A66F42C}" destId="{BB99F1A8-2C30-4533-8D3D-8FBEFB4E4015}" srcOrd="2" destOrd="0" presId="urn:microsoft.com/office/officeart/2005/8/layout/hierarchy3"/>
    <dgm:cxn modelId="{B09C800E-2631-44DD-A68C-02322BFC3B9A}" type="presParOf" srcId="{FC6FF568-47F9-4068-AB6C-8EE40A66F42C}" destId="{04424298-F98F-42E9-8AA0-6C2541FA4C8A}" srcOrd="3" destOrd="0" presId="urn:microsoft.com/office/officeart/2005/8/layout/hierarchy3"/>
    <dgm:cxn modelId="{4F562B43-FFB4-44A1-93A4-F44990A73A87}" type="presParOf" srcId="{0A0AF989-8DE5-4642-811E-DA2E2F8C08D6}" destId="{59A1798C-FF9C-4925-942B-2C420ACCDDC2}" srcOrd="1" destOrd="0" presId="urn:microsoft.com/office/officeart/2005/8/layout/hierarchy3"/>
    <dgm:cxn modelId="{16629EFE-3C8A-4D10-BDF3-9171F3F37FAF}" type="presParOf" srcId="{59A1798C-FF9C-4925-942B-2C420ACCDDC2}" destId="{1A1D58FA-9416-421C-ADBF-D36FC8B67B2A}" srcOrd="0" destOrd="0" presId="urn:microsoft.com/office/officeart/2005/8/layout/hierarchy3"/>
    <dgm:cxn modelId="{25B3EB8E-A644-4776-9AF6-DC4223F2552B}" type="presParOf" srcId="{1A1D58FA-9416-421C-ADBF-D36FC8B67B2A}" destId="{13422546-3487-474F-9F7A-58DE8CF97771}" srcOrd="0" destOrd="0" presId="urn:microsoft.com/office/officeart/2005/8/layout/hierarchy3"/>
    <dgm:cxn modelId="{C5766DB0-5C30-4F03-AFD6-1A6CB1CB3D78}" type="presParOf" srcId="{1A1D58FA-9416-421C-ADBF-D36FC8B67B2A}" destId="{8AF6E6E4-0EF1-454D-9CFC-C7D633678062}" srcOrd="1" destOrd="0" presId="urn:microsoft.com/office/officeart/2005/8/layout/hierarchy3"/>
    <dgm:cxn modelId="{15C1474F-FEBA-4D82-B5B8-947D1F7DE9A5}" type="presParOf" srcId="{59A1798C-FF9C-4925-942B-2C420ACCDDC2}" destId="{2D20B299-14E7-4EB7-AF3C-CD69096775FB}" srcOrd="1" destOrd="0" presId="urn:microsoft.com/office/officeart/2005/8/layout/hierarchy3"/>
    <dgm:cxn modelId="{2414661B-C061-458A-8DF9-64129C289533}" type="presParOf" srcId="{2D20B299-14E7-4EB7-AF3C-CD69096775FB}" destId="{C172C666-23B8-429C-AD1C-9A6AE2993152}" srcOrd="0" destOrd="0" presId="urn:microsoft.com/office/officeart/2005/8/layout/hierarchy3"/>
    <dgm:cxn modelId="{C916FD64-2AE6-4E28-9676-9702A6554D81}" type="presParOf" srcId="{2D20B299-14E7-4EB7-AF3C-CD69096775FB}" destId="{71BC73A7-26A6-4820-B616-23C5AD3E3856}" srcOrd="1" destOrd="0" presId="urn:microsoft.com/office/officeart/2005/8/layout/hierarchy3"/>
    <dgm:cxn modelId="{EC1DD3DC-641B-4219-8E8F-91B3A939C862}" type="presParOf" srcId="{2D20B299-14E7-4EB7-AF3C-CD69096775FB}" destId="{02AD59F0-BADC-46D0-B3D2-A0B9A01A0FB1}" srcOrd="2" destOrd="0" presId="urn:microsoft.com/office/officeart/2005/8/layout/hierarchy3"/>
    <dgm:cxn modelId="{8D1106E8-E1A3-4170-92AF-D506546FA059}" type="presParOf" srcId="{2D20B299-14E7-4EB7-AF3C-CD69096775FB}" destId="{61CF2077-239D-4C24-8951-209F9BC6E966}" srcOrd="3" destOrd="0" presId="urn:microsoft.com/office/officeart/2005/8/layout/hierarchy3"/>
    <dgm:cxn modelId="{5A22B4D6-CEC7-41CE-B770-B9DB3C59606E}" type="presParOf" srcId="{0A0AF989-8DE5-4642-811E-DA2E2F8C08D6}" destId="{4DA9012C-2021-4B4C-BE6D-D35C09D49B29}" srcOrd="2" destOrd="0" presId="urn:microsoft.com/office/officeart/2005/8/layout/hierarchy3"/>
    <dgm:cxn modelId="{1B834857-A4AE-4305-85F8-787906E4F9E1}" type="presParOf" srcId="{4DA9012C-2021-4B4C-BE6D-D35C09D49B29}" destId="{8E208AA9-5B0D-4407-92DE-DD953CBAA13C}" srcOrd="0" destOrd="0" presId="urn:microsoft.com/office/officeart/2005/8/layout/hierarchy3"/>
    <dgm:cxn modelId="{BFA37525-7CB0-4203-829E-F236BDE1D891}" type="presParOf" srcId="{8E208AA9-5B0D-4407-92DE-DD953CBAA13C}" destId="{D9C2D375-5BDA-43AD-AF3D-6DA2A6D21437}" srcOrd="0" destOrd="0" presId="urn:microsoft.com/office/officeart/2005/8/layout/hierarchy3"/>
    <dgm:cxn modelId="{77EBB22A-70DB-461E-92E5-6E37453CE086}" type="presParOf" srcId="{8E208AA9-5B0D-4407-92DE-DD953CBAA13C}" destId="{0F645D02-6307-4AA8-8E97-A41FAA92791A}" srcOrd="1" destOrd="0" presId="urn:microsoft.com/office/officeart/2005/8/layout/hierarchy3"/>
    <dgm:cxn modelId="{7D6D468D-45B5-409F-A986-F68BFEEDD341}" type="presParOf" srcId="{4DA9012C-2021-4B4C-BE6D-D35C09D49B29}" destId="{AFBC9CFF-1303-471B-81C6-AFF66E6DB367}" srcOrd="1" destOrd="0" presId="urn:microsoft.com/office/officeart/2005/8/layout/hierarchy3"/>
    <dgm:cxn modelId="{34A3E07E-B576-4FB3-B1A7-4CD10023DF33}" type="presParOf" srcId="{AFBC9CFF-1303-471B-81C6-AFF66E6DB367}" destId="{0AB83DD0-7B0F-429A-91E8-BB1D7A032653}" srcOrd="0" destOrd="0" presId="urn:microsoft.com/office/officeart/2005/8/layout/hierarchy3"/>
    <dgm:cxn modelId="{D7A24937-C3B3-49AC-9657-A196E420B6F0}" type="presParOf" srcId="{AFBC9CFF-1303-471B-81C6-AFF66E6DB367}" destId="{F07BA57E-964B-4D78-ACD7-5E60C5DCC866}" srcOrd="1" destOrd="0" presId="urn:microsoft.com/office/officeart/2005/8/layout/hierarchy3"/>
    <dgm:cxn modelId="{CF9E07B8-745C-43AE-B88B-6F9E2D6752AA}" type="presParOf" srcId="{AFBC9CFF-1303-471B-81C6-AFF66E6DB367}" destId="{088EFE80-AF78-4EC7-804C-564DFBF12AA0}" srcOrd="2" destOrd="0" presId="urn:microsoft.com/office/officeart/2005/8/layout/hierarchy3"/>
    <dgm:cxn modelId="{32356EB8-F58F-4382-B73A-CF1C28D6237B}" type="presParOf" srcId="{AFBC9CFF-1303-471B-81C6-AFF66E6DB367}" destId="{5933A51C-9A4A-45DF-B905-8D783D014B46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C1C13-886A-49AD-8865-D7D8E16BD8C5}">
      <dsp:nvSpPr>
        <dsp:cNvPr id="0" name=""/>
        <dsp:cNvSpPr/>
      </dsp:nvSpPr>
      <dsp:spPr>
        <a:xfrm>
          <a:off x="922784" y="477"/>
          <a:ext cx="2379615" cy="11898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>
              <a:latin typeface="Times New Roman" panose="02020603050405020304" pitchFamily="18" charset="0"/>
              <a:cs typeface="Times New Roman" panose="02020603050405020304" pitchFamily="18" charset="0"/>
            </a:rPr>
            <a:t>Podle tvaru pánve</a:t>
          </a:r>
        </a:p>
      </dsp:txBody>
      <dsp:txXfrm>
        <a:off x="957632" y="35325"/>
        <a:ext cx="2309919" cy="1120111"/>
      </dsp:txXfrm>
    </dsp:sp>
    <dsp:sp modelId="{E6A9892D-8B03-411D-828C-92AB3D8B8239}">
      <dsp:nvSpPr>
        <dsp:cNvPr id="0" name=""/>
        <dsp:cNvSpPr/>
      </dsp:nvSpPr>
      <dsp:spPr>
        <a:xfrm>
          <a:off x="1160745" y="1190285"/>
          <a:ext cx="237961" cy="892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55"/>
              </a:lnTo>
              <a:lnTo>
                <a:pt x="237961" y="8923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6D930-7CB0-43DD-9715-AB8C72954190}">
      <dsp:nvSpPr>
        <dsp:cNvPr id="0" name=""/>
        <dsp:cNvSpPr/>
      </dsp:nvSpPr>
      <dsp:spPr>
        <a:xfrm>
          <a:off x="1398707" y="1487737"/>
          <a:ext cx="1903692" cy="1189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Řád saurischia (plazopánví)</a:t>
          </a:r>
        </a:p>
      </dsp:txBody>
      <dsp:txXfrm>
        <a:off x="1433555" y="1522585"/>
        <a:ext cx="1833996" cy="1120111"/>
      </dsp:txXfrm>
    </dsp:sp>
    <dsp:sp modelId="{BB99F1A8-2C30-4533-8D3D-8FBEFB4E4015}">
      <dsp:nvSpPr>
        <dsp:cNvPr id="0" name=""/>
        <dsp:cNvSpPr/>
      </dsp:nvSpPr>
      <dsp:spPr>
        <a:xfrm>
          <a:off x="1160745" y="1190285"/>
          <a:ext cx="237961" cy="237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9615"/>
              </a:lnTo>
              <a:lnTo>
                <a:pt x="237961" y="237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24298-F98F-42E9-8AA0-6C2541FA4C8A}">
      <dsp:nvSpPr>
        <dsp:cNvPr id="0" name=""/>
        <dsp:cNvSpPr/>
      </dsp:nvSpPr>
      <dsp:spPr>
        <a:xfrm>
          <a:off x="1398707" y="2974997"/>
          <a:ext cx="1903692" cy="1189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Řád ornithischia (ptakopánví)</a:t>
          </a:r>
        </a:p>
      </dsp:txBody>
      <dsp:txXfrm>
        <a:off x="1433555" y="3009845"/>
        <a:ext cx="1833996" cy="1120111"/>
      </dsp:txXfrm>
    </dsp:sp>
    <dsp:sp modelId="{13422546-3487-474F-9F7A-58DE8CF97771}">
      <dsp:nvSpPr>
        <dsp:cNvPr id="0" name=""/>
        <dsp:cNvSpPr/>
      </dsp:nvSpPr>
      <dsp:spPr>
        <a:xfrm>
          <a:off x="3897304" y="477"/>
          <a:ext cx="2379615" cy="11898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>
              <a:latin typeface="Times New Roman" panose="02020603050405020304" pitchFamily="18" charset="0"/>
              <a:cs typeface="Times New Roman" panose="02020603050405020304" pitchFamily="18" charset="0"/>
            </a:rPr>
            <a:t>Podle potravy</a:t>
          </a:r>
        </a:p>
      </dsp:txBody>
      <dsp:txXfrm>
        <a:off x="3932152" y="35325"/>
        <a:ext cx="2309919" cy="1120111"/>
      </dsp:txXfrm>
    </dsp:sp>
    <dsp:sp modelId="{C172C666-23B8-429C-AD1C-9A6AE2993152}">
      <dsp:nvSpPr>
        <dsp:cNvPr id="0" name=""/>
        <dsp:cNvSpPr/>
      </dsp:nvSpPr>
      <dsp:spPr>
        <a:xfrm>
          <a:off x="4135265" y="1190285"/>
          <a:ext cx="237961" cy="892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55"/>
              </a:lnTo>
              <a:lnTo>
                <a:pt x="237961" y="8923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C73A7-26A6-4820-B616-23C5AD3E3856}">
      <dsp:nvSpPr>
        <dsp:cNvPr id="0" name=""/>
        <dsp:cNvSpPr/>
      </dsp:nvSpPr>
      <dsp:spPr>
        <a:xfrm>
          <a:off x="4373227" y="1487737"/>
          <a:ext cx="1903692" cy="1189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Dravci</a:t>
          </a:r>
          <a:r>
            <a:rPr lang="cs-CZ" sz="2600" kern="1200"/>
            <a:t> </a:t>
          </a:r>
        </a:p>
      </dsp:txBody>
      <dsp:txXfrm>
        <a:off x="4408075" y="1522585"/>
        <a:ext cx="1833996" cy="1120111"/>
      </dsp:txXfrm>
    </dsp:sp>
    <dsp:sp modelId="{02AD59F0-BADC-46D0-B3D2-A0B9A01A0FB1}">
      <dsp:nvSpPr>
        <dsp:cNvPr id="0" name=""/>
        <dsp:cNvSpPr/>
      </dsp:nvSpPr>
      <dsp:spPr>
        <a:xfrm>
          <a:off x="4135265" y="1190285"/>
          <a:ext cx="237961" cy="237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9615"/>
              </a:lnTo>
              <a:lnTo>
                <a:pt x="237961" y="237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2077-239D-4C24-8951-209F9BC6E966}">
      <dsp:nvSpPr>
        <dsp:cNvPr id="0" name=""/>
        <dsp:cNvSpPr/>
      </dsp:nvSpPr>
      <dsp:spPr>
        <a:xfrm>
          <a:off x="4373227" y="2974997"/>
          <a:ext cx="1903692" cy="1189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Býložravci </a:t>
          </a:r>
        </a:p>
      </dsp:txBody>
      <dsp:txXfrm>
        <a:off x="4408075" y="3009845"/>
        <a:ext cx="1833996" cy="1120111"/>
      </dsp:txXfrm>
    </dsp:sp>
    <dsp:sp modelId="{D9C2D375-5BDA-43AD-AF3D-6DA2A6D21437}">
      <dsp:nvSpPr>
        <dsp:cNvPr id="0" name=""/>
        <dsp:cNvSpPr/>
      </dsp:nvSpPr>
      <dsp:spPr>
        <a:xfrm>
          <a:off x="6871823" y="477"/>
          <a:ext cx="2379615" cy="11898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>
              <a:latin typeface="Times New Roman" panose="02020603050405020304" pitchFamily="18" charset="0"/>
              <a:cs typeface="Times New Roman" panose="02020603050405020304" pitchFamily="18" charset="0"/>
            </a:rPr>
            <a:t>Podle  prostředí</a:t>
          </a:r>
        </a:p>
      </dsp:txBody>
      <dsp:txXfrm>
        <a:off x="6906671" y="35325"/>
        <a:ext cx="2309919" cy="1120111"/>
      </dsp:txXfrm>
    </dsp:sp>
    <dsp:sp modelId="{0AB83DD0-7B0F-429A-91E8-BB1D7A032653}">
      <dsp:nvSpPr>
        <dsp:cNvPr id="0" name=""/>
        <dsp:cNvSpPr/>
      </dsp:nvSpPr>
      <dsp:spPr>
        <a:xfrm>
          <a:off x="7109785" y="1190285"/>
          <a:ext cx="237961" cy="892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55"/>
              </a:lnTo>
              <a:lnTo>
                <a:pt x="237961" y="8923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BA57E-964B-4D78-ACD7-5E60C5DCC866}">
      <dsp:nvSpPr>
        <dsp:cNvPr id="0" name=""/>
        <dsp:cNvSpPr/>
      </dsp:nvSpPr>
      <dsp:spPr>
        <a:xfrm>
          <a:off x="7347747" y="1487737"/>
          <a:ext cx="1903692" cy="1189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Terestričtí  </a:t>
          </a:r>
        </a:p>
      </dsp:txBody>
      <dsp:txXfrm>
        <a:off x="7382595" y="1522585"/>
        <a:ext cx="1833996" cy="1120111"/>
      </dsp:txXfrm>
    </dsp:sp>
    <dsp:sp modelId="{088EFE80-AF78-4EC7-804C-564DFBF12AA0}">
      <dsp:nvSpPr>
        <dsp:cNvPr id="0" name=""/>
        <dsp:cNvSpPr/>
      </dsp:nvSpPr>
      <dsp:spPr>
        <a:xfrm>
          <a:off x="7109785" y="1190285"/>
          <a:ext cx="237961" cy="237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9615"/>
              </a:lnTo>
              <a:lnTo>
                <a:pt x="237961" y="237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3A51C-9A4A-45DF-B905-8D783D014B46}">
      <dsp:nvSpPr>
        <dsp:cNvPr id="0" name=""/>
        <dsp:cNvSpPr/>
      </dsp:nvSpPr>
      <dsp:spPr>
        <a:xfrm>
          <a:off x="7347747" y="2974997"/>
          <a:ext cx="1903692" cy="1189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Vodní</a:t>
          </a:r>
          <a:r>
            <a:rPr lang="cs-CZ" sz="2600" kern="1200"/>
            <a:t> </a:t>
          </a:r>
        </a:p>
      </dsp:txBody>
      <dsp:txXfrm>
        <a:off x="7382595" y="3009845"/>
        <a:ext cx="1833996" cy="1120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9A0A-3D50-452B-9730-FC187AFB7361}" type="datetimeFigureOut">
              <a:rPr lang="cs-CZ" smtClean="0"/>
              <a:t>01.06.2024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B85DE-55C5-4D41-9459-FEA85EF1E4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30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21B48A-73BC-4830-A185-50D1B38B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45C5AD-C19D-4051-A455-9D4C118D6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6AE2D-BF69-4937-BF9E-60280500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3BCE-ED17-4983-8777-0760BA5455CB}" type="datetime1">
              <a:rPr lang="cs-CZ" smtClean="0"/>
              <a:t>01.06.2024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8310E9-048E-4D97-B66F-152E614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69B1EF-323E-49B7-8FCA-B72A4E5A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426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E79BEA-A559-41F1-A8A3-DFCECF2E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5CCDBF5-F7AF-4389-9BFE-73AB24CB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970602-006E-49BC-8566-62DF10DD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9D5-D74B-4C28-B416-66C0EFE182A1}" type="datetime1">
              <a:rPr lang="cs-CZ" smtClean="0"/>
              <a:t>01.06.2024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B1B1F-370F-4F09-B880-ED6EF992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AA0F19-89E3-4FA5-BB82-565EAE48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1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17828C6-5CB1-40D5-B120-B81B9F43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D9EB71-7F0F-48FF-BD9E-8FE66F13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D3781B-0869-432D-B399-2BF8FCBF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2F12-0837-4DC9-90D3-326D7A632F35}" type="datetime1">
              <a:rPr lang="cs-CZ" smtClean="0"/>
              <a:t>01.06.2024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22CFCB-EE29-475D-9CC3-FB7A05A7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DB2C73-D83A-4C34-A66E-DC389604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78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CEE18-32FB-4B94-AB5A-0F9062D4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DEA47B0-FAE2-428F-80FC-14D07DCE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9E1804-9474-4432-AF2D-1B1E0465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F19F-B2E5-42BD-8798-B580174E19B2}" type="datetime1">
              <a:rPr lang="cs-CZ" smtClean="0"/>
              <a:t>01.06.2024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A80D90-51A9-4804-9338-7CFD7DEC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5DE982-4064-497A-9221-8EFF7AF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2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9CF469-FAAA-4187-B25E-6C7AA413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A89F68D-35DB-4E8B-BC88-370B2697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CFC8F7-B463-4797-B2B8-AB55122C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595-57A2-4E93-A9F7-697E3407E5AC}" type="datetime1">
              <a:rPr lang="cs-CZ" smtClean="0"/>
              <a:t>01.06.2024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9B2BA5-1D86-4FE6-B2C0-E128012F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76E62F-2F21-4B73-9544-38BD426B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8AC9C4-8A2B-4397-9BC0-BDE3975B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08F160-F571-4152-8F65-9918B07F9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B9B2C58-B478-44C2-ADDC-568D7866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7B7CD9-CE1D-439C-A25B-0A21D5C3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5C99-FE05-4C85-9882-4524BF2F993A}" type="datetime1">
              <a:rPr lang="cs-CZ" smtClean="0"/>
              <a:t>01.06.2024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CB581E-E381-4B4D-895A-70C6F115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4B0A8D-DC64-4CEB-98A2-D7337BE6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5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25B119-2CB8-4BAF-9445-9BE2FAE9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46DFE59-5A5A-4DB5-B143-158C5AB9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50546E6-DCBA-4DDD-BDFB-28A299B7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FFADB793-D59E-483C-82EB-FFC55045C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ADF06DA0-F509-4BC9-964B-910F9FEE7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69CA524-92C9-4BEA-A288-E1AB16B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3933-7B58-4DCA-AE12-17ADA5287138}" type="datetime1">
              <a:rPr lang="cs-CZ" smtClean="0"/>
              <a:t>01.06.2024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B95B8E4-3466-479E-98BF-506B86F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89DDF11-8FA7-4E34-9D2F-61A5A3C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27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D4B8E-B3F9-41BD-BA55-D2503867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C3C6B61-C0CC-4FBF-B03E-35C22398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F04-8D23-4339-8023-FF973687A652}" type="datetime1">
              <a:rPr lang="cs-CZ" smtClean="0"/>
              <a:t>01.06.2024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EE62D36-BE48-498C-8284-26AF5D3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A64E3D3-E723-4B46-8524-B77DCBE5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5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908DD75-A73B-48E0-BEB9-AB2D658B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FED-3C34-45AE-AC57-8C7383D290FE}" type="datetime1">
              <a:rPr lang="cs-CZ" smtClean="0"/>
              <a:t>01.06.2024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FDD261-4EA9-469E-B31B-BA83CFD0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4F57E13-CACD-4CA7-AB4B-6EDD85EA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96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6F43EA-689B-4416-B142-3E355D9D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4A56081-E104-49A8-8691-321ACB01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D16A61C-4308-4703-85CC-68793D47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A7D76E-0D85-4339-9641-3D380637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DCE-827D-4294-861B-1074A54830FA}" type="datetime1">
              <a:rPr lang="cs-CZ" smtClean="0"/>
              <a:t>01.06.2024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3D0CF7-A574-4A13-8D87-A8968776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7F238A6-8F92-4257-B98A-5F6BEE57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42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644EF-962A-40F1-8175-71981978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28AE32C-2468-45EA-8367-31E369F6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BA0EF97-B903-4643-B265-B7008577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12C5ED-8EF4-4062-AC01-AE249A67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239C-8045-4E63-BF69-12C8D66216F8}" type="datetime1">
              <a:rPr lang="cs-CZ" smtClean="0"/>
              <a:t>01.06.2024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4576CDD-593F-42A3-BFA7-41051D7D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D65193-8943-4DD2-AB7D-975D2344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54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A4E55D6-136A-4C3A-B778-F55420C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59296" cy="1124310"/>
          </a:xfrm>
          <a:prstGeom prst="rect">
            <a:avLst/>
          </a:prstGeom>
          <a:solidFill>
            <a:srgbClr val="F5E8F6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15DAA35-725C-4F4E-B97A-E6712A68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326B9C-2851-4FEB-8C62-3BE041E67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7FE7-7E7D-45EF-BFE6-1A8A951EFF27}" type="datetime1">
              <a:rPr lang="cs-CZ" smtClean="0"/>
              <a:t>01.06.2024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A5E907-BC91-44FA-906D-CE140E040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Čermáková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C2621C-BF6E-49AE-995B-1953FDF85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E598-600B-4A87-AD57-B5FAADC07413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303EDBA-00CA-4CFD-B158-D5DAA4C510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36025" y="13652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Dinosau%C5%99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8DBC3C-51A9-4FF2-A021-9FF6783F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563"/>
            <a:ext cx="9144000" cy="989400"/>
          </a:xfrm>
          <a:solidFill>
            <a:srgbClr val="F5E8F6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Dinosau</a:t>
            </a:r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ři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F4BB2F2-EE80-4D49-80CE-DF6F9BC4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6966"/>
            <a:ext cx="9144000" cy="1655762"/>
          </a:xfrm>
        </p:spPr>
        <p:txBody>
          <a:bodyPr>
            <a:normAutofit/>
          </a:bodyPr>
          <a:lstStyle/>
          <a:p>
            <a:r>
              <a:rPr lang="cs-CZ" sz="2000">
                <a:latin typeface="Times New Roman" panose="02020603050405020304" pitchFamily="18" charset="0"/>
                <a:cs typeface="Times New Roman" panose="02020603050405020304" pitchFamily="18" charset="0"/>
              </a:rPr>
              <a:t>Lucie Čermáková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CE0A0BE-C11E-45BA-B21C-BFD59A86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B70EA-2167-45B5-95FE-C66B6DB6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4" y="3613657"/>
            <a:ext cx="2742098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0AEA0-BD9C-4785-BE72-1AC01289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12810" cy="1058321"/>
          </a:xfrm>
        </p:spPr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Základní charakteristika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C9B58F9-8BDB-4463-9436-6E6D2DA5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457"/>
            <a:ext cx="10515600" cy="2438103"/>
          </a:xfrm>
        </p:spPr>
        <p:txBody>
          <a:bodyPr>
            <a:normAutofit/>
          </a:bodyPr>
          <a:lstStyle/>
          <a:p>
            <a:r>
              <a:rPr lang="cs-CZ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Dinosauři byli plazi, kteří žili před více než 65 miliony lety</a:t>
            </a:r>
          </a:p>
          <a:p>
            <a:r>
              <a:rPr lang="cs-CZ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Obývali prakticky všechny kontinenty druhohorní éry</a:t>
            </a:r>
          </a:p>
          <a:p>
            <a:r>
              <a:rPr lang="cs-CZ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Byli různorodou skupinou, která zahrnovala dravce, býložravce a diplodoky</a:t>
            </a:r>
          </a:p>
          <a:p>
            <a:r>
              <a:rPr lang="cs-CZ" sz="2400">
                <a:latin typeface="Times New Roman" panose="02020603050405020304" pitchFamily="18" charset="0"/>
                <a:cs typeface="Times New Roman" panose="02020603050405020304" pitchFamily="18" charset="0"/>
              </a:rPr>
              <a:t>Jejich anatomie se lišila podle druhu a životního prostředí</a:t>
            </a:r>
          </a:p>
          <a:p>
            <a:r>
              <a:rPr lang="cs-CZ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Období druhohor je rozděleno do tří hlavních geologických epoch</a:t>
            </a:r>
          </a:p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9CC54CA-707E-4B78-9726-457BD650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BAA3B19-E642-42F5-B043-F59F9A2B8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95911"/>
              </p:ext>
            </p:extLst>
          </p:nvPr>
        </p:nvGraphicFramePr>
        <p:xfrm>
          <a:off x="1508341" y="4621962"/>
          <a:ext cx="8128000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9748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615264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cs-CZ" sz="2400"/>
                        <a:t>Druhohory </a:t>
                      </a:r>
                      <a:endParaRPr lang="cs-CZ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Období trias (před 252 až 201 miliony 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71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Období jura (před 201 až 145 miliony let)</a:t>
                      </a:r>
                      <a:endParaRPr lang="cs-CZ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02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Období křída (před 145 až 66 miliony let)</a:t>
                      </a:r>
                      <a:endParaRPr lang="cs-CZ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9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9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A4F118-5464-47AE-A771-1D1753DB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54212" cy="1030041"/>
          </a:xfrm>
        </p:spPr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Rozdělení dinosaurů </a:t>
            </a:r>
          </a:p>
        </p:txBody>
      </p:sp>
      <p:graphicFrame>
        <p:nvGraphicFramePr>
          <p:cNvPr id="5" name="Zástupný symbol pro obsah 4">
            <a:extLst>
              <a:ext uri="{FF2B5EF4-FFF2-40B4-BE49-F238E27FC236}">
                <a16:creationId xmlns:a16="http://schemas.microsoft.com/office/drawing/2014/main" id="{204C3986-5C60-4BC0-A127-BF89A1787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916641"/>
              </p:ext>
            </p:extLst>
          </p:nvPr>
        </p:nvGraphicFramePr>
        <p:xfrm>
          <a:off x="838200" y="1847087"/>
          <a:ext cx="10174224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56CBBD2-B725-4B1C-8C97-A83748F3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</p:spTree>
    <p:extLst>
      <p:ext uri="{BB962C8B-B14F-4D97-AF65-F5344CB8AC3E}">
        <p14:creationId xmlns:p14="http://schemas.microsoft.com/office/powerpoint/2010/main" val="160026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93421D4-0986-464D-95F1-9049AAC4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graphicFrame>
        <p:nvGraphicFramePr>
          <p:cNvPr id="10" name="Zástupný symbol pro obsah 9">
            <a:extLst>
              <a:ext uri="{FF2B5EF4-FFF2-40B4-BE49-F238E27FC236}">
                <a16:creationId xmlns:a16="http://schemas.microsoft.com/office/drawing/2014/main" id="{055AAA99-7A76-4C2E-B436-0A54746FB92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1582836"/>
              </p:ext>
            </p:extLst>
          </p:nvPr>
        </p:nvGraphicFramePr>
        <p:xfrm>
          <a:off x="641022" y="1533394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Zástupný symbol pro obsah 10">
            <a:extLst>
              <a:ext uri="{FF2B5EF4-FFF2-40B4-BE49-F238E27FC236}">
                <a16:creationId xmlns:a16="http://schemas.microsoft.com/office/drawing/2014/main" id="{064C819A-CFAC-441A-B357-B867FE6228D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31056969"/>
              </p:ext>
            </p:extLst>
          </p:nvPr>
        </p:nvGraphicFramePr>
        <p:xfrm>
          <a:off x="6369378" y="1769204"/>
          <a:ext cx="5181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33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6215F6C9-7D9E-4B4F-8424-C6328FC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9441" cy="1067749"/>
          </a:xfrm>
        </p:spPr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 Známí dravci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DEBAF888-6517-4B3B-8D21-A1F52CEC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Mososaurus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Vodní 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0CB653C-9CF5-4529-BFCC-43A79787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Spinosaurus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Terestrický </a:t>
            </a:r>
          </a:p>
        </p:txBody>
      </p:sp>
      <p:pic>
        <p:nvPicPr>
          <p:cNvPr id="17" name="Zástupný symbol pro obsah 16">
            <a:extLst>
              <a:ext uri="{FF2B5EF4-FFF2-40B4-BE49-F238E27FC236}">
                <a16:creationId xmlns:a16="http://schemas.microsoft.com/office/drawing/2014/main" id="{3FFE0E5B-1B30-4F3D-ACC2-8D29492AC1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7041" y="3152519"/>
            <a:ext cx="5183188" cy="2947910"/>
          </a:xfrm>
          <a:prstGeom prst="rect">
            <a:avLst/>
          </a:prstGeom>
        </p:spPr>
      </p:pic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E359B00-93D3-4211-93DE-C887A2D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pic>
        <p:nvPicPr>
          <p:cNvPr id="20" name="Zástupný symbol pro obsah 19">
            <a:extLst>
              <a:ext uri="{FF2B5EF4-FFF2-40B4-BE49-F238E27FC236}">
                <a16:creationId xmlns:a16="http://schemas.microsoft.com/office/drawing/2014/main" id="{C4F9A21A-FF1E-4E73-9116-BCA812E48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71762"/>
            <a:ext cx="366813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1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ADA391-95F8-468D-8248-DE7EE35D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9294026" cy="972226"/>
          </a:xfrm>
        </p:spPr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Známí býložravci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D377B8D-7D70-4037-B656-AB975CA06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Triceratops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Terestrický </a:t>
            </a:r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E936865F-188F-4B4A-8E7B-9BF0879A7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848887"/>
            <a:ext cx="4687249" cy="3340776"/>
          </a:xfrm>
          <a:prstGeom prst="rect">
            <a:avLst/>
          </a:prstGeom>
        </p:spPr>
      </p:pic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2749A1E-AC8A-4BE8-9473-15E5785DB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Pteranodon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Terestrický (letu schopný) </a:t>
            </a:r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85B5B77C-8E09-4A01-8C03-FAD747EF6F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2751" y="2860070"/>
            <a:ext cx="4703371" cy="3340776"/>
          </a:xfrm>
          <a:prstGeom prst="rect">
            <a:avLst/>
          </a:prstGeom>
        </p:spPr>
      </p:pic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6CDEB452-B86A-4EED-9FED-488256A6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</p:spTree>
    <p:extLst>
      <p:ext uri="{BB962C8B-B14F-4D97-AF65-F5344CB8AC3E}">
        <p14:creationId xmlns:p14="http://schemas.microsoft.com/office/powerpoint/2010/main" val="162738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EB1535-4334-4077-AE7D-69AFD5A2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14468" cy="1011187"/>
          </a:xfrm>
        </p:spPr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Dinosauří rekordy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1FDE2A03-F93C-4DB9-9738-E176F673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349" y="2102177"/>
            <a:ext cx="7769351" cy="4254172"/>
          </a:xfrm>
        </p:spPr>
        <p:txBody>
          <a:bodyPr>
            <a:normAutofit/>
          </a:bodyPr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Nejvyšší - Ultrasaurus macintoshi (21 metrů)</a:t>
            </a:r>
          </a:p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Nejtěžší - Ultrasaurus macintoshi (136 tun), Antarctosaurus (100 tun)</a:t>
            </a:r>
          </a:p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Nejdelší býložravec - Diplodocus carnegiii (32 metrů)</a:t>
            </a:r>
          </a:p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Nejdelší dravec – Deinocheirus mirifieus (20 metrů)</a:t>
            </a:r>
          </a:p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Největší lebka – Torosaurus latus (3 metry dlouhá) </a:t>
            </a:r>
          </a:p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Největší počet zubů – hadrosauři (1400 zubů)</a:t>
            </a:r>
          </a:p>
          <a:p>
            <a:endParaRPr lang="cs-CZ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EBDB6E7-8E2A-4574-89A5-B076BDBF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80FB4FF-034D-403F-97F7-00EDBCDC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176"/>
            <a:ext cx="3731349" cy="28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6C678B-EF5D-497B-B8D8-6DBC8478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7907" cy="1058322"/>
          </a:xfrm>
        </p:spPr>
        <p:txBody>
          <a:bodyPr/>
          <a:lstStyle/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Zdroje 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55360FED-B4DF-4EC2-88DC-A633B477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311"/>
            <a:ext cx="10515600" cy="402765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Online. In: Wikipedia: the free encyclopedia. San Francisco (CA): Wikimedia Foundation, 2001-. </a:t>
            </a:r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Dostupné z: </a:t>
            </a:r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https://cs.wikipedia.org/wiki/Dinosau%C5%99i</a:t>
            </a:r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[cit. 2024-03-24].</a:t>
            </a:r>
            <a:endParaRPr lang="cs-CZ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cs-CZ" i="1">
                <a:latin typeface="Times New Roman" panose="02020603050405020304" pitchFamily="18" charset="0"/>
                <a:cs typeface="Times New Roman" panose="02020603050405020304" pitchFamily="18" charset="0"/>
              </a:rPr>
              <a:t>Kniha:</a:t>
            </a:r>
          </a:p>
          <a:p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MALAM, John a WOODWARD, John. </a:t>
            </a:r>
            <a:r>
              <a:rPr lang="cs-CZ" i="1">
                <a:latin typeface="Times New Roman" panose="02020603050405020304" pitchFamily="18" charset="0"/>
                <a:cs typeface="Times New Roman" panose="02020603050405020304" pitchFamily="18" charset="0"/>
              </a:rPr>
              <a:t>Atlas dinosaurů</a:t>
            </a:r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. Universum (Knižní klub). V Praze: Euromedia Group - Knižní klub, 2008. ISBN isbn978-80-242-2113-7.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cs-CZ">
                <a:latin typeface="Times New Roman" panose="02020603050405020304" pitchFamily="18" charset="0"/>
                <a:cs typeface="Times New Roman" panose="02020603050405020304" pitchFamily="18" charset="0"/>
              </a:rPr>
              <a:t>cit. 2024-03-24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cs-CZ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D8DEF2-7B89-42E2-924C-3749CF68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Čermáková</a:t>
            </a:r>
          </a:p>
        </p:txBody>
      </p:sp>
    </p:spTree>
    <p:extLst>
      <p:ext uri="{BB962C8B-B14F-4D97-AF65-F5344CB8AC3E}">
        <p14:creationId xmlns:p14="http://schemas.microsoft.com/office/powerpoint/2010/main" val="9168898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Červeno-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85D3BBFC070445BC07EAF3650B6BC5" ma:contentTypeVersion="13" ma:contentTypeDescription="Vytvoří nový dokument" ma:contentTypeScope="" ma:versionID="f59cb79de38ea47b1b4b41d05f9ae483">
  <xsd:schema xmlns:xsd="http://www.w3.org/2001/XMLSchema" xmlns:xs="http://www.w3.org/2001/XMLSchema" xmlns:p="http://schemas.microsoft.com/office/2006/metadata/properties" xmlns:ns2="1d2b1b24-dd87-4750-848f-2713d1c2a389" xmlns:ns3="05800857-fd28-4d64-8bdb-6b514e09b436" targetNamespace="http://schemas.microsoft.com/office/2006/metadata/properties" ma:root="true" ma:fieldsID="168e158eca1d1750cc3a69b18c46dad4" ns2:_="" ns3:_="">
    <xsd:import namespace="1d2b1b24-dd87-4750-848f-2713d1c2a389"/>
    <xsd:import namespace="05800857-fd28-4d64-8bdb-6b514e09b4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b1b24-dd87-4750-848f-2713d1c2a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ů" ma:readOnly="false" ma:fieldId="{5cf76f15-5ced-4ddc-b409-7134ff3c332f}" ma:taxonomyMulti="true" ma:sspId="07d99960-eb37-469d-877f-c29139e97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00857-fd28-4d64-8bdb-6b514e09b4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bf99cda-9e69-4129-8eaf-0ffd16d5fee5}" ma:internalName="TaxCatchAll" ma:showField="CatchAllData" ma:web="05800857-fd28-4d64-8bdb-6b514e09b4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2b1b24-dd87-4750-848f-2713d1c2a389">
      <Terms xmlns="http://schemas.microsoft.com/office/infopath/2007/PartnerControls"/>
    </lcf76f155ced4ddcb4097134ff3c332f>
    <TaxCatchAll xmlns="05800857-fd28-4d64-8bdb-6b514e09b436" xsi:nil="true"/>
  </documentManagement>
</p:properties>
</file>

<file path=customXml/itemProps1.xml><?xml version="1.0" encoding="utf-8"?>
<ds:datastoreItem xmlns:ds="http://schemas.openxmlformats.org/officeDocument/2006/customXml" ds:itemID="{E36ED9AB-3980-4C3D-8C9A-0E38C6D004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AAEF2-2B1E-4CE3-AA7E-499279F22F4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2b1b24-dd87-4750-848f-2713d1c2a389"/>
    <ds:schemaRef ds:uri="05800857-fd28-4d64-8bdb-6b514e09b436"/>
  </ds:schemaRefs>
</ds:datastoreItem>
</file>

<file path=customXml/itemProps3.xml><?xml version="1.0" encoding="utf-8"?>
<ds:datastoreItem xmlns:ds="http://schemas.openxmlformats.org/officeDocument/2006/customXml" ds:itemID="{FBFFD60D-4665-4C90-BFD7-49986AE5F20F}">
  <ds:schemaRefs>
    <ds:schemaRef ds:uri="http://schemas.microsoft.com/office/2006/metadata/properties"/>
    <ds:schemaRef ds:uri="http://www.w3.org/2000/xmlns/"/>
    <ds:schemaRef ds:uri="1d2b1b24-dd87-4750-848f-2713d1c2a389"/>
    <ds:schemaRef ds:uri="http://schemas.microsoft.com/office/infopath/2007/PartnerControls"/>
    <ds:schemaRef ds:uri="05800857-fd28-4d64-8bdb-6b514e09b436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287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Motiv Office</vt:lpstr>
      <vt:lpstr>Dinosauři</vt:lpstr>
      <vt:lpstr>Základní charakteristika </vt:lpstr>
      <vt:lpstr>Rozdělení dinosaurů </vt:lpstr>
      <vt:lpstr>PowerPoint Presentation</vt:lpstr>
      <vt:lpstr> Známí dravci</vt:lpstr>
      <vt:lpstr>Známí býložravci</vt:lpstr>
      <vt:lpstr>Dinosauří rekordy</vt:lpstr>
      <vt:lpstr>Zdroje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Dinosauři</dc:title>
  <dc:creator>lucye</dc:creator>
  <cp:lastModifiedBy>Lucie Čermáková</cp:lastModifiedBy>
  <cp:revision>65</cp:revision>
  <dcterms:created xsi:type="dcterms:W3CDTF">2024-03-23T16:20:39Z</dcterms:created>
  <dcterms:modified xsi:type="dcterms:W3CDTF">2024-06-01T17:16:13Z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0x010100B485D3BBFC070445BC07EAF3650B6BC5</vt:lpwstr>
  </property>
</Properties>
</file>