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rvo"/>
      <p:regular r:id="rId18"/>
      <p:bold r:id="rId19"/>
      <p:italic r:id="rId20"/>
      <p:boldItalic r:id="rId21"/>
    </p:embeddedFont>
    <p:embeddedFont>
      <p:font typeface="Barlow SemiBold"/>
      <p:regular r:id="rId22"/>
      <p:bold r:id="rId23"/>
      <p:italic r:id="rId24"/>
      <p:boldItalic r:id="rId25"/>
    </p:embeddedFont>
    <p:embeddedFont>
      <p:font typeface="Barlow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vo-italic.fntdata"/><Relationship Id="rId22" Type="http://schemas.openxmlformats.org/officeDocument/2006/relationships/font" Target="fonts/BarlowSemiBold-regular.fntdata"/><Relationship Id="rId21" Type="http://schemas.openxmlformats.org/officeDocument/2006/relationships/font" Target="fonts/Arvo-boldItalic.fntdata"/><Relationship Id="rId24" Type="http://schemas.openxmlformats.org/officeDocument/2006/relationships/font" Target="fonts/BarlowSemiBold-italic.fntdata"/><Relationship Id="rId23" Type="http://schemas.openxmlformats.org/officeDocument/2006/relationships/font" Target="fonts/BarlowSemi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arlowLight-regular.fntdata"/><Relationship Id="rId25" Type="http://schemas.openxmlformats.org/officeDocument/2006/relationships/font" Target="fonts/BarlowSemiBold-boldItalic.fntdata"/><Relationship Id="rId28" Type="http://schemas.openxmlformats.org/officeDocument/2006/relationships/font" Target="fonts/BarlowLight-italic.fntdata"/><Relationship Id="rId27" Type="http://schemas.openxmlformats.org/officeDocument/2006/relationships/font" Target="fonts/Barlow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arlowLight-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Arvo-bold.fntdata"/><Relationship Id="rId18" Type="http://schemas.openxmlformats.org/officeDocument/2006/relationships/font" Target="fonts/Arv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82c1dc32b9_0_1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82c1dc32b9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732ef6bbfd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732ef6bbf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732ef6bbfd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732ef6bb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82c1dc32b9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82c1dc32b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728b370b3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728b370b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82c1dc32b9_0_1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82c1dc32b9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732ef6bbfd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732ef6b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728b370b39_1_10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728b370b39_1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732ef6bbfd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32ef6bbf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728b370b39_1_10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728b370b39_1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732ef6bbfd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732ef6bb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50" name="Shape 50"/>
        <p:cNvGrpSpPr/>
        <p:nvPr/>
      </p:nvGrpSpPr>
      <p:grpSpPr>
        <a:xfrm>
          <a:off x="0" y="0"/>
          <a:ext cx="0" cy="0"/>
          <a:chOff x="0" y="0"/>
          <a:chExt cx="0" cy="0"/>
        </a:xfrm>
      </p:grpSpPr>
      <p:grpSp>
        <p:nvGrpSpPr>
          <p:cNvPr id="51" name="Google Shape;51;p13"/>
          <p:cNvGrpSpPr/>
          <p:nvPr/>
        </p:nvGrpSpPr>
        <p:grpSpPr>
          <a:xfrm>
            <a:off x="-225" y="0"/>
            <a:ext cx="9144224" cy="5143512"/>
            <a:chOff x="-225" y="0"/>
            <a:chExt cx="9144224" cy="5143512"/>
          </a:xfrm>
        </p:grpSpPr>
        <p:sp>
          <p:nvSpPr>
            <p:cNvPr id="52" name="Google Shape;52;p13"/>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13"/>
            <p:cNvGrpSpPr/>
            <p:nvPr/>
          </p:nvGrpSpPr>
          <p:grpSpPr>
            <a:xfrm>
              <a:off x="8477595" y="4477088"/>
              <a:ext cx="666403" cy="666424"/>
              <a:chOff x="7996345" y="980275"/>
              <a:chExt cx="666403" cy="666424"/>
            </a:xfrm>
          </p:grpSpPr>
          <p:sp>
            <p:nvSpPr>
              <p:cNvPr id="55" name="Google Shape;55;p13"/>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3"/>
            <p:cNvGrpSpPr/>
            <p:nvPr/>
          </p:nvGrpSpPr>
          <p:grpSpPr>
            <a:xfrm>
              <a:off x="7042555" y="1541664"/>
              <a:ext cx="730045" cy="2060087"/>
              <a:chOff x="7022220" y="1541675"/>
              <a:chExt cx="666403" cy="1880499"/>
            </a:xfrm>
          </p:grpSpPr>
          <p:sp>
            <p:nvSpPr>
              <p:cNvPr id="72" name="Google Shape;72;p13"/>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3"/>
            <p:cNvGrpSpPr/>
            <p:nvPr/>
          </p:nvGrpSpPr>
          <p:grpSpPr>
            <a:xfrm>
              <a:off x="-225" y="2008293"/>
              <a:ext cx="301822" cy="1126923"/>
              <a:chOff x="-225" y="1987280"/>
              <a:chExt cx="318950" cy="1190873"/>
            </a:xfrm>
          </p:grpSpPr>
          <p:sp>
            <p:nvSpPr>
              <p:cNvPr id="113" name="Google Shape;113;p13"/>
              <p:cNvSpPr/>
              <p:nvPr/>
            </p:nvSpPr>
            <p:spPr>
              <a:xfrm>
                <a:off x="-175" y="1987280"/>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3"/>
            <p:cNvGrpSpPr/>
            <p:nvPr/>
          </p:nvGrpSpPr>
          <p:grpSpPr>
            <a:xfrm>
              <a:off x="8842175" y="668859"/>
              <a:ext cx="301822" cy="872807"/>
              <a:chOff x="-225" y="2255817"/>
              <a:chExt cx="318950" cy="922336"/>
            </a:xfrm>
          </p:grpSpPr>
          <p:sp>
            <p:nvSpPr>
              <p:cNvPr id="119" name="Google Shape;119;p13"/>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3"/>
            <p:cNvGrpSpPr/>
            <p:nvPr/>
          </p:nvGrpSpPr>
          <p:grpSpPr>
            <a:xfrm>
              <a:off x="5798375" y="4270684"/>
              <a:ext cx="301822" cy="872807"/>
              <a:chOff x="1611209" y="2255817"/>
              <a:chExt cx="318950" cy="922336"/>
            </a:xfrm>
          </p:grpSpPr>
          <p:sp>
            <p:nvSpPr>
              <p:cNvPr id="124" name="Google Shape;124;p13"/>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13"/>
            <p:cNvGrpSpPr/>
            <p:nvPr/>
          </p:nvGrpSpPr>
          <p:grpSpPr>
            <a:xfrm>
              <a:off x="685795" y="0"/>
              <a:ext cx="666403" cy="666424"/>
              <a:chOff x="7996345" y="980275"/>
              <a:chExt cx="666403" cy="666424"/>
            </a:xfrm>
          </p:grpSpPr>
          <p:sp>
            <p:nvSpPr>
              <p:cNvPr id="129" name="Google Shape;129;p13"/>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 name="Google Shape;145;p13"/>
          <p:cNvSpPr txBox="1"/>
          <p:nvPr>
            <p:ph type="ctrTitle"/>
          </p:nvPr>
        </p:nvSpPr>
        <p:spPr>
          <a:xfrm>
            <a:off x="685800" y="1541675"/>
            <a:ext cx="5740200" cy="2060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50" name="Shape 150"/>
        <p:cNvGrpSpPr/>
        <p:nvPr/>
      </p:nvGrpSpPr>
      <p:grpSpPr>
        <a:xfrm>
          <a:off x="0" y="0"/>
          <a:ext cx="0" cy="0"/>
          <a:chOff x="0" y="0"/>
          <a:chExt cx="0" cy="0"/>
        </a:xfrm>
      </p:grpSpPr>
      <p:grpSp>
        <p:nvGrpSpPr>
          <p:cNvPr id="151" name="Google Shape;151;p15"/>
          <p:cNvGrpSpPr/>
          <p:nvPr/>
        </p:nvGrpSpPr>
        <p:grpSpPr>
          <a:xfrm>
            <a:off x="-225" y="0"/>
            <a:ext cx="9144224" cy="5143512"/>
            <a:chOff x="-225" y="0"/>
            <a:chExt cx="9144224" cy="5143512"/>
          </a:xfrm>
        </p:grpSpPr>
        <p:sp>
          <p:nvSpPr>
            <p:cNvPr id="152" name="Google Shape;152;p15"/>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15"/>
            <p:cNvGrpSpPr/>
            <p:nvPr/>
          </p:nvGrpSpPr>
          <p:grpSpPr>
            <a:xfrm>
              <a:off x="8477595" y="4477088"/>
              <a:ext cx="666403" cy="666424"/>
              <a:chOff x="7996345" y="980275"/>
              <a:chExt cx="666403" cy="666424"/>
            </a:xfrm>
          </p:grpSpPr>
          <p:sp>
            <p:nvSpPr>
              <p:cNvPr id="155" name="Google Shape;155;p15"/>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5"/>
            <p:cNvGrpSpPr/>
            <p:nvPr/>
          </p:nvGrpSpPr>
          <p:grpSpPr>
            <a:xfrm>
              <a:off x="7042555" y="1541664"/>
              <a:ext cx="730045" cy="2060087"/>
              <a:chOff x="7022220" y="1541675"/>
              <a:chExt cx="666403" cy="1880499"/>
            </a:xfrm>
          </p:grpSpPr>
          <p:sp>
            <p:nvSpPr>
              <p:cNvPr id="172" name="Google Shape;172;p15"/>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5"/>
            <p:cNvGrpSpPr/>
            <p:nvPr/>
          </p:nvGrpSpPr>
          <p:grpSpPr>
            <a:xfrm>
              <a:off x="-225" y="2008293"/>
              <a:ext cx="301822" cy="1126923"/>
              <a:chOff x="-225" y="1987280"/>
              <a:chExt cx="318950" cy="1190873"/>
            </a:xfrm>
          </p:grpSpPr>
          <p:sp>
            <p:nvSpPr>
              <p:cNvPr id="213" name="Google Shape;213;p15"/>
              <p:cNvSpPr/>
              <p:nvPr/>
            </p:nvSpPr>
            <p:spPr>
              <a:xfrm>
                <a:off x="-175" y="1987280"/>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5"/>
            <p:cNvGrpSpPr/>
            <p:nvPr/>
          </p:nvGrpSpPr>
          <p:grpSpPr>
            <a:xfrm>
              <a:off x="8842175" y="668859"/>
              <a:ext cx="301822" cy="872807"/>
              <a:chOff x="-225" y="2255817"/>
              <a:chExt cx="318950" cy="922336"/>
            </a:xfrm>
          </p:grpSpPr>
          <p:sp>
            <p:nvSpPr>
              <p:cNvPr id="219" name="Google Shape;219;p15"/>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5"/>
            <p:cNvGrpSpPr/>
            <p:nvPr/>
          </p:nvGrpSpPr>
          <p:grpSpPr>
            <a:xfrm>
              <a:off x="5798375" y="4270684"/>
              <a:ext cx="301822" cy="872807"/>
              <a:chOff x="1611209" y="2255817"/>
              <a:chExt cx="318950" cy="922336"/>
            </a:xfrm>
          </p:grpSpPr>
          <p:sp>
            <p:nvSpPr>
              <p:cNvPr id="224" name="Google Shape;224;p15"/>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5"/>
            <p:cNvGrpSpPr/>
            <p:nvPr/>
          </p:nvGrpSpPr>
          <p:grpSpPr>
            <a:xfrm>
              <a:off x="685795" y="0"/>
              <a:ext cx="666403" cy="666424"/>
              <a:chOff x="7996345" y="980275"/>
              <a:chExt cx="666403" cy="666424"/>
            </a:xfrm>
          </p:grpSpPr>
          <p:sp>
            <p:nvSpPr>
              <p:cNvPr id="229" name="Google Shape;229;p15"/>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5" name="Google Shape;245;p15"/>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46" name="Shape 246"/>
        <p:cNvGrpSpPr/>
        <p:nvPr/>
      </p:nvGrpSpPr>
      <p:grpSpPr>
        <a:xfrm>
          <a:off x="0" y="0"/>
          <a:ext cx="0" cy="0"/>
          <a:chOff x="0" y="0"/>
          <a:chExt cx="0" cy="0"/>
        </a:xfrm>
      </p:grpSpPr>
      <p:sp>
        <p:nvSpPr>
          <p:cNvPr id="247" name="Google Shape;247;p16"/>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16"/>
          <p:cNvGrpSpPr/>
          <p:nvPr/>
        </p:nvGrpSpPr>
        <p:grpSpPr>
          <a:xfrm>
            <a:off x="8477595" y="4477088"/>
            <a:ext cx="666403" cy="666424"/>
            <a:chOff x="7996345" y="980275"/>
            <a:chExt cx="666403" cy="666424"/>
          </a:xfrm>
        </p:grpSpPr>
        <p:sp>
          <p:nvSpPr>
            <p:cNvPr id="250" name="Google Shape;250;p16"/>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6"/>
          <p:cNvGrpSpPr/>
          <p:nvPr/>
        </p:nvGrpSpPr>
        <p:grpSpPr>
          <a:xfrm>
            <a:off x="7042555" y="1541664"/>
            <a:ext cx="508369" cy="2060087"/>
            <a:chOff x="7022220" y="1541675"/>
            <a:chExt cx="464052" cy="1880499"/>
          </a:xfrm>
        </p:grpSpPr>
        <p:sp>
          <p:nvSpPr>
            <p:cNvPr id="267" name="Google Shape;267;p16"/>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6"/>
          <p:cNvGrpSpPr/>
          <p:nvPr/>
        </p:nvGrpSpPr>
        <p:grpSpPr>
          <a:xfrm>
            <a:off x="-225" y="2135380"/>
            <a:ext cx="301822" cy="872770"/>
            <a:chOff x="-225" y="1987280"/>
            <a:chExt cx="318950" cy="922298"/>
          </a:xfrm>
        </p:grpSpPr>
        <p:sp>
          <p:nvSpPr>
            <p:cNvPr id="298" name="Google Shape;298;p16"/>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6"/>
          <p:cNvGrpSpPr/>
          <p:nvPr/>
        </p:nvGrpSpPr>
        <p:grpSpPr>
          <a:xfrm>
            <a:off x="8842175" y="668859"/>
            <a:ext cx="301822" cy="872807"/>
            <a:chOff x="-225" y="2255817"/>
            <a:chExt cx="318950" cy="922336"/>
          </a:xfrm>
        </p:grpSpPr>
        <p:sp>
          <p:nvSpPr>
            <p:cNvPr id="303" name="Google Shape;303;p16"/>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6"/>
          <p:cNvGrpSpPr/>
          <p:nvPr/>
        </p:nvGrpSpPr>
        <p:grpSpPr>
          <a:xfrm>
            <a:off x="6100350" y="4270684"/>
            <a:ext cx="301822" cy="872807"/>
            <a:chOff x="-225" y="2255817"/>
            <a:chExt cx="318950" cy="922336"/>
          </a:xfrm>
        </p:grpSpPr>
        <p:sp>
          <p:nvSpPr>
            <p:cNvPr id="308" name="Google Shape;308;p16"/>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6"/>
          <p:cNvGrpSpPr/>
          <p:nvPr/>
        </p:nvGrpSpPr>
        <p:grpSpPr>
          <a:xfrm>
            <a:off x="685795" y="0"/>
            <a:ext cx="666403" cy="666424"/>
            <a:chOff x="7996345" y="980275"/>
            <a:chExt cx="666403" cy="666424"/>
          </a:xfrm>
        </p:grpSpPr>
        <p:sp>
          <p:nvSpPr>
            <p:cNvPr id="313" name="Google Shape;313;p16"/>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16"/>
          <p:cNvSpPr txBox="1"/>
          <p:nvPr>
            <p:ph type="ctrTitle"/>
          </p:nvPr>
        </p:nvSpPr>
        <p:spPr>
          <a:xfrm>
            <a:off x="603425" y="1794125"/>
            <a:ext cx="5497200" cy="8727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330" name="Google Shape;330;p16"/>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31" name="Shape 331"/>
        <p:cNvGrpSpPr/>
        <p:nvPr/>
      </p:nvGrpSpPr>
      <p:grpSpPr>
        <a:xfrm>
          <a:off x="0" y="0"/>
          <a:ext cx="0" cy="0"/>
          <a:chOff x="0" y="0"/>
          <a:chExt cx="0" cy="0"/>
        </a:xfrm>
      </p:grpSpPr>
      <p:grpSp>
        <p:nvGrpSpPr>
          <p:cNvPr id="332" name="Google Shape;332;p17"/>
          <p:cNvGrpSpPr/>
          <p:nvPr/>
        </p:nvGrpSpPr>
        <p:grpSpPr>
          <a:xfrm>
            <a:off x="-175" y="0"/>
            <a:ext cx="9158125" cy="5149862"/>
            <a:chOff x="-175" y="0"/>
            <a:chExt cx="9158125" cy="5149862"/>
          </a:xfrm>
        </p:grpSpPr>
        <p:sp>
          <p:nvSpPr>
            <p:cNvPr id="333" name="Google Shape;333;p17"/>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17"/>
            <p:cNvGrpSpPr/>
            <p:nvPr/>
          </p:nvGrpSpPr>
          <p:grpSpPr>
            <a:xfrm>
              <a:off x="-175" y="664293"/>
              <a:ext cx="318794" cy="653721"/>
              <a:chOff x="5385375" y="498300"/>
              <a:chExt cx="802200" cy="556500"/>
            </a:xfrm>
          </p:grpSpPr>
          <p:sp>
            <p:nvSpPr>
              <p:cNvPr id="335" name="Google Shape;335;p1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7"/>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17"/>
            <p:cNvGrpSpPr/>
            <p:nvPr/>
          </p:nvGrpSpPr>
          <p:grpSpPr>
            <a:xfrm>
              <a:off x="8994728" y="670955"/>
              <a:ext cx="149289" cy="653721"/>
              <a:chOff x="5385375" y="498300"/>
              <a:chExt cx="802200" cy="556500"/>
            </a:xfrm>
          </p:grpSpPr>
          <p:sp>
            <p:nvSpPr>
              <p:cNvPr id="341" name="Google Shape;341;p1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7"/>
            <p:cNvGrpSpPr/>
            <p:nvPr/>
          </p:nvGrpSpPr>
          <p:grpSpPr>
            <a:xfrm>
              <a:off x="7508545" y="3014000"/>
              <a:ext cx="666403" cy="1475799"/>
              <a:chOff x="7508545" y="664625"/>
              <a:chExt cx="666403" cy="1475799"/>
            </a:xfrm>
          </p:grpSpPr>
          <p:sp>
            <p:nvSpPr>
              <p:cNvPr id="345" name="Google Shape;345;p17"/>
              <p:cNvSpPr/>
              <p:nvPr/>
            </p:nvSpPr>
            <p:spPr>
              <a:xfrm>
                <a:off x="7508545"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7710872"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7913198"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7508545"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7710872"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7913198"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7508545"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7710872"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7913198"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7508545"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7710872"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913198"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8115524"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8115524"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8115524"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8115549"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7"/>
            <p:cNvGrpSpPr/>
            <p:nvPr/>
          </p:nvGrpSpPr>
          <p:grpSpPr>
            <a:xfrm>
              <a:off x="666070" y="4483438"/>
              <a:ext cx="666403" cy="666424"/>
              <a:chOff x="7996345" y="980275"/>
              <a:chExt cx="666403" cy="666424"/>
            </a:xfrm>
          </p:grpSpPr>
          <p:sp>
            <p:nvSpPr>
              <p:cNvPr id="378" name="Google Shape;378;p17"/>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4" name="Google Shape;394;p17"/>
          <p:cNvSpPr txBox="1"/>
          <p:nvPr>
            <p:ph idx="1" type="body"/>
          </p:nvPr>
        </p:nvSpPr>
        <p:spPr>
          <a:xfrm>
            <a:off x="1699000" y="660475"/>
            <a:ext cx="5045400" cy="3829200"/>
          </a:xfrm>
          <a:prstGeom prst="rect">
            <a:avLst/>
          </a:prstGeom>
        </p:spPr>
        <p:txBody>
          <a:bodyPr anchorCtr="0" anchor="t" bIns="0" lIns="0" spcFirstLastPara="1" rIns="0" wrap="square" tIns="0">
            <a:noAutofit/>
          </a:bodyPr>
          <a:lstStyle>
            <a:lvl1pPr indent="-457200" lvl="0" marL="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395" name="Google Shape;395;p17"/>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rPr>
              <a:t>“</a:t>
            </a:r>
            <a:endParaRPr sz="9600">
              <a:solidFill>
                <a:schemeClr val="lt1"/>
              </a:solidFill>
            </a:endParaRPr>
          </a:p>
        </p:txBody>
      </p:sp>
      <p:sp>
        <p:nvSpPr>
          <p:cNvPr id="396" name="Google Shape;396;p1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97" name="Shape 397"/>
        <p:cNvGrpSpPr/>
        <p:nvPr/>
      </p:nvGrpSpPr>
      <p:grpSpPr>
        <a:xfrm>
          <a:off x="0" y="0"/>
          <a:ext cx="0" cy="0"/>
          <a:chOff x="0" y="0"/>
          <a:chExt cx="0" cy="0"/>
        </a:xfrm>
      </p:grpSpPr>
      <p:grpSp>
        <p:nvGrpSpPr>
          <p:cNvPr id="398" name="Google Shape;398;p18"/>
          <p:cNvGrpSpPr/>
          <p:nvPr/>
        </p:nvGrpSpPr>
        <p:grpSpPr>
          <a:xfrm>
            <a:off x="-207" y="0"/>
            <a:ext cx="9158157" cy="5149835"/>
            <a:chOff x="-207" y="0"/>
            <a:chExt cx="9158157" cy="5149835"/>
          </a:xfrm>
        </p:grpSpPr>
        <p:sp>
          <p:nvSpPr>
            <p:cNvPr id="399" name="Google Shape;399;p1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18"/>
            <p:cNvGrpSpPr/>
            <p:nvPr/>
          </p:nvGrpSpPr>
          <p:grpSpPr>
            <a:xfrm>
              <a:off x="-207" y="664293"/>
              <a:ext cx="155867" cy="653721"/>
              <a:chOff x="5385375" y="498300"/>
              <a:chExt cx="802200" cy="556500"/>
            </a:xfrm>
          </p:grpSpPr>
          <p:sp>
            <p:nvSpPr>
              <p:cNvPr id="403" name="Google Shape;403;p1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8"/>
            <p:cNvGrpSpPr/>
            <p:nvPr/>
          </p:nvGrpSpPr>
          <p:grpSpPr>
            <a:xfrm>
              <a:off x="322384" y="4483463"/>
              <a:ext cx="666347" cy="666373"/>
              <a:chOff x="7134700" y="414375"/>
              <a:chExt cx="501919" cy="501900"/>
            </a:xfrm>
          </p:grpSpPr>
          <p:sp>
            <p:nvSpPr>
              <p:cNvPr id="407" name="Google Shape;407;p1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18"/>
            <p:cNvGrpSpPr/>
            <p:nvPr/>
          </p:nvGrpSpPr>
          <p:grpSpPr>
            <a:xfrm>
              <a:off x="8832384" y="670955"/>
              <a:ext cx="311815" cy="653721"/>
              <a:chOff x="5385375" y="498300"/>
              <a:chExt cx="802200" cy="556500"/>
            </a:xfrm>
          </p:grpSpPr>
          <p:sp>
            <p:nvSpPr>
              <p:cNvPr id="424" name="Google Shape;424;p1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 name="Google Shape;427;p18"/>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28" name="Google Shape;428;p18"/>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29" name="Google Shape;429;p1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430" name="Shape 430"/>
        <p:cNvGrpSpPr/>
        <p:nvPr/>
      </p:nvGrpSpPr>
      <p:grpSpPr>
        <a:xfrm>
          <a:off x="0" y="0"/>
          <a:ext cx="0" cy="0"/>
          <a:chOff x="0" y="0"/>
          <a:chExt cx="0" cy="0"/>
        </a:xfrm>
      </p:grpSpPr>
      <p:sp>
        <p:nvSpPr>
          <p:cNvPr id="431" name="Google Shape;431;p19"/>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9"/>
          <p:cNvGrpSpPr/>
          <p:nvPr/>
        </p:nvGrpSpPr>
        <p:grpSpPr>
          <a:xfrm>
            <a:off x="-207" y="646493"/>
            <a:ext cx="155867" cy="653721"/>
            <a:chOff x="5385375" y="498300"/>
            <a:chExt cx="802200" cy="556500"/>
          </a:xfrm>
        </p:grpSpPr>
        <p:sp>
          <p:nvSpPr>
            <p:cNvPr id="435" name="Google Shape;435;p19"/>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19"/>
          <p:cNvGrpSpPr/>
          <p:nvPr/>
        </p:nvGrpSpPr>
        <p:grpSpPr>
          <a:xfrm>
            <a:off x="5434002" y="4483463"/>
            <a:ext cx="666347" cy="666373"/>
            <a:chOff x="7134700" y="414375"/>
            <a:chExt cx="501919" cy="501900"/>
          </a:xfrm>
        </p:grpSpPr>
        <p:sp>
          <p:nvSpPr>
            <p:cNvPr id="439" name="Google Shape;439;p19"/>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9"/>
          <p:cNvGrpSpPr/>
          <p:nvPr/>
        </p:nvGrpSpPr>
        <p:grpSpPr>
          <a:xfrm rot="-5400000">
            <a:off x="8018100" y="-167410"/>
            <a:ext cx="318554" cy="653721"/>
            <a:chOff x="5385375" y="498300"/>
            <a:chExt cx="802200" cy="556500"/>
          </a:xfrm>
        </p:grpSpPr>
        <p:sp>
          <p:nvSpPr>
            <p:cNvPr id="456" name="Google Shape;456;p19"/>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19"/>
          <p:cNvSpPr txBox="1"/>
          <p:nvPr>
            <p:ph type="title"/>
          </p:nvPr>
        </p:nvSpPr>
        <p:spPr>
          <a:xfrm>
            <a:off x="508700" y="646500"/>
            <a:ext cx="4284300" cy="6537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460" name="Google Shape;460;p19"/>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61" name="Google Shape;461;p1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62" name="Shape 462"/>
        <p:cNvGrpSpPr/>
        <p:nvPr/>
      </p:nvGrpSpPr>
      <p:grpSpPr>
        <a:xfrm>
          <a:off x="0" y="0"/>
          <a:ext cx="0" cy="0"/>
          <a:chOff x="0" y="0"/>
          <a:chExt cx="0" cy="0"/>
        </a:xfrm>
      </p:grpSpPr>
      <p:grpSp>
        <p:nvGrpSpPr>
          <p:cNvPr id="463" name="Google Shape;463;p20"/>
          <p:cNvGrpSpPr/>
          <p:nvPr/>
        </p:nvGrpSpPr>
        <p:grpSpPr>
          <a:xfrm>
            <a:off x="-207" y="0"/>
            <a:ext cx="9158157" cy="5149835"/>
            <a:chOff x="-207" y="0"/>
            <a:chExt cx="9158157" cy="5149835"/>
          </a:xfrm>
        </p:grpSpPr>
        <p:sp>
          <p:nvSpPr>
            <p:cNvPr id="464" name="Google Shape;464;p2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20"/>
            <p:cNvGrpSpPr/>
            <p:nvPr/>
          </p:nvGrpSpPr>
          <p:grpSpPr>
            <a:xfrm>
              <a:off x="-207" y="664293"/>
              <a:ext cx="155867" cy="653721"/>
              <a:chOff x="5385375" y="498300"/>
              <a:chExt cx="802200" cy="556500"/>
            </a:xfrm>
          </p:grpSpPr>
          <p:sp>
            <p:nvSpPr>
              <p:cNvPr id="468" name="Google Shape;468;p20"/>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20"/>
            <p:cNvGrpSpPr/>
            <p:nvPr/>
          </p:nvGrpSpPr>
          <p:grpSpPr>
            <a:xfrm>
              <a:off x="322384" y="4483463"/>
              <a:ext cx="666347" cy="666373"/>
              <a:chOff x="7134700" y="414375"/>
              <a:chExt cx="501919" cy="501900"/>
            </a:xfrm>
          </p:grpSpPr>
          <p:sp>
            <p:nvSpPr>
              <p:cNvPr id="472" name="Google Shape;472;p20"/>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0"/>
            <p:cNvGrpSpPr/>
            <p:nvPr/>
          </p:nvGrpSpPr>
          <p:grpSpPr>
            <a:xfrm>
              <a:off x="8832384" y="670955"/>
              <a:ext cx="311815" cy="653721"/>
              <a:chOff x="5385375" y="498300"/>
              <a:chExt cx="802200" cy="556500"/>
            </a:xfrm>
          </p:grpSpPr>
          <p:sp>
            <p:nvSpPr>
              <p:cNvPr id="489" name="Google Shape;489;p2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2" name="Google Shape;492;p20"/>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93" name="Google Shape;493;p20"/>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94" name="Google Shape;494;p20"/>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95" name="Google Shape;495;p2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6" name="Shape 496"/>
        <p:cNvGrpSpPr/>
        <p:nvPr/>
      </p:nvGrpSpPr>
      <p:grpSpPr>
        <a:xfrm>
          <a:off x="0" y="0"/>
          <a:ext cx="0" cy="0"/>
          <a:chOff x="0" y="0"/>
          <a:chExt cx="0" cy="0"/>
        </a:xfrm>
      </p:grpSpPr>
      <p:grpSp>
        <p:nvGrpSpPr>
          <p:cNvPr id="497" name="Google Shape;497;p21"/>
          <p:cNvGrpSpPr/>
          <p:nvPr/>
        </p:nvGrpSpPr>
        <p:grpSpPr>
          <a:xfrm>
            <a:off x="-207" y="0"/>
            <a:ext cx="9158157" cy="5149835"/>
            <a:chOff x="-207" y="0"/>
            <a:chExt cx="9158157" cy="5149835"/>
          </a:xfrm>
        </p:grpSpPr>
        <p:sp>
          <p:nvSpPr>
            <p:cNvPr id="498" name="Google Shape;498;p2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21"/>
            <p:cNvGrpSpPr/>
            <p:nvPr/>
          </p:nvGrpSpPr>
          <p:grpSpPr>
            <a:xfrm>
              <a:off x="-207" y="664293"/>
              <a:ext cx="155867" cy="653721"/>
              <a:chOff x="5385375" y="498300"/>
              <a:chExt cx="802200" cy="556500"/>
            </a:xfrm>
          </p:grpSpPr>
          <p:sp>
            <p:nvSpPr>
              <p:cNvPr id="502" name="Google Shape;502;p2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1"/>
            <p:cNvGrpSpPr/>
            <p:nvPr/>
          </p:nvGrpSpPr>
          <p:grpSpPr>
            <a:xfrm>
              <a:off x="322384" y="4483463"/>
              <a:ext cx="666347" cy="666373"/>
              <a:chOff x="7134700" y="414375"/>
              <a:chExt cx="501919" cy="501900"/>
            </a:xfrm>
          </p:grpSpPr>
          <p:sp>
            <p:nvSpPr>
              <p:cNvPr id="506" name="Google Shape;506;p2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1"/>
            <p:cNvGrpSpPr/>
            <p:nvPr/>
          </p:nvGrpSpPr>
          <p:grpSpPr>
            <a:xfrm>
              <a:off x="8832384" y="670955"/>
              <a:ext cx="311815" cy="653721"/>
              <a:chOff x="5385375" y="498300"/>
              <a:chExt cx="802200" cy="556500"/>
            </a:xfrm>
          </p:grpSpPr>
          <p:sp>
            <p:nvSpPr>
              <p:cNvPr id="523" name="Google Shape;523;p2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6" name="Google Shape;526;p21"/>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527" name="Google Shape;527;p21"/>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8" name="Google Shape;528;p21"/>
          <p:cNvSpPr txBox="1"/>
          <p:nvPr>
            <p:ph idx="2" type="body"/>
          </p:nvPr>
        </p:nvSpPr>
        <p:spPr>
          <a:xfrm>
            <a:off x="3706438"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9" name="Google Shape;529;p21"/>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30" name="Google Shape;530;p2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1" name="Shape 531"/>
        <p:cNvGrpSpPr/>
        <p:nvPr/>
      </p:nvGrpSpPr>
      <p:grpSpPr>
        <a:xfrm>
          <a:off x="0" y="0"/>
          <a:ext cx="0" cy="0"/>
          <a:chOff x="0" y="0"/>
          <a:chExt cx="0" cy="0"/>
        </a:xfrm>
      </p:grpSpPr>
      <p:grpSp>
        <p:nvGrpSpPr>
          <p:cNvPr id="532" name="Google Shape;532;p22"/>
          <p:cNvGrpSpPr/>
          <p:nvPr/>
        </p:nvGrpSpPr>
        <p:grpSpPr>
          <a:xfrm>
            <a:off x="-207" y="0"/>
            <a:ext cx="9158157" cy="5149835"/>
            <a:chOff x="-207" y="0"/>
            <a:chExt cx="9158157" cy="5149835"/>
          </a:xfrm>
        </p:grpSpPr>
        <p:sp>
          <p:nvSpPr>
            <p:cNvPr id="533" name="Google Shape;533;p22"/>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22"/>
            <p:cNvGrpSpPr/>
            <p:nvPr/>
          </p:nvGrpSpPr>
          <p:grpSpPr>
            <a:xfrm>
              <a:off x="-207" y="664293"/>
              <a:ext cx="155867" cy="653721"/>
              <a:chOff x="5385375" y="498300"/>
              <a:chExt cx="802200" cy="556500"/>
            </a:xfrm>
          </p:grpSpPr>
          <p:sp>
            <p:nvSpPr>
              <p:cNvPr id="537" name="Google Shape;537;p22"/>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22"/>
            <p:cNvGrpSpPr/>
            <p:nvPr/>
          </p:nvGrpSpPr>
          <p:grpSpPr>
            <a:xfrm>
              <a:off x="322384" y="4483463"/>
              <a:ext cx="666347" cy="666373"/>
              <a:chOff x="7134700" y="414375"/>
              <a:chExt cx="501919" cy="501900"/>
            </a:xfrm>
          </p:grpSpPr>
          <p:sp>
            <p:nvSpPr>
              <p:cNvPr id="541" name="Google Shape;541;p22"/>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2"/>
            <p:cNvGrpSpPr/>
            <p:nvPr/>
          </p:nvGrpSpPr>
          <p:grpSpPr>
            <a:xfrm>
              <a:off x="8832384" y="670955"/>
              <a:ext cx="311815" cy="653721"/>
              <a:chOff x="5385375" y="498300"/>
              <a:chExt cx="802200" cy="556500"/>
            </a:xfrm>
          </p:grpSpPr>
          <p:sp>
            <p:nvSpPr>
              <p:cNvPr id="558" name="Google Shape;558;p2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1" name="Google Shape;561;p22"/>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562" name="Google Shape;562;p2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3" name="Shape 563"/>
        <p:cNvGrpSpPr/>
        <p:nvPr/>
      </p:nvGrpSpPr>
      <p:grpSpPr>
        <a:xfrm>
          <a:off x="0" y="0"/>
          <a:ext cx="0" cy="0"/>
          <a:chOff x="0" y="0"/>
          <a:chExt cx="0" cy="0"/>
        </a:xfrm>
      </p:grpSpPr>
      <p:sp>
        <p:nvSpPr>
          <p:cNvPr id="564" name="Google Shape;564;p23"/>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23"/>
          <p:cNvGrpSpPr/>
          <p:nvPr/>
        </p:nvGrpSpPr>
        <p:grpSpPr>
          <a:xfrm>
            <a:off x="-207" y="664293"/>
            <a:ext cx="155867" cy="653721"/>
            <a:chOff x="5385375" y="498300"/>
            <a:chExt cx="802200" cy="556500"/>
          </a:xfrm>
        </p:grpSpPr>
        <p:sp>
          <p:nvSpPr>
            <p:cNvPr id="568" name="Google Shape;568;p23"/>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3"/>
          <p:cNvGrpSpPr/>
          <p:nvPr/>
        </p:nvGrpSpPr>
        <p:grpSpPr>
          <a:xfrm>
            <a:off x="322384" y="657975"/>
            <a:ext cx="666347" cy="666373"/>
            <a:chOff x="7134700" y="414375"/>
            <a:chExt cx="501919" cy="501900"/>
          </a:xfrm>
        </p:grpSpPr>
        <p:sp>
          <p:nvSpPr>
            <p:cNvPr id="572" name="Google Shape;572;p23"/>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3"/>
          <p:cNvGrpSpPr/>
          <p:nvPr/>
        </p:nvGrpSpPr>
        <p:grpSpPr>
          <a:xfrm>
            <a:off x="8832384" y="670955"/>
            <a:ext cx="311815" cy="653721"/>
            <a:chOff x="5385375" y="498300"/>
            <a:chExt cx="802200" cy="556500"/>
          </a:xfrm>
        </p:grpSpPr>
        <p:sp>
          <p:nvSpPr>
            <p:cNvPr id="589" name="Google Shape;589;p23"/>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23"/>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lvl1pPr indent="-228600" lvl="0" marL="457200" rtl="0">
              <a:spcBef>
                <a:spcPts val="360"/>
              </a:spcBef>
              <a:spcAft>
                <a:spcPts val="0"/>
              </a:spcAft>
              <a:buSzPts val="1400"/>
              <a:buNone/>
              <a:defRPr sz="1400"/>
            </a:lvl1pPr>
          </a:lstStyle>
          <a:p/>
        </p:txBody>
      </p:sp>
      <p:sp>
        <p:nvSpPr>
          <p:cNvPr id="593" name="Google Shape;593;p2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variant 1" type="blank">
  <p:cSld name="BLANK">
    <p:spTree>
      <p:nvGrpSpPr>
        <p:cNvPr id="594" name="Shape 594"/>
        <p:cNvGrpSpPr/>
        <p:nvPr/>
      </p:nvGrpSpPr>
      <p:grpSpPr>
        <a:xfrm>
          <a:off x="0" y="0"/>
          <a:ext cx="0" cy="0"/>
          <a:chOff x="0" y="0"/>
          <a:chExt cx="0" cy="0"/>
        </a:xfrm>
      </p:grpSpPr>
      <p:grpSp>
        <p:nvGrpSpPr>
          <p:cNvPr id="595" name="Google Shape;595;p24"/>
          <p:cNvGrpSpPr/>
          <p:nvPr/>
        </p:nvGrpSpPr>
        <p:grpSpPr>
          <a:xfrm>
            <a:off x="-207" y="0"/>
            <a:ext cx="9158157" cy="5149835"/>
            <a:chOff x="-207" y="0"/>
            <a:chExt cx="9158157" cy="5149835"/>
          </a:xfrm>
        </p:grpSpPr>
        <p:sp>
          <p:nvSpPr>
            <p:cNvPr id="596" name="Google Shape;596;p24"/>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24"/>
            <p:cNvGrpSpPr/>
            <p:nvPr/>
          </p:nvGrpSpPr>
          <p:grpSpPr>
            <a:xfrm>
              <a:off x="-207" y="664293"/>
              <a:ext cx="155867" cy="653721"/>
              <a:chOff x="5385375" y="498300"/>
              <a:chExt cx="802200" cy="556500"/>
            </a:xfrm>
          </p:grpSpPr>
          <p:sp>
            <p:nvSpPr>
              <p:cNvPr id="599" name="Google Shape;599;p24"/>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24"/>
            <p:cNvGrpSpPr/>
            <p:nvPr/>
          </p:nvGrpSpPr>
          <p:grpSpPr>
            <a:xfrm>
              <a:off x="322384" y="4483463"/>
              <a:ext cx="666347" cy="666373"/>
              <a:chOff x="7134700" y="414375"/>
              <a:chExt cx="501919" cy="501900"/>
            </a:xfrm>
          </p:grpSpPr>
          <p:sp>
            <p:nvSpPr>
              <p:cNvPr id="603" name="Google Shape;603;p24"/>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4"/>
            <p:cNvGrpSpPr/>
            <p:nvPr/>
          </p:nvGrpSpPr>
          <p:grpSpPr>
            <a:xfrm>
              <a:off x="8832384" y="670955"/>
              <a:ext cx="311815" cy="653721"/>
              <a:chOff x="5385375" y="498300"/>
              <a:chExt cx="802200" cy="556500"/>
            </a:xfrm>
          </p:grpSpPr>
          <p:sp>
            <p:nvSpPr>
              <p:cNvPr id="620" name="Google Shape;620;p2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3" name="Google Shape;623;p2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variant 2">
  <p:cSld name="BLANK_1">
    <p:spTree>
      <p:nvGrpSpPr>
        <p:cNvPr id="624" name="Shape 624"/>
        <p:cNvGrpSpPr/>
        <p:nvPr/>
      </p:nvGrpSpPr>
      <p:grpSpPr>
        <a:xfrm>
          <a:off x="0" y="0"/>
          <a:ext cx="0" cy="0"/>
          <a:chOff x="0" y="0"/>
          <a:chExt cx="0" cy="0"/>
        </a:xfrm>
      </p:grpSpPr>
      <p:sp>
        <p:nvSpPr>
          <p:cNvPr id="625" name="Google Shape;625;p25"/>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25"/>
          <p:cNvGrpSpPr/>
          <p:nvPr/>
        </p:nvGrpSpPr>
        <p:grpSpPr>
          <a:xfrm>
            <a:off x="-207" y="664293"/>
            <a:ext cx="155867" cy="653721"/>
            <a:chOff x="5385375" y="498300"/>
            <a:chExt cx="802200" cy="556500"/>
          </a:xfrm>
        </p:grpSpPr>
        <p:sp>
          <p:nvSpPr>
            <p:cNvPr id="628" name="Google Shape;628;p25"/>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5"/>
          <p:cNvGrpSpPr/>
          <p:nvPr/>
        </p:nvGrpSpPr>
        <p:grpSpPr>
          <a:xfrm>
            <a:off x="322384" y="657975"/>
            <a:ext cx="666347" cy="666373"/>
            <a:chOff x="7134700" y="414375"/>
            <a:chExt cx="501919" cy="501900"/>
          </a:xfrm>
        </p:grpSpPr>
        <p:sp>
          <p:nvSpPr>
            <p:cNvPr id="632" name="Google Shape;632;p25"/>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25"/>
          <p:cNvGrpSpPr/>
          <p:nvPr/>
        </p:nvGrpSpPr>
        <p:grpSpPr>
          <a:xfrm>
            <a:off x="8832384" y="670955"/>
            <a:ext cx="311815" cy="653721"/>
            <a:chOff x="5385375" y="498300"/>
            <a:chExt cx="802200" cy="556500"/>
          </a:xfrm>
        </p:grpSpPr>
        <p:sp>
          <p:nvSpPr>
            <p:cNvPr id="649" name="Google Shape;649;p25"/>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5"/>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146" name="Shape 146"/>
        <p:cNvGrpSpPr/>
        <p:nvPr/>
      </p:nvGrpSpPr>
      <p:grpSpPr>
        <a:xfrm>
          <a:off x="0" y="0"/>
          <a:ext cx="0" cy="0"/>
          <a:chOff x="0" y="0"/>
          <a:chExt cx="0" cy="0"/>
        </a:xfrm>
      </p:grpSpPr>
      <p:sp>
        <p:nvSpPr>
          <p:cNvPr id="147" name="Google Shape;147;p14"/>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148" name="Google Shape;148;p14"/>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149" name="Google Shape;149;p14"/>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Barlow Light"/>
                <a:ea typeface="Barlow Light"/>
                <a:cs typeface="Barlow Light"/>
                <a:sym typeface="Barlow Light"/>
              </a:defRPr>
            </a:lvl1pPr>
            <a:lvl2pPr lvl="1" rtl="0" algn="ctr">
              <a:buNone/>
              <a:defRPr sz="1300">
                <a:solidFill>
                  <a:schemeClr val="accent1"/>
                </a:solidFill>
                <a:latin typeface="Barlow Light"/>
                <a:ea typeface="Barlow Light"/>
                <a:cs typeface="Barlow Light"/>
                <a:sym typeface="Barlow Light"/>
              </a:defRPr>
            </a:lvl2pPr>
            <a:lvl3pPr lvl="2" rtl="0" algn="ctr">
              <a:buNone/>
              <a:defRPr sz="1300">
                <a:solidFill>
                  <a:schemeClr val="accent1"/>
                </a:solidFill>
                <a:latin typeface="Barlow Light"/>
                <a:ea typeface="Barlow Light"/>
                <a:cs typeface="Barlow Light"/>
                <a:sym typeface="Barlow Light"/>
              </a:defRPr>
            </a:lvl3pPr>
            <a:lvl4pPr lvl="3" rtl="0" algn="ctr">
              <a:buNone/>
              <a:defRPr sz="1300">
                <a:solidFill>
                  <a:schemeClr val="accent1"/>
                </a:solidFill>
                <a:latin typeface="Barlow Light"/>
                <a:ea typeface="Barlow Light"/>
                <a:cs typeface="Barlow Light"/>
                <a:sym typeface="Barlow Light"/>
              </a:defRPr>
            </a:lvl4pPr>
            <a:lvl5pPr lvl="4" rtl="0" algn="ctr">
              <a:buNone/>
              <a:defRPr sz="1300">
                <a:solidFill>
                  <a:schemeClr val="accent1"/>
                </a:solidFill>
                <a:latin typeface="Barlow Light"/>
                <a:ea typeface="Barlow Light"/>
                <a:cs typeface="Barlow Light"/>
                <a:sym typeface="Barlow Light"/>
              </a:defRPr>
            </a:lvl5pPr>
            <a:lvl6pPr lvl="5" rtl="0" algn="ctr">
              <a:buNone/>
              <a:defRPr sz="1300">
                <a:solidFill>
                  <a:schemeClr val="accent1"/>
                </a:solidFill>
                <a:latin typeface="Barlow Light"/>
                <a:ea typeface="Barlow Light"/>
                <a:cs typeface="Barlow Light"/>
                <a:sym typeface="Barlow Light"/>
              </a:defRPr>
            </a:lvl6pPr>
            <a:lvl7pPr lvl="6" rtl="0" algn="ctr">
              <a:buNone/>
              <a:defRPr sz="1300">
                <a:solidFill>
                  <a:schemeClr val="accent1"/>
                </a:solidFill>
                <a:latin typeface="Barlow Light"/>
                <a:ea typeface="Barlow Light"/>
                <a:cs typeface="Barlow Light"/>
                <a:sym typeface="Barlow Light"/>
              </a:defRPr>
            </a:lvl7pPr>
            <a:lvl8pPr lvl="7" rtl="0" algn="ctr">
              <a:buNone/>
              <a:defRPr sz="1300">
                <a:solidFill>
                  <a:schemeClr val="accent1"/>
                </a:solidFill>
                <a:latin typeface="Barlow Light"/>
                <a:ea typeface="Barlow Light"/>
                <a:cs typeface="Barlow Light"/>
                <a:sym typeface="Barlow Light"/>
              </a:defRPr>
            </a:lvl8pPr>
            <a:lvl9pPr lvl="8" rtl="0" algn="ctr">
              <a:buNone/>
              <a:defRPr sz="1300">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hyperlink" Target="https://github.com/ClumsyGuppy/ClumsyGuppy.github.io/blob/master/Website%20Files/A04/game.j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6.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26"/>
          <p:cNvSpPr txBox="1"/>
          <p:nvPr>
            <p:ph type="ctrTitle"/>
          </p:nvPr>
        </p:nvSpPr>
        <p:spPr>
          <a:xfrm>
            <a:off x="685800" y="1728075"/>
            <a:ext cx="5740200" cy="206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Pixel Band</a:t>
            </a:r>
            <a:endParaRPr/>
          </a:p>
        </p:txBody>
      </p:sp>
      <p:sp>
        <p:nvSpPr>
          <p:cNvPr id="658" name="Google Shape;658;p26"/>
          <p:cNvSpPr txBox="1"/>
          <p:nvPr/>
        </p:nvSpPr>
        <p:spPr>
          <a:xfrm>
            <a:off x="713950" y="4503600"/>
            <a:ext cx="4336800" cy="639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Arvo"/>
                <a:ea typeface="Arvo"/>
                <a:cs typeface="Arvo"/>
                <a:sym typeface="Arvo"/>
              </a:rPr>
              <a:t>Diana Kumykova + Isabelle Cordova</a:t>
            </a:r>
            <a:endParaRPr>
              <a:solidFill>
                <a:schemeClr val="dk1"/>
              </a:solidFill>
              <a:latin typeface="Arvo"/>
              <a:ea typeface="Arvo"/>
              <a:cs typeface="Arvo"/>
              <a:sym typeface="Arvo"/>
            </a:endParaRPr>
          </a:p>
        </p:txBody>
      </p:sp>
      <p:sp>
        <p:nvSpPr>
          <p:cNvPr id="659" name="Google Shape;659;p26"/>
          <p:cNvSpPr txBox="1"/>
          <p:nvPr/>
        </p:nvSpPr>
        <p:spPr>
          <a:xfrm>
            <a:off x="713950" y="1871550"/>
            <a:ext cx="4336800" cy="639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rgbClr val="FFFFFF"/>
                </a:solidFill>
                <a:latin typeface="Arvo"/>
                <a:ea typeface="Arvo"/>
                <a:cs typeface="Arvo"/>
                <a:sym typeface="Arvo"/>
              </a:rPr>
              <a:t>Clumsy Guppy Studios Present:</a:t>
            </a:r>
            <a:endParaRPr>
              <a:solidFill>
                <a:srgbClr val="FFFFFF"/>
              </a:solidFill>
              <a:latin typeface="Arvo"/>
              <a:ea typeface="Arvo"/>
              <a:cs typeface="Arvo"/>
              <a:sym typeface="Ar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pic>
        <p:nvPicPr>
          <p:cNvPr id="749" name="Google Shape;749;p35"/>
          <p:cNvPicPr preferRelativeResize="0"/>
          <p:nvPr/>
        </p:nvPicPr>
        <p:blipFill>
          <a:blip r:embed="rId3">
            <a:alphaModFix/>
          </a:blip>
          <a:stretch>
            <a:fillRect/>
          </a:stretch>
        </p:blipFill>
        <p:spPr>
          <a:xfrm>
            <a:off x="5061425" y="1553400"/>
            <a:ext cx="2791999" cy="2791999"/>
          </a:xfrm>
          <a:prstGeom prst="rect">
            <a:avLst/>
          </a:prstGeom>
          <a:noFill/>
          <a:ln>
            <a:noFill/>
          </a:ln>
        </p:spPr>
      </p:pic>
      <p:sp>
        <p:nvSpPr>
          <p:cNvPr id="750" name="Google Shape;750;p35"/>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In-game View</a:t>
            </a:r>
            <a:endParaRPr/>
          </a:p>
        </p:txBody>
      </p:sp>
      <p:sp>
        <p:nvSpPr>
          <p:cNvPr id="751" name="Google Shape;751;p3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2" name="Google Shape;752;p35"/>
          <p:cNvSpPr txBox="1"/>
          <p:nvPr/>
        </p:nvSpPr>
        <p:spPr>
          <a:xfrm>
            <a:off x="1705300" y="4389300"/>
            <a:ext cx="2368200" cy="498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Arvo"/>
                <a:ea typeface="Arvo"/>
                <a:cs typeface="Arvo"/>
                <a:sym typeface="Arvo"/>
              </a:rPr>
              <a:t>On-Load Empty State</a:t>
            </a:r>
            <a:endParaRPr>
              <a:solidFill>
                <a:schemeClr val="dk1"/>
              </a:solidFill>
              <a:latin typeface="Arvo"/>
              <a:ea typeface="Arvo"/>
              <a:cs typeface="Arvo"/>
              <a:sym typeface="Arvo"/>
            </a:endParaRPr>
          </a:p>
        </p:txBody>
      </p:sp>
      <p:sp>
        <p:nvSpPr>
          <p:cNvPr id="753" name="Google Shape;753;p35"/>
          <p:cNvSpPr txBox="1"/>
          <p:nvPr/>
        </p:nvSpPr>
        <p:spPr>
          <a:xfrm>
            <a:off x="5309075" y="4389300"/>
            <a:ext cx="23682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Multiple Instruments Active + Metronome</a:t>
            </a:r>
            <a:endParaRPr>
              <a:solidFill>
                <a:schemeClr val="dk1"/>
              </a:solidFill>
              <a:latin typeface="Arvo"/>
              <a:ea typeface="Arvo"/>
              <a:cs typeface="Arvo"/>
              <a:sym typeface="Arvo"/>
            </a:endParaRPr>
          </a:p>
        </p:txBody>
      </p:sp>
      <p:pic>
        <p:nvPicPr>
          <p:cNvPr id="754" name="Google Shape;754;p35"/>
          <p:cNvPicPr preferRelativeResize="0"/>
          <p:nvPr/>
        </p:nvPicPr>
        <p:blipFill>
          <a:blip r:embed="rId3">
            <a:alphaModFix/>
          </a:blip>
          <a:stretch>
            <a:fillRect/>
          </a:stretch>
        </p:blipFill>
        <p:spPr>
          <a:xfrm>
            <a:off x="1346100" y="1553400"/>
            <a:ext cx="2685495" cy="2791999"/>
          </a:xfrm>
          <a:prstGeom prst="rect">
            <a:avLst/>
          </a:prstGeom>
          <a:noFill/>
          <a:ln>
            <a:noFill/>
          </a:ln>
        </p:spPr>
      </p:pic>
      <p:pic>
        <p:nvPicPr>
          <p:cNvPr id="755" name="Google Shape;755;p35"/>
          <p:cNvPicPr preferRelativeResize="0"/>
          <p:nvPr/>
        </p:nvPicPr>
        <p:blipFill>
          <a:blip r:embed="rId4">
            <a:alphaModFix/>
          </a:blip>
          <a:stretch>
            <a:fillRect/>
          </a:stretch>
        </p:blipFill>
        <p:spPr>
          <a:xfrm>
            <a:off x="5061425" y="1553400"/>
            <a:ext cx="2791999" cy="27210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36"/>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Sample Code</a:t>
            </a:r>
            <a:endParaRPr/>
          </a:p>
        </p:txBody>
      </p:sp>
      <p:sp>
        <p:nvSpPr>
          <p:cNvPr id="761" name="Google Shape;761;p3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2" name="Google Shape;762;p36"/>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Access our JavaScript here:</a:t>
            </a:r>
            <a:endParaRPr/>
          </a:p>
          <a:p>
            <a:pPr indent="0" lvl="0" marL="0" rtl="0" algn="l">
              <a:spcBef>
                <a:spcPts val="600"/>
              </a:spcBef>
              <a:spcAft>
                <a:spcPts val="0"/>
              </a:spcAft>
              <a:buNone/>
            </a:pPr>
            <a:r>
              <a:rPr lang="en" u="sng">
                <a:solidFill>
                  <a:schemeClr val="hlink"/>
                </a:solidFill>
                <a:hlinkClick r:id="rId3"/>
              </a:rPr>
              <a:t>https://github.com/ClumsyGuppy/ClumsyGuppy.github.io/blob/master/Website%20Files/A04/game.js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27"/>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Essential Features</a:t>
            </a:r>
            <a:endParaRPr/>
          </a:p>
        </p:txBody>
      </p:sp>
      <p:sp>
        <p:nvSpPr>
          <p:cNvPr id="665" name="Google Shape;665;p27"/>
          <p:cNvSpPr txBox="1"/>
          <p:nvPr>
            <p:ph idx="1" type="body"/>
          </p:nvPr>
        </p:nvSpPr>
        <p:spPr>
          <a:xfrm>
            <a:off x="1199775" y="1599700"/>
            <a:ext cx="6650700" cy="315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With Pixel Band, the player is able to...</a:t>
            </a:r>
            <a:endParaRPr/>
          </a:p>
          <a:p>
            <a:pPr indent="-381000" lvl="0" marL="457200" rtl="0" algn="l">
              <a:spcBef>
                <a:spcPts val="600"/>
              </a:spcBef>
              <a:spcAft>
                <a:spcPts val="0"/>
              </a:spcAft>
              <a:buSzPts val="2400"/>
              <a:buChar char="▪"/>
            </a:pPr>
            <a:r>
              <a:rPr lang="en"/>
              <a:t>C</a:t>
            </a:r>
            <a:r>
              <a:rPr lang="en"/>
              <a:t>ompose simple tunes</a:t>
            </a:r>
            <a:endParaRPr/>
          </a:p>
          <a:p>
            <a:pPr indent="-381000" lvl="0" marL="457200" rtl="0" algn="l">
              <a:spcBef>
                <a:spcPts val="0"/>
              </a:spcBef>
              <a:spcAft>
                <a:spcPts val="0"/>
              </a:spcAft>
              <a:buSzPts val="2400"/>
              <a:buChar char="▪"/>
            </a:pPr>
            <a:r>
              <a:rPr lang="en"/>
              <a:t>Arrange a </a:t>
            </a:r>
            <a:r>
              <a:rPr lang="en"/>
              <a:t>variety</a:t>
            </a:r>
            <a:r>
              <a:rPr lang="en"/>
              <a:t> of different instruments</a:t>
            </a:r>
            <a:endParaRPr/>
          </a:p>
          <a:p>
            <a:pPr indent="-381000" lvl="0" marL="457200" rtl="0" algn="l">
              <a:spcBef>
                <a:spcPts val="0"/>
              </a:spcBef>
              <a:spcAft>
                <a:spcPts val="0"/>
              </a:spcAft>
              <a:buSzPts val="2400"/>
              <a:buChar char="▪"/>
            </a:pPr>
            <a:r>
              <a:rPr lang="en"/>
              <a:t>Experience visual feedback of what instruments are playing</a:t>
            </a:r>
            <a:endParaRPr/>
          </a:p>
          <a:p>
            <a:pPr indent="-381000" lvl="0" marL="457200" rtl="0" algn="l">
              <a:spcBef>
                <a:spcPts val="0"/>
              </a:spcBef>
              <a:spcAft>
                <a:spcPts val="0"/>
              </a:spcAft>
              <a:buSzPts val="2400"/>
              <a:buChar char="▪"/>
            </a:pPr>
            <a:r>
              <a:rPr lang="en"/>
              <a:t>Employ basic looping features to automate their composition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666" name="Google Shape;666;p2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28"/>
          <p:cNvSpPr txBox="1"/>
          <p:nvPr>
            <p:ph idx="1" type="body"/>
          </p:nvPr>
        </p:nvSpPr>
        <p:spPr>
          <a:xfrm>
            <a:off x="1692100" y="1371575"/>
            <a:ext cx="5045400" cy="3829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O</a:t>
            </a:r>
            <a:r>
              <a:rPr lang="en"/>
              <a:t>rchestrate pixelated instruments into symphonic masterpieces</a:t>
            </a:r>
            <a:r>
              <a:rPr lang="en" sz="3500"/>
              <a:t>  </a:t>
            </a:r>
            <a:r>
              <a:rPr lang="en" sz="3500"/>
              <a:t>    </a:t>
            </a:r>
            <a:endParaRPr sz="3500"/>
          </a:p>
        </p:txBody>
      </p:sp>
      <p:sp>
        <p:nvSpPr>
          <p:cNvPr id="672" name="Google Shape;672;p2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73" name="Google Shape;673;p28"/>
          <p:cNvSpPr txBox="1"/>
          <p:nvPr/>
        </p:nvSpPr>
        <p:spPr>
          <a:xfrm>
            <a:off x="5919575" y="3849900"/>
            <a:ext cx="777300" cy="639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rgbClr val="FFFFFF"/>
                </a:solidFill>
                <a:latin typeface="Arvo"/>
                <a:ea typeface="Arvo"/>
                <a:cs typeface="Arvo"/>
                <a:sym typeface="Arvo"/>
              </a:rPr>
              <a:t>Logline</a:t>
            </a:r>
            <a:endParaRPr>
              <a:solidFill>
                <a:srgbClr val="FFFFFF"/>
              </a:solidFill>
              <a:latin typeface="Arvo"/>
              <a:ea typeface="Arvo"/>
              <a:cs typeface="Arvo"/>
              <a:sym typeface="Ar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29"/>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Activity Description </a:t>
            </a:r>
            <a:endParaRPr/>
          </a:p>
        </p:txBody>
      </p:sp>
      <p:sp>
        <p:nvSpPr>
          <p:cNvPr id="679" name="Google Shape;679;p29"/>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Pixel Band toy concept is a response to overly-complicated composition programs such as Garage Band that aims to give its players a fun way to play around with different instrument sounds and create simple melodies by utilizing rudimentary  looping features.</a:t>
            </a:r>
            <a:endParaRPr/>
          </a:p>
        </p:txBody>
      </p:sp>
      <p:sp>
        <p:nvSpPr>
          <p:cNvPr id="680" name="Google Shape;680;p2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30"/>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How Pixel Band Works</a:t>
            </a:r>
            <a:endParaRPr/>
          </a:p>
        </p:txBody>
      </p:sp>
      <p:sp>
        <p:nvSpPr>
          <p:cNvPr id="686" name="Google Shape;686;p30"/>
          <p:cNvSpPr txBox="1"/>
          <p:nvPr>
            <p:ph idx="1" type="body"/>
          </p:nvPr>
        </p:nvSpPr>
        <p:spPr>
          <a:xfrm>
            <a:off x="1199775" y="1599700"/>
            <a:ext cx="6650700" cy="309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300"/>
              <a:t>When the player initializes the toy, five </a:t>
            </a:r>
            <a:r>
              <a:rPr lang="en" sz="1300"/>
              <a:t>instruments (violin, piano, guitar, bass, and drum) are displayed on the grid along with left and right arrows under each instrument and two large pause and play buttons at the bottom of the grid. When the user clicks on an instrument, the instrument loops a riff, and the user can click on the left and right arrow buttons below each instrument to cycle through the different sounds each instrument makes. The user is able to select as many or as few instruments as they want by simply clicking on an instrument to turn it on, and clicking on it again to turn it off. A green line will appear between the arrow buttons if an instrument is active, indicating to the user that the instrument is producing sound. The user has the ability to pause all instruments at once using the yellow pause button at the bottom of the grid, and can use the green play button to resume all active instrument sounds. If the user presses “M” on their keyboard they will activate the metronome which cycles through “1 2 3 4 5 6 7 8” on the status bar accompanied by dings on each beat. This feature can be disabled by pressing “M” again.</a:t>
            </a:r>
            <a:endParaRPr sz="1300"/>
          </a:p>
        </p:txBody>
      </p:sp>
      <p:sp>
        <p:nvSpPr>
          <p:cNvPr id="687" name="Google Shape;687;p3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31"/>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Toy Assets</a:t>
            </a:r>
            <a:endParaRPr/>
          </a:p>
        </p:txBody>
      </p:sp>
      <p:sp>
        <p:nvSpPr>
          <p:cNvPr id="693" name="Google Shape;693;p3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94" name="Google Shape;694;p31"/>
          <p:cNvSpPr txBox="1"/>
          <p:nvPr/>
        </p:nvSpPr>
        <p:spPr>
          <a:xfrm>
            <a:off x="2085550" y="4389300"/>
            <a:ext cx="1206600" cy="498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Arvo"/>
                <a:ea typeface="Arvo"/>
                <a:cs typeface="Arvo"/>
                <a:sym typeface="Arvo"/>
              </a:rPr>
              <a:t>Splash Image</a:t>
            </a:r>
            <a:endParaRPr>
              <a:solidFill>
                <a:schemeClr val="dk1"/>
              </a:solidFill>
              <a:latin typeface="Arvo"/>
              <a:ea typeface="Arvo"/>
              <a:cs typeface="Arvo"/>
              <a:sym typeface="Arvo"/>
            </a:endParaRPr>
          </a:p>
        </p:txBody>
      </p:sp>
      <p:sp>
        <p:nvSpPr>
          <p:cNvPr id="695" name="Google Shape;695;p31"/>
          <p:cNvSpPr txBox="1"/>
          <p:nvPr/>
        </p:nvSpPr>
        <p:spPr>
          <a:xfrm>
            <a:off x="5876700" y="4389300"/>
            <a:ext cx="1331100" cy="498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Arvo"/>
                <a:ea typeface="Arvo"/>
                <a:cs typeface="Arvo"/>
                <a:sym typeface="Arvo"/>
              </a:rPr>
              <a:t>Colors Used</a:t>
            </a:r>
            <a:endParaRPr>
              <a:solidFill>
                <a:schemeClr val="dk1"/>
              </a:solidFill>
              <a:latin typeface="Arvo"/>
              <a:ea typeface="Arvo"/>
              <a:cs typeface="Arvo"/>
              <a:sym typeface="Arvo"/>
            </a:endParaRPr>
          </a:p>
        </p:txBody>
      </p:sp>
      <p:pic>
        <p:nvPicPr>
          <p:cNvPr id="696" name="Google Shape;696;p31"/>
          <p:cNvPicPr preferRelativeResize="0"/>
          <p:nvPr/>
        </p:nvPicPr>
        <p:blipFill>
          <a:blip r:embed="rId3">
            <a:alphaModFix/>
          </a:blip>
          <a:stretch>
            <a:fillRect/>
          </a:stretch>
        </p:blipFill>
        <p:spPr>
          <a:xfrm>
            <a:off x="5217588" y="1553400"/>
            <a:ext cx="2373186" cy="2792000"/>
          </a:xfrm>
          <a:prstGeom prst="rect">
            <a:avLst/>
          </a:prstGeom>
          <a:noFill/>
          <a:ln>
            <a:noFill/>
          </a:ln>
        </p:spPr>
      </p:pic>
      <p:pic>
        <p:nvPicPr>
          <p:cNvPr id="697" name="Google Shape;697;p31"/>
          <p:cNvPicPr preferRelativeResize="0"/>
          <p:nvPr/>
        </p:nvPicPr>
        <p:blipFill>
          <a:blip r:embed="rId4">
            <a:alphaModFix/>
          </a:blip>
          <a:stretch>
            <a:fillRect/>
          </a:stretch>
        </p:blipFill>
        <p:spPr>
          <a:xfrm>
            <a:off x="1292850" y="1553400"/>
            <a:ext cx="2792001" cy="2792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32"/>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Initial Instrument Ideation</a:t>
            </a:r>
            <a:endParaRPr/>
          </a:p>
        </p:txBody>
      </p:sp>
      <p:sp>
        <p:nvSpPr>
          <p:cNvPr id="703" name="Google Shape;703;p3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4" name="Google Shape;704;p32"/>
          <p:cNvSpPr txBox="1"/>
          <p:nvPr/>
        </p:nvSpPr>
        <p:spPr>
          <a:xfrm>
            <a:off x="76573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Marimba</a:t>
            </a:r>
            <a:endParaRPr>
              <a:solidFill>
                <a:schemeClr val="dk1"/>
              </a:solidFill>
              <a:latin typeface="Arvo"/>
              <a:ea typeface="Arvo"/>
              <a:cs typeface="Arvo"/>
              <a:sym typeface="Arvo"/>
            </a:endParaRPr>
          </a:p>
        </p:txBody>
      </p:sp>
      <p:pic>
        <p:nvPicPr>
          <p:cNvPr id="705" name="Google Shape;705;p32"/>
          <p:cNvPicPr preferRelativeResize="0"/>
          <p:nvPr/>
        </p:nvPicPr>
        <p:blipFill>
          <a:blip r:embed="rId3">
            <a:alphaModFix/>
          </a:blip>
          <a:stretch>
            <a:fillRect/>
          </a:stretch>
        </p:blipFill>
        <p:spPr>
          <a:xfrm>
            <a:off x="2130425" y="2625773"/>
            <a:ext cx="1949825" cy="964325"/>
          </a:xfrm>
          <a:prstGeom prst="rect">
            <a:avLst/>
          </a:prstGeom>
          <a:noFill/>
          <a:ln>
            <a:noFill/>
          </a:ln>
        </p:spPr>
      </p:pic>
      <p:sp>
        <p:nvSpPr>
          <p:cNvPr id="706" name="Google Shape;706;p32"/>
          <p:cNvSpPr txBox="1"/>
          <p:nvPr/>
        </p:nvSpPr>
        <p:spPr>
          <a:xfrm>
            <a:off x="255813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Piano</a:t>
            </a:r>
            <a:endParaRPr>
              <a:solidFill>
                <a:schemeClr val="dk1"/>
              </a:solidFill>
              <a:latin typeface="Arvo"/>
              <a:ea typeface="Arvo"/>
              <a:cs typeface="Arvo"/>
              <a:sym typeface="Arvo"/>
            </a:endParaRPr>
          </a:p>
        </p:txBody>
      </p:sp>
      <p:sp>
        <p:nvSpPr>
          <p:cNvPr id="707" name="Google Shape;707;p32"/>
          <p:cNvSpPr txBox="1"/>
          <p:nvPr/>
        </p:nvSpPr>
        <p:spPr>
          <a:xfrm>
            <a:off x="435053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Trumpet</a:t>
            </a:r>
            <a:endParaRPr>
              <a:solidFill>
                <a:schemeClr val="dk1"/>
              </a:solidFill>
              <a:latin typeface="Arvo"/>
              <a:ea typeface="Arvo"/>
              <a:cs typeface="Arvo"/>
              <a:sym typeface="Arvo"/>
            </a:endParaRPr>
          </a:p>
        </p:txBody>
      </p:sp>
      <p:sp>
        <p:nvSpPr>
          <p:cNvPr id="708" name="Google Shape;708;p32"/>
          <p:cNvSpPr txBox="1"/>
          <p:nvPr/>
        </p:nvSpPr>
        <p:spPr>
          <a:xfrm>
            <a:off x="589308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Bass</a:t>
            </a:r>
            <a:endParaRPr>
              <a:solidFill>
                <a:schemeClr val="dk1"/>
              </a:solidFill>
              <a:latin typeface="Arvo"/>
              <a:ea typeface="Arvo"/>
              <a:cs typeface="Arvo"/>
              <a:sym typeface="Arvo"/>
            </a:endParaRPr>
          </a:p>
        </p:txBody>
      </p:sp>
      <p:sp>
        <p:nvSpPr>
          <p:cNvPr id="709" name="Google Shape;709;p32"/>
          <p:cNvSpPr txBox="1"/>
          <p:nvPr/>
        </p:nvSpPr>
        <p:spPr>
          <a:xfrm>
            <a:off x="743563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Drum</a:t>
            </a:r>
            <a:endParaRPr>
              <a:solidFill>
                <a:schemeClr val="dk1"/>
              </a:solidFill>
              <a:latin typeface="Arvo"/>
              <a:ea typeface="Arvo"/>
              <a:cs typeface="Arvo"/>
              <a:sym typeface="Arvo"/>
            </a:endParaRPr>
          </a:p>
        </p:txBody>
      </p:sp>
      <p:pic>
        <p:nvPicPr>
          <p:cNvPr id="710" name="Google Shape;710;p32"/>
          <p:cNvPicPr preferRelativeResize="0"/>
          <p:nvPr/>
        </p:nvPicPr>
        <p:blipFill>
          <a:blip r:embed="rId4">
            <a:alphaModFix/>
          </a:blip>
          <a:stretch>
            <a:fillRect/>
          </a:stretch>
        </p:blipFill>
        <p:spPr>
          <a:xfrm>
            <a:off x="697800" y="2503375"/>
            <a:ext cx="1474025" cy="1019735"/>
          </a:xfrm>
          <a:prstGeom prst="rect">
            <a:avLst/>
          </a:prstGeom>
          <a:noFill/>
          <a:ln>
            <a:noFill/>
          </a:ln>
        </p:spPr>
      </p:pic>
      <p:pic>
        <p:nvPicPr>
          <p:cNvPr id="711" name="Google Shape;711;p32"/>
          <p:cNvPicPr preferRelativeResize="0"/>
          <p:nvPr/>
        </p:nvPicPr>
        <p:blipFill>
          <a:blip r:embed="rId5">
            <a:alphaModFix/>
          </a:blip>
          <a:stretch>
            <a:fillRect/>
          </a:stretch>
        </p:blipFill>
        <p:spPr>
          <a:xfrm>
            <a:off x="2218649" y="2683375"/>
            <a:ext cx="1750404" cy="906725"/>
          </a:xfrm>
          <a:prstGeom prst="rect">
            <a:avLst/>
          </a:prstGeom>
          <a:noFill/>
          <a:ln>
            <a:noFill/>
          </a:ln>
        </p:spPr>
      </p:pic>
      <p:pic>
        <p:nvPicPr>
          <p:cNvPr id="712" name="Google Shape;712;p32"/>
          <p:cNvPicPr preferRelativeResize="0"/>
          <p:nvPr/>
        </p:nvPicPr>
        <p:blipFill>
          <a:blip r:embed="rId6">
            <a:alphaModFix/>
          </a:blip>
          <a:stretch>
            <a:fillRect/>
          </a:stretch>
        </p:blipFill>
        <p:spPr>
          <a:xfrm>
            <a:off x="4015877" y="2664900"/>
            <a:ext cx="1802394" cy="943650"/>
          </a:xfrm>
          <a:prstGeom prst="rect">
            <a:avLst/>
          </a:prstGeom>
          <a:noFill/>
          <a:ln>
            <a:noFill/>
          </a:ln>
        </p:spPr>
      </p:pic>
      <p:pic>
        <p:nvPicPr>
          <p:cNvPr id="713" name="Google Shape;713;p32"/>
          <p:cNvPicPr preferRelativeResize="0"/>
          <p:nvPr/>
        </p:nvPicPr>
        <p:blipFill>
          <a:blip r:embed="rId7">
            <a:alphaModFix/>
          </a:blip>
          <a:stretch>
            <a:fillRect/>
          </a:stretch>
        </p:blipFill>
        <p:spPr>
          <a:xfrm>
            <a:off x="5958388" y="1729650"/>
            <a:ext cx="1000325" cy="2036150"/>
          </a:xfrm>
          <a:prstGeom prst="rect">
            <a:avLst/>
          </a:prstGeom>
          <a:noFill/>
          <a:ln>
            <a:noFill/>
          </a:ln>
        </p:spPr>
      </p:pic>
      <p:pic>
        <p:nvPicPr>
          <p:cNvPr id="714" name="Google Shape;714;p32"/>
          <p:cNvPicPr preferRelativeResize="0"/>
          <p:nvPr/>
        </p:nvPicPr>
        <p:blipFill>
          <a:blip r:embed="rId8">
            <a:alphaModFix/>
          </a:blip>
          <a:stretch>
            <a:fillRect/>
          </a:stretch>
        </p:blipFill>
        <p:spPr>
          <a:xfrm>
            <a:off x="7133350" y="2158175"/>
            <a:ext cx="1497347" cy="14914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33"/>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Final Instrument Assets</a:t>
            </a:r>
            <a:endParaRPr/>
          </a:p>
        </p:txBody>
      </p:sp>
      <p:sp>
        <p:nvSpPr>
          <p:cNvPr id="720" name="Google Shape;720;p3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1" name="Google Shape;721;p33"/>
          <p:cNvSpPr txBox="1"/>
          <p:nvPr/>
        </p:nvSpPr>
        <p:spPr>
          <a:xfrm>
            <a:off x="76573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Violin</a:t>
            </a:r>
            <a:endParaRPr>
              <a:solidFill>
                <a:schemeClr val="dk1"/>
              </a:solidFill>
              <a:latin typeface="Arvo"/>
              <a:ea typeface="Arvo"/>
              <a:cs typeface="Arvo"/>
              <a:sym typeface="Arvo"/>
            </a:endParaRPr>
          </a:p>
        </p:txBody>
      </p:sp>
      <p:pic>
        <p:nvPicPr>
          <p:cNvPr id="722" name="Google Shape;722;p33"/>
          <p:cNvPicPr preferRelativeResize="0"/>
          <p:nvPr/>
        </p:nvPicPr>
        <p:blipFill>
          <a:blip r:embed="rId3">
            <a:alphaModFix/>
          </a:blip>
          <a:stretch>
            <a:fillRect/>
          </a:stretch>
        </p:blipFill>
        <p:spPr>
          <a:xfrm>
            <a:off x="2130425" y="2625773"/>
            <a:ext cx="1949825" cy="964325"/>
          </a:xfrm>
          <a:prstGeom prst="rect">
            <a:avLst/>
          </a:prstGeom>
          <a:noFill/>
          <a:ln>
            <a:noFill/>
          </a:ln>
        </p:spPr>
      </p:pic>
      <p:pic>
        <p:nvPicPr>
          <p:cNvPr id="723" name="Google Shape;723;p33"/>
          <p:cNvPicPr preferRelativeResize="0"/>
          <p:nvPr/>
        </p:nvPicPr>
        <p:blipFill>
          <a:blip r:embed="rId4">
            <a:alphaModFix/>
          </a:blip>
          <a:stretch>
            <a:fillRect/>
          </a:stretch>
        </p:blipFill>
        <p:spPr>
          <a:xfrm>
            <a:off x="7098850" y="2059600"/>
            <a:ext cx="1828600" cy="1588100"/>
          </a:xfrm>
          <a:prstGeom prst="rect">
            <a:avLst/>
          </a:prstGeom>
          <a:noFill/>
          <a:ln>
            <a:noFill/>
          </a:ln>
        </p:spPr>
      </p:pic>
      <p:pic>
        <p:nvPicPr>
          <p:cNvPr id="724" name="Google Shape;724;p33"/>
          <p:cNvPicPr preferRelativeResize="0"/>
          <p:nvPr/>
        </p:nvPicPr>
        <p:blipFill>
          <a:blip r:embed="rId5">
            <a:alphaModFix/>
          </a:blip>
          <a:stretch>
            <a:fillRect/>
          </a:stretch>
        </p:blipFill>
        <p:spPr>
          <a:xfrm>
            <a:off x="5726475" y="1625400"/>
            <a:ext cx="1427649" cy="2368251"/>
          </a:xfrm>
          <a:prstGeom prst="rect">
            <a:avLst/>
          </a:prstGeom>
          <a:noFill/>
          <a:ln>
            <a:noFill/>
          </a:ln>
        </p:spPr>
      </p:pic>
      <p:pic>
        <p:nvPicPr>
          <p:cNvPr id="725" name="Google Shape;725;p33"/>
          <p:cNvPicPr preferRelativeResize="0"/>
          <p:nvPr/>
        </p:nvPicPr>
        <p:blipFill>
          <a:blip r:embed="rId6">
            <a:alphaModFix/>
          </a:blip>
          <a:stretch>
            <a:fillRect/>
          </a:stretch>
        </p:blipFill>
        <p:spPr>
          <a:xfrm>
            <a:off x="4159200" y="1669525"/>
            <a:ext cx="1488325" cy="2280000"/>
          </a:xfrm>
          <a:prstGeom prst="rect">
            <a:avLst/>
          </a:prstGeom>
          <a:noFill/>
          <a:ln>
            <a:noFill/>
          </a:ln>
        </p:spPr>
      </p:pic>
      <p:pic>
        <p:nvPicPr>
          <p:cNvPr id="726" name="Google Shape;726;p33"/>
          <p:cNvPicPr preferRelativeResize="0"/>
          <p:nvPr/>
        </p:nvPicPr>
        <p:blipFill>
          <a:blip r:embed="rId7">
            <a:alphaModFix/>
          </a:blip>
          <a:stretch>
            <a:fillRect/>
          </a:stretch>
        </p:blipFill>
        <p:spPr>
          <a:xfrm>
            <a:off x="495413" y="1547613"/>
            <a:ext cx="1635000" cy="2612051"/>
          </a:xfrm>
          <a:prstGeom prst="rect">
            <a:avLst/>
          </a:prstGeom>
          <a:noFill/>
          <a:ln>
            <a:noFill/>
          </a:ln>
        </p:spPr>
      </p:pic>
      <p:sp>
        <p:nvSpPr>
          <p:cNvPr id="727" name="Google Shape;727;p33"/>
          <p:cNvSpPr txBox="1"/>
          <p:nvPr/>
        </p:nvSpPr>
        <p:spPr>
          <a:xfrm>
            <a:off x="255813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Piano</a:t>
            </a:r>
            <a:endParaRPr>
              <a:solidFill>
                <a:schemeClr val="dk1"/>
              </a:solidFill>
              <a:latin typeface="Arvo"/>
              <a:ea typeface="Arvo"/>
              <a:cs typeface="Arvo"/>
              <a:sym typeface="Arvo"/>
            </a:endParaRPr>
          </a:p>
        </p:txBody>
      </p:sp>
      <p:sp>
        <p:nvSpPr>
          <p:cNvPr id="728" name="Google Shape;728;p33"/>
          <p:cNvSpPr txBox="1"/>
          <p:nvPr/>
        </p:nvSpPr>
        <p:spPr>
          <a:xfrm>
            <a:off x="435053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Guitar</a:t>
            </a:r>
            <a:endParaRPr>
              <a:solidFill>
                <a:schemeClr val="dk1"/>
              </a:solidFill>
              <a:latin typeface="Arvo"/>
              <a:ea typeface="Arvo"/>
              <a:cs typeface="Arvo"/>
              <a:sym typeface="Arvo"/>
            </a:endParaRPr>
          </a:p>
        </p:txBody>
      </p:sp>
      <p:sp>
        <p:nvSpPr>
          <p:cNvPr id="729" name="Google Shape;729;p33"/>
          <p:cNvSpPr txBox="1"/>
          <p:nvPr/>
        </p:nvSpPr>
        <p:spPr>
          <a:xfrm>
            <a:off x="589308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Bass</a:t>
            </a:r>
            <a:endParaRPr>
              <a:solidFill>
                <a:schemeClr val="dk1"/>
              </a:solidFill>
              <a:latin typeface="Arvo"/>
              <a:ea typeface="Arvo"/>
              <a:cs typeface="Arvo"/>
              <a:sym typeface="Arvo"/>
            </a:endParaRPr>
          </a:p>
        </p:txBody>
      </p:sp>
      <p:sp>
        <p:nvSpPr>
          <p:cNvPr id="730" name="Google Shape;730;p33"/>
          <p:cNvSpPr txBox="1"/>
          <p:nvPr/>
        </p:nvSpPr>
        <p:spPr>
          <a:xfrm>
            <a:off x="743563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Drum</a:t>
            </a:r>
            <a:endParaRPr>
              <a:solidFill>
                <a:schemeClr val="dk1"/>
              </a:solidFill>
              <a:latin typeface="Arvo"/>
              <a:ea typeface="Arvo"/>
              <a:cs typeface="Arvo"/>
              <a:sym typeface="Ar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34"/>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Final User Interface</a:t>
            </a:r>
            <a:endParaRPr/>
          </a:p>
        </p:txBody>
      </p:sp>
      <p:sp>
        <p:nvSpPr>
          <p:cNvPr id="736" name="Google Shape;736;p3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37" name="Google Shape;737;p34"/>
          <p:cNvSpPr txBox="1"/>
          <p:nvPr/>
        </p:nvSpPr>
        <p:spPr>
          <a:xfrm>
            <a:off x="1449863" y="3993650"/>
            <a:ext cx="22026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Pause/Play </a:t>
            </a:r>
            <a:endParaRPr>
              <a:solidFill>
                <a:schemeClr val="dk1"/>
              </a:solidFill>
              <a:latin typeface="Arvo"/>
              <a:ea typeface="Arvo"/>
              <a:cs typeface="Arvo"/>
              <a:sym typeface="Arvo"/>
            </a:endParaRPr>
          </a:p>
        </p:txBody>
      </p:sp>
      <p:sp>
        <p:nvSpPr>
          <p:cNvPr id="738" name="Google Shape;738;p34"/>
          <p:cNvSpPr txBox="1"/>
          <p:nvPr/>
        </p:nvSpPr>
        <p:spPr>
          <a:xfrm>
            <a:off x="4350565" y="3993650"/>
            <a:ext cx="24117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Previous Sound</a:t>
            </a:r>
            <a:endParaRPr>
              <a:solidFill>
                <a:schemeClr val="dk1"/>
              </a:solidFill>
              <a:latin typeface="Arvo"/>
              <a:ea typeface="Arvo"/>
              <a:cs typeface="Arvo"/>
              <a:sym typeface="Arvo"/>
            </a:endParaRPr>
          </a:p>
        </p:txBody>
      </p:sp>
      <p:sp>
        <p:nvSpPr>
          <p:cNvPr id="739" name="Google Shape;739;p34"/>
          <p:cNvSpPr txBox="1"/>
          <p:nvPr/>
        </p:nvSpPr>
        <p:spPr>
          <a:xfrm>
            <a:off x="7190438" y="3993650"/>
            <a:ext cx="1094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Next Sound</a:t>
            </a:r>
            <a:endParaRPr>
              <a:solidFill>
                <a:schemeClr val="dk1"/>
              </a:solidFill>
              <a:latin typeface="Arvo"/>
              <a:ea typeface="Arvo"/>
              <a:cs typeface="Arvo"/>
              <a:sym typeface="Arvo"/>
            </a:endParaRPr>
          </a:p>
        </p:txBody>
      </p:sp>
      <p:pic>
        <p:nvPicPr>
          <p:cNvPr id="740" name="Google Shape;740;p34"/>
          <p:cNvPicPr preferRelativeResize="0"/>
          <p:nvPr/>
        </p:nvPicPr>
        <p:blipFill>
          <a:blip r:embed="rId3">
            <a:alphaModFix/>
          </a:blip>
          <a:stretch>
            <a:fillRect/>
          </a:stretch>
        </p:blipFill>
        <p:spPr>
          <a:xfrm>
            <a:off x="718575" y="1974113"/>
            <a:ext cx="3822141" cy="2109075"/>
          </a:xfrm>
          <a:prstGeom prst="rect">
            <a:avLst/>
          </a:prstGeom>
          <a:noFill/>
          <a:ln>
            <a:noFill/>
          </a:ln>
        </p:spPr>
      </p:pic>
      <p:pic>
        <p:nvPicPr>
          <p:cNvPr id="741" name="Google Shape;741;p34"/>
          <p:cNvPicPr preferRelativeResize="0"/>
          <p:nvPr/>
        </p:nvPicPr>
        <p:blipFill>
          <a:blip r:embed="rId4">
            <a:alphaModFix/>
          </a:blip>
          <a:stretch>
            <a:fillRect/>
          </a:stretch>
        </p:blipFill>
        <p:spPr>
          <a:xfrm>
            <a:off x="3902657" y="1843225"/>
            <a:ext cx="3382191" cy="2370850"/>
          </a:xfrm>
          <a:prstGeom prst="rect">
            <a:avLst/>
          </a:prstGeom>
          <a:noFill/>
          <a:ln>
            <a:noFill/>
          </a:ln>
        </p:spPr>
      </p:pic>
      <p:pic>
        <p:nvPicPr>
          <p:cNvPr id="742" name="Google Shape;742;p34"/>
          <p:cNvPicPr preferRelativeResize="0"/>
          <p:nvPr/>
        </p:nvPicPr>
        <p:blipFill>
          <a:blip r:embed="rId5">
            <a:alphaModFix/>
          </a:blip>
          <a:stretch>
            <a:fillRect/>
          </a:stretch>
        </p:blipFill>
        <p:spPr>
          <a:xfrm>
            <a:off x="6497325" y="1862425"/>
            <a:ext cx="2480625" cy="2164300"/>
          </a:xfrm>
          <a:prstGeom prst="rect">
            <a:avLst/>
          </a:prstGeom>
          <a:noFill/>
          <a:ln>
            <a:noFill/>
          </a:ln>
        </p:spPr>
      </p:pic>
      <p:sp>
        <p:nvSpPr>
          <p:cNvPr id="743" name="Google Shape;743;p34"/>
          <p:cNvSpPr txBox="1"/>
          <p:nvPr/>
        </p:nvSpPr>
        <p:spPr>
          <a:xfrm>
            <a:off x="1484913" y="1591550"/>
            <a:ext cx="22026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Bottom Controls</a:t>
            </a:r>
            <a:endParaRPr>
              <a:solidFill>
                <a:schemeClr val="dk1"/>
              </a:solidFill>
              <a:latin typeface="Arvo"/>
              <a:ea typeface="Arvo"/>
              <a:cs typeface="Arvo"/>
              <a:sym typeface="Arvo"/>
            </a:endParaRPr>
          </a:p>
        </p:txBody>
      </p:sp>
      <p:sp>
        <p:nvSpPr>
          <p:cNvPr id="744" name="Google Shape;744;p34"/>
          <p:cNvSpPr txBox="1"/>
          <p:nvPr/>
        </p:nvSpPr>
        <p:spPr>
          <a:xfrm>
            <a:off x="4943305" y="1591550"/>
            <a:ext cx="3143400" cy="49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rvo"/>
                <a:ea typeface="Arvo"/>
                <a:cs typeface="Arvo"/>
                <a:sym typeface="Arvo"/>
              </a:rPr>
              <a:t>Instrument Sound Switchers</a:t>
            </a:r>
            <a:endParaRPr>
              <a:solidFill>
                <a:schemeClr val="dk1"/>
              </a:solidFill>
              <a:latin typeface="Arvo"/>
              <a:ea typeface="Arvo"/>
              <a:cs typeface="Arvo"/>
              <a:sym typeface="Arv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