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141"/>
    <a:srgbClr val="000000"/>
    <a:srgbClr val="6464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28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0269-18A9-4FD7-B870-B8C623CED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BD1E3-9889-440E-9996-02A5AFA0F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D4D4-913A-4991-81EE-6D3F0CFE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8A79-8311-458C-81C7-6F80653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5581-BF59-4447-B75F-CD88B6BF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24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F1F3-AFB4-4641-834E-4EBECDE5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6D363-10D4-4313-8894-A0530E11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C27C-58EB-4809-A6D4-BB6353AE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973C-1982-439A-B620-0659DFB8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598E-75C6-4D26-8857-A8DE8240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822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56DC0-36CF-4A93-821A-78DF4AC48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74825-A92E-4E53-92A6-122AF83E7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FDBA-8308-48C6-BC1B-1BEE505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A678-53BC-41C9-80B8-86B2E4D0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D9C2-6B00-4688-A04D-E43B1B10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1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CA10-E6DE-4202-8F7D-32EE8B36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2C52-E75D-4341-865D-A61723C3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731F-AB5D-41D9-BBDA-AE723367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495D-41C7-489A-BC5B-EA3DD55E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D920-2A1E-4B88-AF7F-571AE7BC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794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9A5C-4268-442E-A011-4A11B9CD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99B6-E480-4B1F-9E83-DD8871DB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4A5E-71C9-4365-AB87-30017BE3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D341-44E0-4A61-AF84-45518970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139C-7B90-42F1-B53B-B8139942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68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BD7E-5A50-4034-825F-0EA302D6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9276-EBE0-4351-A74E-36953C3B6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4561-B7DB-4A10-8AD7-D84B1BE0A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B75B-4ADA-4C4B-B5FA-C2229FC0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88628-42FD-4FDA-9E45-235185F8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5C52-FC1E-4DE3-8369-1FABE067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919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D76-ABEB-47A6-AC86-1B5F4E87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9416B-9D40-48A7-9716-FEC1DA39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C051D-EFC9-4FEB-973E-665AA5B8C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BCE3-2634-421A-A671-83CB2A1B7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6FC1A-3A5E-4D1B-833E-F44FAF9C5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18C5D-0A75-4994-977C-3FF3ED6C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CD2DA-C749-4BC8-A78D-84EB8184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2A663-C8BA-41BE-B642-A9FF77F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8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7F00-C844-4FAC-A4AF-70E97C4B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25E9F-E356-45B9-8B20-4B74A7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61148-5B7F-4ACE-A85A-F4F216A4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3BEBB-1270-4ECC-9C7C-0A57306E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711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8ED5F-364B-4726-B201-18641FE9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91963-B500-4DA7-9E26-FF79EA50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ADE70-640D-46CA-84C5-9848791B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92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5B2E-5D4E-4A34-BE90-090898AE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F272-D86C-4DAC-9A55-CC1500FE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0CB9A-1FCB-4214-A0E0-4E69161B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5CC9-73E9-46DC-A070-DA15B1EA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D80E-E90D-48FE-B775-8B843C5F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1429-DD24-4CF9-B541-9E2CEAFC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3673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8501-59FD-4BD7-94BD-D600BA9E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F6B77-9B12-41AF-92A4-3335F373E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A8D9D-319D-4156-8FFD-3AF7EA2E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8DB94-3AC6-4DDD-BE39-D8FCBE9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E5DB-2A92-4F50-93B1-D1BFD549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F916F-B6CF-4721-B4A1-4EE38270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0386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716C8-88AD-4835-B8AD-24F84955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1FDB-2BA9-4AF3-B632-6D90CA23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3B1D-411C-42BE-9C37-33BDAAD40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E434-C717-4A8A-ACC7-4AC9230AF8C5}" type="datetimeFigureOut">
              <a:rPr lang="sr-Latn-RS" smtClean="0"/>
              <a:t>17.5.2021.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3114-5006-4283-8F2E-41FDE8EC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8F2F-CF85-4BC7-A2F7-A25244181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282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Send email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9D701B0-01A8-4CCC-A466-C680FBD0282D}"/>
              </a:ext>
            </a:extLst>
          </p:cNvPr>
          <p:cNvSpPr/>
          <p:nvPr/>
        </p:nvSpPr>
        <p:spPr>
          <a:xfrm>
            <a:off x="3572825" y="1274337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0202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Receive email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3346CC1-2D25-401B-9966-8F62C8E6EE7D}"/>
              </a:ext>
            </a:extLst>
          </p:cNvPr>
          <p:cNvSpPr/>
          <p:nvPr/>
        </p:nvSpPr>
        <p:spPr>
          <a:xfrm>
            <a:off x="3572825" y="1635160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3269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Contacts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2FDBE1F-7DC5-4FF1-BA00-AA03FF24B656}"/>
              </a:ext>
            </a:extLst>
          </p:cNvPr>
          <p:cNvSpPr/>
          <p:nvPr/>
        </p:nvSpPr>
        <p:spPr>
          <a:xfrm>
            <a:off x="3572825" y="1997778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18274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Personal keys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92A46C-5DBF-4671-8C04-AD5DD0527C38}"/>
              </a:ext>
            </a:extLst>
          </p:cNvPr>
          <p:cNvSpPr/>
          <p:nvPr/>
        </p:nvSpPr>
        <p:spPr>
          <a:xfrm>
            <a:off x="3572825" y="2358601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2258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3572829" y="957424"/>
            <a:ext cx="5046343" cy="4726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3572828" y="957424"/>
            <a:ext cx="5046343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053405" y="1279174"/>
            <a:ext cx="456576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Settings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7513193" y="1060000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FD0CB03-D045-48AA-BB55-33AA62CDBE7B}"/>
              </a:ext>
            </a:extLst>
          </p:cNvPr>
          <p:cNvSpPr/>
          <p:nvPr/>
        </p:nvSpPr>
        <p:spPr>
          <a:xfrm>
            <a:off x="3572826" y="1275231"/>
            <a:ext cx="487679" cy="440851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82172B8-A92F-439D-A3D6-00A06130E92E}"/>
              </a:ext>
            </a:extLst>
          </p:cNvPr>
          <p:cNvSpPr/>
          <p:nvPr/>
        </p:nvSpPr>
        <p:spPr>
          <a:xfrm>
            <a:off x="3572825" y="2721219"/>
            <a:ext cx="487680" cy="362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33AECE-272F-4577-B308-78FC72136007}"/>
              </a:ext>
            </a:extLst>
          </p:cNvPr>
          <p:cNvGrpSpPr/>
          <p:nvPr/>
        </p:nvGrpSpPr>
        <p:grpSpPr>
          <a:xfrm>
            <a:off x="3631808" y="1349882"/>
            <a:ext cx="362618" cy="1680466"/>
            <a:chOff x="1061451" y="867282"/>
            <a:chExt cx="362618" cy="1680466"/>
          </a:xfrm>
        </p:grpSpPr>
        <p:sp>
          <p:nvSpPr>
            <p:cNvPr id="249" name="Graphic 242" descr="Single gear">
              <a:extLst>
                <a:ext uri="{FF2B5EF4-FFF2-40B4-BE49-F238E27FC236}">
                  <a16:creationId xmlns:a16="http://schemas.microsoft.com/office/drawing/2014/main" id="{C8A2443F-D040-4CAB-BDD8-323902BECC1E}"/>
                </a:ext>
              </a:extLst>
            </p:cNvPr>
            <p:cNvSpPr/>
            <p:nvPr/>
          </p:nvSpPr>
          <p:spPr>
            <a:xfrm>
              <a:off x="1101195" y="2290893"/>
              <a:ext cx="257232" cy="256855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  <p:pic>
          <p:nvPicPr>
            <p:cNvPr id="251" name="Graphic 250" descr="Key">
              <a:extLst>
                <a:ext uri="{FF2B5EF4-FFF2-40B4-BE49-F238E27FC236}">
                  <a16:creationId xmlns:a16="http://schemas.microsoft.com/office/drawing/2014/main" id="{F6EDC8FA-B17D-4844-807D-0F15107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451" y="1884718"/>
              <a:ext cx="362618" cy="362618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BD0774C-A70C-4947-B015-82FE38EE461A}"/>
                </a:ext>
              </a:extLst>
            </p:cNvPr>
            <p:cNvGrpSpPr/>
            <p:nvPr/>
          </p:nvGrpSpPr>
          <p:grpSpPr>
            <a:xfrm>
              <a:off x="1101195" y="1558735"/>
              <a:ext cx="273477" cy="263777"/>
              <a:chOff x="6922440" y="2469524"/>
              <a:chExt cx="273477" cy="263777"/>
            </a:xfrm>
          </p:grpSpPr>
          <p:sp>
            <p:nvSpPr>
              <p:cNvPr id="257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22440" y="2470183"/>
                <a:ext cx="29301" cy="263118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  <p:sp>
            <p:nvSpPr>
              <p:cNvPr id="258" name="Graphic 252" descr="Closed book">
                <a:extLst>
                  <a:ext uri="{FF2B5EF4-FFF2-40B4-BE49-F238E27FC236}">
                    <a16:creationId xmlns:a16="http://schemas.microsoft.com/office/drawing/2014/main" id="{5722252F-317F-4320-8BED-C3E154E71F01}"/>
                  </a:ext>
                </a:extLst>
              </p:cNvPr>
              <p:cNvSpPr/>
              <p:nvPr/>
            </p:nvSpPr>
            <p:spPr>
              <a:xfrm>
                <a:off x="6971275" y="2469524"/>
                <a:ext cx="224642" cy="26377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rgbClr val="4541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sr-Latn-RS"/>
              </a:p>
            </p:txBody>
          </p:sp>
        </p:grpSp>
        <p:pic>
          <p:nvPicPr>
            <p:cNvPr id="261" name="Graphic 260" descr="Open envelope">
              <a:extLst>
                <a:ext uri="{FF2B5EF4-FFF2-40B4-BE49-F238E27FC236}">
                  <a16:creationId xmlns:a16="http://schemas.microsoft.com/office/drawing/2014/main" id="{3FB5FD4A-CA59-4F89-A186-3A7104CF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451" y="1145638"/>
              <a:ext cx="362618" cy="362618"/>
            </a:xfrm>
            <a:prstGeom prst="rect">
              <a:avLst/>
            </a:prstGeom>
          </p:spPr>
        </p:pic>
        <p:sp>
          <p:nvSpPr>
            <p:cNvPr id="248" name="Graphic 246" descr="Envelope">
              <a:extLst>
                <a:ext uri="{FF2B5EF4-FFF2-40B4-BE49-F238E27FC236}">
                  <a16:creationId xmlns:a16="http://schemas.microsoft.com/office/drawing/2014/main" id="{ADEE4282-9961-4E3E-9572-E33550FFA857}"/>
                </a:ext>
              </a:extLst>
            </p:cNvPr>
            <p:cNvSpPr/>
            <p:nvPr/>
          </p:nvSpPr>
          <p:spPr>
            <a:xfrm>
              <a:off x="1091669" y="867282"/>
              <a:ext cx="302182" cy="211527"/>
            </a:xfrm>
            <a:custGeom>
              <a:avLst/>
              <a:gdLst>
                <a:gd name="connsiteX0" fmla="*/ 0 w 762000"/>
                <a:gd name="connsiteY0" fmla="*/ 0 h 533400"/>
                <a:gd name="connsiteX1" fmla="*/ 0 w 762000"/>
                <a:gd name="connsiteY1" fmla="*/ 533400 h 533400"/>
                <a:gd name="connsiteX2" fmla="*/ 762000 w 762000"/>
                <a:gd name="connsiteY2" fmla="*/ 533400 h 533400"/>
                <a:gd name="connsiteX3" fmla="*/ 762000 w 762000"/>
                <a:gd name="connsiteY3" fmla="*/ 0 h 533400"/>
                <a:gd name="connsiteX4" fmla="*/ 0 w 762000"/>
                <a:gd name="connsiteY4" fmla="*/ 0 h 533400"/>
                <a:gd name="connsiteX5" fmla="*/ 394335 w 762000"/>
                <a:gd name="connsiteY5" fmla="*/ 332423 h 533400"/>
                <a:gd name="connsiteX6" fmla="*/ 367665 w 762000"/>
                <a:gd name="connsiteY6" fmla="*/ 332423 h 533400"/>
                <a:gd name="connsiteX7" fmla="*/ 85725 w 762000"/>
                <a:gd name="connsiteY7" fmla="*/ 57150 h 533400"/>
                <a:gd name="connsiteX8" fmla="*/ 677228 w 762000"/>
                <a:gd name="connsiteY8" fmla="*/ 57150 h 533400"/>
                <a:gd name="connsiteX9" fmla="*/ 394335 w 762000"/>
                <a:gd name="connsiteY9" fmla="*/ 332423 h 533400"/>
                <a:gd name="connsiteX10" fmla="*/ 242888 w 762000"/>
                <a:gd name="connsiteY10" fmla="*/ 263843 h 533400"/>
                <a:gd name="connsiteX11" fmla="*/ 57150 w 762000"/>
                <a:gd name="connsiteY11" fmla="*/ 450533 h 533400"/>
                <a:gd name="connsiteX12" fmla="*/ 57150 w 762000"/>
                <a:gd name="connsiteY12" fmla="*/ 81915 h 533400"/>
                <a:gd name="connsiteX13" fmla="*/ 242888 w 762000"/>
                <a:gd name="connsiteY13" fmla="*/ 263843 h 533400"/>
                <a:gd name="connsiteX14" fmla="*/ 270510 w 762000"/>
                <a:gd name="connsiteY14" fmla="*/ 290513 h 533400"/>
                <a:gd name="connsiteX15" fmla="*/ 341948 w 762000"/>
                <a:gd name="connsiteY15" fmla="*/ 360045 h 533400"/>
                <a:gd name="connsiteX16" fmla="*/ 381953 w 762000"/>
                <a:gd name="connsiteY16" fmla="*/ 376238 h 533400"/>
                <a:gd name="connsiteX17" fmla="*/ 421958 w 762000"/>
                <a:gd name="connsiteY17" fmla="*/ 360045 h 533400"/>
                <a:gd name="connsiteX18" fmla="*/ 493395 w 762000"/>
                <a:gd name="connsiteY18" fmla="*/ 290513 h 533400"/>
                <a:gd name="connsiteX19" fmla="*/ 678180 w 762000"/>
                <a:gd name="connsiteY19" fmla="*/ 476250 h 533400"/>
                <a:gd name="connsiteX20" fmla="*/ 84773 w 762000"/>
                <a:gd name="connsiteY20" fmla="*/ 476250 h 533400"/>
                <a:gd name="connsiteX21" fmla="*/ 270510 w 762000"/>
                <a:gd name="connsiteY21" fmla="*/ 290513 h 533400"/>
                <a:gd name="connsiteX22" fmla="*/ 519113 w 762000"/>
                <a:gd name="connsiteY22" fmla="*/ 263843 h 533400"/>
                <a:gd name="connsiteX23" fmla="*/ 704850 w 762000"/>
                <a:gd name="connsiteY23" fmla="*/ 82868 h 533400"/>
                <a:gd name="connsiteX24" fmla="*/ 704850 w 762000"/>
                <a:gd name="connsiteY24" fmla="*/ 449580 h 533400"/>
                <a:gd name="connsiteX25" fmla="*/ 519113 w 762000"/>
                <a:gd name="connsiteY25" fmla="*/ 26384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2000" h="533400">
                  <a:moveTo>
                    <a:pt x="0" y="0"/>
                  </a:move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394335" y="332423"/>
                  </a:moveTo>
                  <a:cubicBezTo>
                    <a:pt x="386715" y="340043"/>
                    <a:pt x="375285" y="340043"/>
                    <a:pt x="367665" y="332423"/>
                  </a:cubicBezTo>
                  <a:lnTo>
                    <a:pt x="85725" y="57150"/>
                  </a:lnTo>
                  <a:lnTo>
                    <a:pt x="677228" y="57150"/>
                  </a:lnTo>
                  <a:lnTo>
                    <a:pt x="394335" y="332423"/>
                  </a:lnTo>
                  <a:close/>
                  <a:moveTo>
                    <a:pt x="242888" y="263843"/>
                  </a:moveTo>
                  <a:lnTo>
                    <a:pt x="57150" y="450533"/>
                  </a:lnTo>
                  <a:lnTo>
                    <a:pt x="57150" y="81915"/>
                  </a:lnTo>
                  <a:lnTo>
                    <a:pt x="242888" y="263843"/>
                  </a:lnTo>
                  <a:close/>
                  <a:moveTo>
                    <a:pt x="270510" y="290513"/>
                  </a:moveTo>
                  <a:lnTo>
                    <a:pt x="341948" y="360045"/>
                  </a:lnTo>
                  <a:cubicBezTo>
                    <a:pt x="353378" y="370523"/>
                    <a:pt x="367665" y="376238"/>
                    <a:pt x="381953" y="376238"/>
                  </a:cubicBezTo>
                  <a:cubicBezTo>
                    <a:pt x="396240" y="376238"/>
                    <a:pt x="410528" y="370523"/>
                    <a:pt x="421958" y="360045"/>
                  </a:cubicBezTo>
                  <a:lnTo>
                    <a:pt x="493395" y="290513"/>
                  </a:lnTo>
                  <a:lnTo>
                    <a:pt x="678180" y="476250"/>
                  </a:lnTo>
                  <a:lnTo>
                    <a:pt x="84773" y="476250"/>
                  </a:lnTo>
                  <a:lnTo>
                    <a:pt x="270510" y="290513"/>
                  </a:lnTo>
                  <a:close/>
                  <a:moveTo>
                    <a:pt x="519113" y="263843"/>
                  </a:moveTo>
                  <a:lnTo>
                    <a:pt x="704850" y="82868"/>
                  </a:lnTo>
                  <a:lnTo>
                    <a:pt x="704850" y="449580"/>
                  </a:lnTo>
                  <a:lnTo>
                    <a:pt x="519113" y="2638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r-Latn-RS"/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D13720D-2021-4A4A-918E-9D72261B3EEE}"/>
              </a:ext>
            </a:extLst>
          </p:cNvPr>
          <p:cNvSpPr/>
          <p:nvPr/>
        </p:nvSpPr>
        <p:spPr>
          <a:xfrm>
            <a:off x="4265807" y="1739525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980298" y="1739525"/>
            <a:ext cx="344052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48EBDBC-7A4C-44C8-9CBB-B4FC7F0953FD}"/>
              </a:ext>
            </a:extLst>
          </p:cNvPr>
          <p:cNvSpPr/>
          <p:nvPr/>
        </p:nvSpPr>
        <p:spPr>
          <a:xfrm>
            <a:off x="4258708" y="2154692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4983358" y="2154692"/>
            <a:ext cx="3437465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26486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Encode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S</dc:creator>
  <cp:lastModifiedBy>Marko S</cp:lastModifiedBy>
  <cp:revision>33</cp:revision>
  <dcterms:created xsi:type="dcterms:W3CDTF">2021-05-11T13:20:57Z</dcterms:created>
  <dcterms:modified xsi:type="dcterms:W3CDTF">2021-05-17T16:04:46Z</dcterms:modified>
</cp:coreProperties>
</file>