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FAFE7"/>
    <a:srgbClr val="C9A6E4"/>
    <a:srgbClr val="C198E0"/>
    <a:srgbClr val="FFFF97"/>
    <a:srgbClr val="000000"/>
    <a:srgbClr val="454141"/>
    <a:srgbClr val="6464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0269-18A9-4FD7-B870-B8C623CE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BD1E3-9889-440E-9996-02A5AFA0F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D4D4-913A-4991-81EE-6D3F0CFE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8A79-8311-458C-81C7-6F80653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5581-BF59-4447-B75F-CD88B6BF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24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F1F3-AFB4-4641-834E-4EBECDE5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6D363-10D4-4313-8894-A0530E11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C27C-58EB-4809-A6D4-BB6353AE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973C-1982-439A-B620-0659DFB8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598E-75C6-4D26-8857-A8DE8240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822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56DC0-36CF-4A93-821A-78DF4AC48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74825-A92E-4E53-92A6-122AF83E7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FDBA-8308-48C6-BC1B-1BEE505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A678-53BC-41C9-80B8-86B2E4D0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D9C2-6B00-4688-A04D-E43B1B10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1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CA10-E6DE-4202-8F7D-32EE8B36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2C52-E75D-4341-865D-A61723C3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731F-AB5D-41D9-BBDA-AE723367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495D-41C7-489A-BC5B-EA3DD55E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D920-2A1E-4B88-AF7F-571AE7BC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794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9A5C-4268-442E-A011-4A11B9CD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99B6-E480-4B1F-9E83-DD8871DB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4A5E-71C9-4365-AB87-30017BE3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D341-44E0-4A61-AF84-45518970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139C-7B90-42F1-B53B-B8139942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68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BD7E-5A50-4034-825F-0EA302D6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9276-EBE0-4351-A74E-36953C3B6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4561-B7DB-4A10-8AD7-D84B1BE0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B75B-4ADA-4C4B-B5FA-C2229FC0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88628-42FD-4FDA-9E45-235185F8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5C52-FC1E-4DE3-8369-1FABE067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919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D76-ABEB-47A6-AC86-1B5F4E87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9416B-9D40-48A7-9716-FEC1DA39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C051D-EFC9-4FEB-973E-665AA5B8C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BCE3-2634-421A-A671-83CB2A1B7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6FC1A-3A5E-4D1B-833E-F44FAF9C5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18C5D-0A75-4994-977C-3FF3ED6C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CD2DA-C749-4BC8-A78D-84EB8184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2A663-C8BA-41BE-B642-A9FF77F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8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7F00-C844-4FAC-A4AF-70E97C4B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25E9F-E356-45B9-8B20-4B74A7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61148-5B7F-4ACE-A85A-F4F216A4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3BEBB-1270-4ECC-9C7C-0A57306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711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8ED5F-364B-4726-B201-18641FE9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91963-B500-4DA7-9E26-FF79EA5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ADE70-640D-46CA-84C5-9848791B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92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5B2E-5D4E-4A34-BE90-090898AE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F272-D86C-4DAC-9A55-CC1500FE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0CB9A-1FCB-4214-A0E0-4E69161B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5CC9-73E9-46DC-A070-DA15B1E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D80E-E90D-48FE-B775-8B843C5F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1429-DD24-4CF9-B541-9E2CEAF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3673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8501-59FD-4BD7-94BD-D600BA9E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F6B77-9B12-41AF-92A4-3335F373E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A8D9D-319D-4156-8FFD-3AF7EA2E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8DB94-3AC6-4DDD-BE39-D8FCBE9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E5DB-2A92-4F50-93B1-D1BFD549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916F-B6CF-4721-B4A1-4EE3827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0386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716C8-88AD-4835-B8AD-24F84955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1FDB-2BA9-4AF3-B632-6D90CA23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3B1D-411C-42BE-9C37-33BDAAD4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E434-C717-4A8A-ACC7-4AC9230AF8C5}" type="datetimeFigureOut">
              <a:rPr lang="sr-Latn-RS" smtClean="0"/>
              <a:t>21.5.2021.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3114-5006-4283-8F2E-41FDE8EC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8F2F-CF85-4BC7-A2F7-A25244181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484D-0712-44EB-B985-A97CDB55CA4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28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9261C762-36B9-4373-8693-7E93FDC0498C}"/>
              </a:ext>
            </a:extLst>
          </p:cNvPr>
          <p:cNvSpPr/>
          <p:nvPr/>
        </p:nvSpPr>
        <p:spPr>
          <a:xfrm>
            <a:off x="457418" y="905478"/>
            <a:ext cx="6228368" cy="47066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456693" y="324158"/>
            <a:ext cx="6229094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57416" y="640332"/>
            <a:ext cx="6228368" cy="26514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5579808" y="426734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8384BA-818C-4E96-ADF7-02BCF54894A4}"/>
              </a:ext>
            </a:extLst>
          </p:cNvPr>
          <p:cNvSpPr/>
          <p:nvPr/>
        </p:nvSpPr>
        <p:spPr>
          <a:xfrm>
            <a:off x="456694" y="635495"/>
            <a:ext cx="909826" cy="2699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Send 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52D4E-F2D1-4081-8228-17DD72252911}"/>
              </a:ext>
            </a:extLst>
          </p:cNvPr>
          <p:cNvSpPr/>
          <p:nvPr/>
        </p:nvSpPr>
        <p:spPr>
          <a:xfrm>
            <a:off x="1366520" y="635495"/>
            <a:ext cx="1123200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Receive email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7A46F-0545-4749-A975-DF86576E3BE3}"/>
              </a:ext>
            </a:extLst>
          </p:cNvPr>
          <p:cNvSpPr/>
          <p:nvPr/>
        </p:nvSpPr>
        <p:spPr>
          <a:xfrm>
            <a:off x="2489720" y="635495"/>
            <a:ext cx="768784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Contacts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0CAF4D-8A98-420B-A07B-CFEBD55C9D92}"/>
              </a:ext>
            </a:extLst>
          </p:cNvPr>
          <p:cNvSpPr/>
          <p:nvPr/>
        </p:nvSpPr>
        <p:spPr>
          <a:xfrm>
            <a:off x="5695908" y="1171810"/>
            <a:ext cx="612675" cy="889093"/>
          </a:xfrm>
          <a:prstGeom prst="roundRect">
            <a:avLst>
              <a:gd name="adj" fmla="val 5888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sr-Latn-RS" sz="1200" dirty="0" err="1">
                <a:latin typeface="Encode Sans" pitchFamily="2" charset="-18"/>
              </a:rPr>
              <a:t>Send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F0EE5B-A94D-45A6-8EE5-C309980D604A}"/>
              </a:ext>
            </a:extLst>
          </p:cNvPr>
          <p:cNvSpPr/>
          <p:nvPr/>
        </p:nvSpPr>
        <p:spPr>
          <a:xfrm>
            <a:off x="1647510" y="1171039"/>
            <a:ext cx="3979880" cy="269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 err="1">
                <a:latin typeface="Encode Sans" pitchFamily="2" charset="-18"/>
              </a:rPr>
              <a:t>email_from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C6202-5634-472E-8855-B04B36D4DFEA}"/>
              </a:ext>
            </a:extLst>
          </p:cNvPr>
          <p:cNvSpPr/>
          <p:nvPr/>
        </p:nvSpPr>
        <p:spPr>
          <a:xfrm>
            <a:off x="842579" y="1783220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Subject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5CA016-9FFE-4AF9-9FCD-C6EA834C546F}"/>
              </a:ext>
            </a:extLst>
          </p:cNvPr>
          <p:cNvSpPr/>
          <p:nvPr/>
        </p:nvSpPr>
        <p:spPr>
          <a:xfrm>
            <a:off x="1647511" y="1790919"/>
            <a:ext cx="3979880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subject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CB734-91DB-4232-A0CD-537237DD910F}"/>
              </a:ext>
            </a:extLst>
          </p:cNvPr>
          <p:cNvSpPr/>
          <p:nvPr/>
        </p:nvSpPr>
        <p:spPr>
          <a:xfrm>
            <a:off x="833896" y="2175133"/>
            <a:ext cx="5474687" cy="22285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body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8447D7-64BE-4657-BD14-F7045E28EED9}"/>
              </a:ext>
            </a:extLst>
          </p:cNvPr>
          <p:cNvSpPr/>
          <p:nvPr/>
        </p:nvSpPr>
        <p:spPr>
          <a:xfrm>
            <a:off x="842579" y="1171039"/>
            <a:ext cx="740693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7C9AA4-6283-4ADD-A1F0-35FC03A1C030}"/>
              </a:ext>
            </a:extLst>
          </p:cNvPr>
          <p:cNvSpPr/>
          <p:nvPr/>
        </p:nvSpPr>
        <p:spPr>
          <a:xfrm>
            <a:off x="842579" y="1487058"/>
            <a:ext cx="740693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FC7B44E-DBF9-47CF-9728-42E75E44F57B}"/>
              </a:ext>
            </a:extLst>
          </p:cNvPr>
          <p:cNvSpPr/>
          <p:nvPr/>
        </p:nvSpPr>
        <p:spPr>
          <a:xfrm>
            <a:off x="1647511" y="1482401"/>
            <a:ext cx="3979879" cy="269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email</a:t>
            </a:r>
            <a:r>
              <a:rPr lang="en-US" sz="1200" dirty="0" err="1">
                <a:latin typeface="Encode Sans" pitchFamily="2" charset="-18"/>
              </a:rPr>
              <a:t>_to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587BC0-7A94-4B32-847A-8ED675031433}"/>
              </a:ext>
            </a:extLst>
          </p:cNvPr>
          <p:cNvSpPr/>
          <p:nvPr/>
        </p:nvSpPr>
        <p:spPr>
          <a:xfrm>
            <a:off x="7129505" y="324158"/>
            <a:ext cx="740693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D3385-159A-4610-953E-11500CA85C84}"/>
              </a:ext>
            </a:extLst>
          </p:cNvPr>
          <p:cNvGrpSpPr/>
          <p:nvPr/>
        </p:nvGrpSpPr>
        <p:grpSpPr>
          <a:xfrm>
            <a:off x="7648441" y="443910"/>
            <a:ext cx="164181" cy="72003"/>
            <a:chOff x="2692264" y="3721654"/>
            <a:chExt cx="164181" cy="7200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9295A7-9142-49A7-A549-327BEFF7EDC0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70324A3-56E8-4D74-8FE3-6E1C1B79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A8BC40D-4543-4B6A-8819-539C1C93D93B}"/>
              </a:ext>
            </a:extLst>
          </p:cNvPr>
          <p:cNvSpPr/>
          <p:nvPr/>
        </p:nvSpPr>
        <p:spPr>
          <a:xfrm>
            <a:off x="7129505" y="593183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from_email</a:t>
            </a:r>
            <a:r>
              <a:rPr lang="en-US" sz="1200" kern="1200" dirty="0">
                <a:latin typeface="Encode Sans" pitchFamily="2" charset="-18"/>
              </a:rPr>
              <a:t> | </a:t>
            </a:r>
            <a:r>
              <a:rPr lang="en-US" sz="1200" kern="1200" dirty="0" err="1">
                <a:latin typeface="Encode Sans" pitchFamily="2" charset="-18"/>
              </a:rPr>
              <a:t>from_key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0276A2-5BA6-4C0E-839B-2F035972D84A}"/>
              </a:ext>
            </a:extLst>
          </p:cNvPr>
          <p:cNvSpPr/>
          <p:nvPr/>
        </p:nvSpPr>
        <p:spPr>
          <a:xfrm>
            <a:off x="7129505" y="857601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from_email</a:t>
            </a:r>
            <a:r>
              <a:rPr lang="en-US" sz="1200" kern="1200" dirty="0">
                <a:latin typeface="Encode Sans" pitchFamily="2" charset="-18"/>
              </a:rPr>
              <a:t> | </a:t>
            </a:r>
            <a:r>
              <a:rPr lang="en-US" sz="1200" kern="1200" dirty="0" err="1">
                <a:latin typeface="Encode Sans" pitchFamily="2" charset="-18"/>
              </a:rPr>
              <a:t>from_key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08653D-2805-40E6-B2B8-583E506B90DF}"/>
              </a:ext>
            </a:extLst>
          </p:cNvPr>
          <p:cNvSpPr/>
          <p:nvPr/>
        </p:nvSpPr>
        <p:spPr>
          <a:xfrm>
            <a:off x="7129505" y="1127585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from_email</a:t>
            </a:r>
            <a:r>
              <a:rPr lang="en-US" sz="1200" kern="1200" dirty="0">
                <a:latin typeface="Encode Sans" pitchFamily="2" charset="-18"/>
              </a:rPr>
              <a:t> | </a:t>
            </a:r>
            <a:r>
              <a:rPr lang="en-US" sz="1200" kern="1200" dirty="0" err="1">
                <a:latin typeface="Encode Sans" pitchFamily="2" charset="-18"/>
              </a:rPr>
              <a:t>from_key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252B85-CE52-49C0-8D11-59B7F1145B94}"/>
              </a:ext>
            </a:extLst>
          </p:cNvPr>
          <p:cNvSpPr/>
          <p:nvPr/>
        </p:nvSpPr>
        <p:spPr>
          <a:xfrm>
            <a:off x="7129505" y="1392003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from_email</a:t>
            </a:r>
            <a:r>
              <a:rPr lang="en-US" sz="1200" kern="1200" dirty="0">
                <a:latin typeface="Encode Sans" pitchFamily="2" charset="-18"/>
              </a:rPr>
              <a:t> | </a:t>
            </a:r>
            <a:r>
              <a:rPr lang="en-US" sz="1200" kern="1200" dirty="0" err="1">
                <a:latin typeface="Encode Sans" pitchFamily="2" charset="-18"/>
              </a:rPr>
              <a:t>from_key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00F561-0B5D-4084-8219-9EF0C1350C80}"/>
              </a:ext>
            </a:extLst>
          </p:cNvPr>
          <p:cNvSpPr/>
          <p:nvPr/>
        </p:nvSpPr>
        <p:spPr>
          <a:xfrm>
            <a:off x="7129505" y="1841665"/>
            <a:ext cx="740693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A294F3-D4F6-44EB-9EE7-59A754A74E7F}"/>
              </a:ext>
            </a:extLst>
          </p:cNvPr>
          <p:cNvGrpSpPr/>
          <p:nvPr/>
        </p:nvGrpSpPr>
        <p:grpSpPr>
          <a:xfrm>
            <a:off x="7648441" y="1961417"/>
            <a:ext cx="164181" cy="72003"/>
            <a:chOff x="2692264" y="3721654"/>
            <a:chExt cx="164181" cy="72003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C99195-6B52-449B-BD94-8871C9782B68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8B3EDFE-03D3-4A79-A6AF-D404E01CA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98D9CBB-20D3-4DB4-BDBB-3D55F28FB5DF}"/>
              </a:ext>
            </a:extLst>
          </p:cNvPr>
          <p:cNvSpPr/>
          <p:nvPr/>
        </p:nvSpPr>
        <p:spPr>
          <a:xfrm>
            <a:off x="7129505" y="2110690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to_email</a:t>
            </a:r>
            <a:r>
              <a:rPr lang="en-US" sz="1200" kern="1200" dirty="0">
                <a:latin typeface="Encode Sans" pitchFamily="2" charset="-18"/>
              </a:rPr>
              <a:t>            | </a:t>
            </a:r>
            <a:r>
              <a:rPr lang="en-US" sz="1200" dirty="0" err="1">
                <a:latin typeface="Encode Sans" pitchFamily="2" charset="-18"/>
              </a:rPr>
              <a:t>to</a:t>
            </a:r>
            <a:r>
              <a:rPr lang="en-US" sz="1200" kern="1200" dirty="0" err="1">
                <a:latin typeface="Encode Sans" pitchFamily="2" charset="-18"/>
              </a:rPr>
              <a:t>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D4C9048-B287-4E38-8509-4C6B450D39FE}"/>
              </a:ext>
            </a:extLst>
          </p:cNvPr>
          <p:cNvSpPr/>
          <p:nvPr/>
        </p:nvSpPr>
        <p:spPr>
          <a:xfrm>
            <a:off x="7129505" y="2375108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to_email</a:t>
            </a:r>
            <a:r>
              <a:rPr lang="en-US" sz="1200" kern="1200" dirty="0">
                <a:latin typeface="Encode Sans" pitchFamily="2" charset="-18"/>
              </a:rPr>
              <a:t>            | </a:t>
            </a:r>
            <a:r>
              <a:rPr lang="en-US" sz="1200" kern="1200" dirty="0" err="1">
                <a:latin typeface="Encode Sans" pitchFamily="2" charset="-18"/>
              </a:rPr>
              <a:t>to_key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1483A8-6A64-4C7A-A60E-7550EE03CE17}"/>
              </a:ext>
            </a:extLst>
          </p:cNvPr>
          <p:cNvSpPr/>
          <p:nvPr/>
        </p:nvSpPr>
        <p:spPr>
          <a:xfrm>
            <a:off x="7129505" y="2645092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to_email</a:t>
            </a:r>
            <a:r>
              <a:rPr lang="en-US" sz="1200" kern="1200" dirty="0">
                <a:latin typeface="Encode Sans" pitchFamily="2" charset="-18"/>
              </a:rPr>
              <a:t>            | </a:t>
            </a:r>
            <a:r>
              <a:rPr lang="en-US" sz="1200" kern="1200" dirty="0" err="1">
                <a:latin typeface="Encode Sans" pitchFamily="2" charset="-18"/>
              </a:rPr>
              <a:t>to_key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5DDAA9-4ED3-4BC2-A272-ED593FE37E27}"/>
              </a:ext>
            </a:extLst>
          </p:cNvPr>
          <p:cNvSpPr/>
          <p:nvPr/>
        </p:nvSpPr>
        <p:spPr>
          <a:xfrm>
            <a:off x="7129505" y="2909510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to_email</a:t>
            </a:r>
            <a:r>
              <a:rPr lang="en-US" sz="1200" kern="1200" dirty="0">
                <a:latin typeface="Encode Sans" pitchFamily="2" charset="-18"/>
              </a:rPr>
              <a:t>            | </a:t>
            </a:r>
            <a:r>
              <a:rPr lang="en-US" sz="1200" kern="1200" dirty="0" err="1">
                <a:latin typeface="Encode Sans" pitchFamily="2" charset="-18"/>
              </a:rPr>
              <a:t>to_key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70A4EAE-907C-4448-A6D1-AFC8C1CA68B8}"/>
              </a:ext>
            </a:extLst>
          </p:cNvPr>
          <p:cNvSpPr/>
          <p:nvPr/>
        </p:nvSpPr>
        <p:spPr>
          <a:xfrm>
            <a:off x="7129505" y="3323816"/>
            <a:ext cx="612675" cy="889093"/>
          </a:xfrm>
          <a:prstGeom prst="roundRect">
            <a:avLst>
              <a:gd name="adj" fmla="val 6717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sr-Latn-RS" sz="1200" dirty="0" err="1">
                <a:latin typeface="Encode Sans" pitchFamily="2" charset="-18"/>
              </a:rPr>
              <a:t>Send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9A177B-AD00-4C93-86FD-F3F4B808CFAD}"/>
              </a:ext>
            </a:extLst>
          </p:cNvPr>
          <p:cNvSpPr/>
          <p:nvPr/>
        </p:nvSpPr>
        <p:spPr>
          <a:xfrm>
            <a:off x="7841481" y="3882709"/>
            <a:ext cx="1624711" cy="330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>
                <a:latin typeface="Encode Sans" pitchFamily="2" charset="-18"/>
              </a:rPr>
              <a:t>-- file save dialog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E954BE-3215-4BC9-B584-7380721AA35F}"/>
              </a:ext>
            </a:extLst>
          </p:cNvPr>
          <p:cNvGrpSpPr/>
          <p:nvPr/>
        </p:nvGrpSpPr>
        <p:grpSpPr>
          <a:xfrm>
            <a:off x="6153870" y="2175314"/>
            <a:ext cx="158485" cy="2228377"/>
            <a:chOff x="6153870" y="2175314"/>
            <a:chExt cx="158485" cy="222837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A6B21AB-71DE-4168-AEBA-794CC79EA577}"/>
                </a:ext>
              </a:extLst>
            </p:cNvPr>
            <p:cNvSpPr/>
            <p:nvPr/>
          </p:nvSpPr>
          <p:spPr>
            <a:xfrm flipH="1">
              <a:off x="6158340" y="2177149"/>
              <a:ext cx="154015" cy="2226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019BAD-E7E2-4AA1-A39A-DFC3E81035AD}"/>
                </a:ext>
              </a:extLst>
            </p:cNvPr>
            <p:cNvSpPr/>
            <p:nvPr/>
          </p:nvSpPr>
          <p:spPr>
            <a:xfrm flipH="1">
              <a:off x="6157493" y="2397951"/>
              <a:ext cx="154854" cy="171018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B4975C3-747E-489D-A7FB-EF878E5A7144}"/>
                </a:ext>
              </a:extLst>
            </p:cNvPr>
            <p:cNvGrpSpPr/>
            <p:nvPr/>
          </p:nvGrpSpPr>
          <p:grpSpPr>
            <a:xfrm flipH="1">
              <a:off x="6153870" y="2175314"/>
              <a:ext cx="154016" cy="151567"/>
              <a:chOff x="6513622" y="908206"/>
              <a:chExt cx="176753" cy="17394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CFB8082-4281-4364-B7FC-0E6CCE8AE3CE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2EF3A46C-93C8-4DDF-AE61-874731244191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1CE11A5-B487-4308-8EA9-28F9BC043418}"/>
                </a:ext>
              </a:extLst>
            </p:cNvPr>
            <p:cNvGrpSpPr/>
            <p:nvPr/>
          </p:nvGrpSpPr>
          <p:grpSpPr>
            <a:xfrm rot="10800000" flipH="1">
              <a:off x="6155167" y="4252124"/>
              <a:ext cx="154715" cy="151567"/>
              <a:chOff x="6513622" y="908206"/>
              <a:chExt cx="176753" cy="17394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6275026-8F12-469F-B914-DBD0687E5BC0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F0438888-9CE6-42CA-93E1-AB3CEAB74A78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5BF0D54-F3EA-4747-AA11-6214EBEB950F}"/>
              </a:ext>
            </a:extLst>
          </p:cNvPr>
          <p:cNvSpPr/>
          <p:nvPr/>
        </p:nvSpPr>
        <p:spPr>
          <a:xfrm>
            <a:off x="457416" y="5346940"/>
            <a:ext cx="6228368" cy="26514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status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EE59799-822B-4301-A040-53BA1AAD4A20}"/>
              </a:ext>
            </a:extLst>
          </p:cNvPr>
          <p:cNvSpPr/>
          <p:nvPr/>
        </p:nvSpPr>
        <p:spPr>
          <a:xfrm>
            <a:off x="7124034" y="4611742"/>
            <a:ext cx="1417930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ElGamal</a:t>
            </a:r>
            <a:r>
              <a:rPr lang="en-US" sz="1200" dirty="0">
                <a:latin typeface="Encode Sans" pitchFamily="2" charset="-18"/>
              </a:rPr>
              <a:t> + 3DES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33AE15F-F9A3-49E3-8687-035D9CAC3CA8}"/>
              </a:ext>
            </a:extLst>
          </p:cNvPr>
          <p:cNvSpPr/>
          <p:nvPr/>
        </p:nvSpPr>
        <p:spPr>
          <a:xfrm>
            <a:off x="8833141" y="4618908"/>
            <a:ext cx="142658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no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D0772A3-F160-41DC-A4EB-A05DC40F22EA}"/>
              </a:ext>
            </a:extLst>
          </p:cNvPr>
          <p:cNvSpPr/>
          <p:nvPr/>
        </p:nvSpPr>
        <p:spPr>
          <a:xfrm>
            <a:off x="7124034" y="4870102"/>
            <a:ext cx="1417930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no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7347D8D-51C8-49C0-862C-310EBE092899}"/>
              </a:ext>
            </a:extLst>
          </p:cNvPr>
          <p:cNvSpPr/>
          <p:nvPr/>
        </p:nvSpPr>
        <p:spPr>
          <a:xfrm>
            <a:off x="9059125" y="593183"/>
            <a:ext cx="3041969" cy="10688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>
                <a:latin typeface="Encode Sans" pitchFamily="2" charset="-18"/>
              </a:rPr>
              <a:t>-- only show &lt;public key ids&gt; whose &lt;private key&gt; is used for signing</a:t>
            </a:r>
          </a:p>
          <a:p>
            <a:pPr>
              <a:buClrTx/>
              <a:defRPr/>
            </a:pPr>
            <a:endParaRPr lang="en-GB" sz="1200" dirty="0">
              <a:latin typeface="Encode Sans" pitchFamily="2" charset="-18"/>
            </a:endParaRPr>
          </a:p>
          <a:p>
            <a:pPr>
              <a:buClrTx/>
              <a:defRPr/>
            </a:pPr>
            <a:r>
              <a:rPr lang="en-GB" sz="1200" kern="1200" dirty="0">
                <a:latin typeface="Encode Sans" pitchFamily="2" charset="-18"/>
              </a:rPr>
              <a:t>(the passphrase is for </a:t>
            </a:r>
            <a:r>
              <a:rPr lang="en-GB" sz="1200" dirty="0">
                <a:latin typeface="Encode Sans" pitchFamily="2" charset="-18"/>
              </a:rPr>
              <a:t>the selected public key’s private key</a:t>
            </a:r>
            <a:r>
              <a:rPr lang="en-GB" sz="1200" kern="1200" dirty="0">
                <a:latin typeface="Encode Sans" pitchFamily="2" charset="-18"/>
              </a:rPr>
              <a:t>)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AF32CC-93A3-4759-9AC8-83A3D3C98320}"/>
              </a:ext>
            </a:extLst>
          </p:cNvPr>
          <p:cNvGrpSpPr/>
          <p:nvPr/>
        </p:nvGrpSpPr>
        <p:grpSpPr>
          <a:xfrm>
            <a:off x="8833141" y="4354083"/>
            <a:ext cx="1426586" cy="269984"/>
            <a:chOff x="1523949" y="4485882"/>
            <a:chExt cx="1426586" cy="26998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D3B289B-D947-404C-B289-4AB3EC5C8C7C}"/>
                </a:ext>
              </a:extLst>
            </p:cNvPr>
            <p:cNvSpPr/>
            <p:nvPr/>
          </p:nvSpPr>
          <p:spPr>
            <a:xfrm>
              <a:off x="1523949" y="4485882"/>
              <a:ext cx="1426586" cy="26998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US" sz="1200" dirty="0">
                  <a:latin typeface="Encode Sans" pitchFamily="2" charset="-18"/>
                </a:rPr>
                <a:t>DSA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16520F4-6C40-4004-A678-21C5F16EC2F3}"/>
                </a:ext>
              </a:extLst>
            </p:cNvPr>
            <p:cNvGrpSpPr/>
            <p:nvPr/>
          </p:nvGrpSpPr>
          <p:grpSpPr>
            <a:xfrm>
              <a:off x="2728452" y="4605634"/>
              <a:ext cx="164181" cy="72003"/>
              <a:chOff x="2692264" y="3721654"/>
              <a:chExt cx="164181" cy="72003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FCAD8F7-4E38-4969-98EB-57FFA0919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264" y="3721654"/>
                <a:ext cx="84208" cy="720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39C8B0F-99D1-415C-898F-EFC668C88E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134" y="3721654"/>
                <a:ext cx="89311" cy="72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F909B9F-54DE-491C-862E-7BD8DE88129E}"/>
              </a:ext>
            </a:extLst>
          </p:cNvPr>
          <p:cNvGrpSpPr/>
          <p:nvPr/>
        </p:nvGrpSpPr>
        <p:grpSpPr>
          <a:xfrm>
            <a:off x="7123892" y="4354083"/>
            <a:ext cx="1418071" cy="269984"/>
            <a:chOff x="1526490" y="4807578"/>
            <a:chExt cx="1418071" cy="26998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BFC2164-50B4-47E6-97BF-6B515285D7BF}"/>
                </a:ext>
              </a:extLst>
            </p:cNvPr>
            <p:cNvSpPr/>
            <p:nvPr/>
          </p:nvSpPr>
          <p:spPr>
            <a:xfrm>
              <a:off x="1526490" y="4807578"/>
              <a:ext cx="1418071" cy="26998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US" sz="1200" dirty="0" err="1">
                  <a:latin typeface="Encode Sans" pitchFamily="2" charset="-18"/>
                </a:rPr>
                <a:t>ElGamal</a:t>
              </a:r>
              <a:r>
                <a:rPr lang="en-US" sz="1200" dirty="0">
                  <a:latin typeface="Encode Sans" pitchFamily="2" charset="-18"/>
                </a:rPr>
                <a:t> + IDEA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F4218F9-B5A8-4E1D-8AED-C015663F1504}"/>
                </a:ext>
              </a:extLst>
            </p:cNvPr>
            <p:cNvGrpSpPr/>
            <p:nvPr/>
          </p:nvGrpSpPr>
          <p:grpSpPr>
            <a:xfrm>
              <a:off x="2730994" y="4927330"/>
              <a:ext cx="164181" cy="72003"/>
              <a:chOff x="2671000" y="3721654"/>
              <a:chExt cx="164181" cy="72003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6BC21AD-01A2-4B8A-BEAA-8733609BB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000" y="3721654"/>
                <a:ext cx="84208" cy="720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EACC8F8-A840-4246-A0D3-1FAB7B49F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5870" y="3721654"/>
                <a:ext cx="89311" cy="72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0DB81F3-7EF4-4D40-958C-F42C7A461456}"/>
              </a:ext>
            </a:extLst>
          </p:cNvPr>
          <p:cNvSpPr/>
          <p:nvPr/>
        </p:nvSpPr>
        <p:spPr>
          <a:xfrm>
            <a:off x="4142726" y="4489075"/>
            <a:ext cx="1503460" cy="26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passphrase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F3F35A4-1610-49BA-9E65-9D0A1529D0AD}"/>
              </a:ext>
            </a:extLst>
          </p:cNvPr>
          <p:cNvSpPr/>
          <p:nvPr/>
        </p:nvSpPr>
        <p:spPr>
          <a:xfrm>
            <a:off x="3154680" y="4489075"/>
            <a:ext cx="1044157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Passphrase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0A7B16F-64B0-44EC-8B2A-04FA3EB5276E}"/>
              </a:ext>
            </a:extLst>
          </p:cNvPr>
          <p:cNvSpPr/>
          <p:nvPr/>
        </p:nvSpPr>
        <p:spPr>
          <a:xfrm>
            <a:off x="752571" y="4481045"/>
            <a:ext cx="909826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Signature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BE074D6-862C-468E-ACC4-68EBC70EB829}"/>
              </a:ext>
            </a:extLst>
          </p:cNvPr>
          <p:cNvSpPr/>
          <p:nvPr/>
        </p:nvSpPr>
        <p:spPr>
          <a:xfrm>
            <a:off x="1610311" y="4485882"/>
            <a:ext cx="1426586" cy="26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DSA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B688369-C69E-4765-ABBD-1653AA7A80FB}"/>
              </a:ext>
            </a:extLst>
          </p:cNvPr>
          <p:cNvSpPr/>
          <p:nvPr/>
        </p:nvSpPr>
        <p:spPr>
          <a:xfrm>
            <a:off x="737561" y="4809029"/>
            <a:ext cx="972330" cy="2651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Encryption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DC87B13-8FF0-4BBB-902A-B8C968941FED}"/>
              </a:ext>
            </a:extLst>
          </p:cNvPr>
          <p:cNvSpPr/>
          <p:nvPr/>
        </p:nvSpPr>
        <p:spPr>
          <a:xfrm>
            <a:off x="1612852" y="4807578"/>
            <a:ext cx="1419707" cy="269984"/>
          </a:xfrm>
          <a:prstGeom prst="rect">
            <a:avLst/>
          </a:prstGeom>
          <a:solidFill>
            <a:srgbClr val="CFAFE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ElGamal</a:t>
            </a:r>
            <a:r>
              <a:rPr lang="en-US" sz="1200" dirty="0">
                <a:latin typeface="Encode Sans" pitchFamily="2" charset="-18"/>
              </a:rPr>
              <a:t> + IDEA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D797E8D-21BB-4665-AB36-8FEFF268A049}"/>
              </a:ext>
            </a:extLst>
          </p:cNvPr>
          <p:cNvSpPr/>
          <p:nvPr/>
        </p:nvSpPr>
        <p:spPr>
          <a:xfrm>
            <a:off x="3145924" y="4794337"/>
            <a:ext cx="1044156" cy="2748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Compressed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E855173-B478-4996-8FC6-8B1181D6308E}"/>
              </a:ext>
            </a:extLst>
          </p:cNvPr>
          <p:cNvSpPr/>
          <p:nvPr/>
        </p:nvSpPr>
        <p:spPr>
          <a:xfrm>
            <a:off x="4647568" y="4796946"/>
            <a:ext cx="776319" cy="2748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Encoded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292F5B-256D-4CD3-BD32-EAE4A658C8B7}"/>
              </a:ext>
            </a:extLst>
          </p:cNvPr>
          <p:cNvGrpSpPr/>
          <p:nvPr/>
        </p:nvGrpSpPr>
        <p:grpSpPr>
          <a:xfrm>
            <a:off x="4145252" y="4799174"/>
            <a:ext cx="261235" cy="269984"/>
            <a:chOff x="3293351" y="4799174"/>
            <a:chExt cx="261235" cy="26998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4DAD88F-A141-471D-B6A2-44963E1AC5B5}"/>
                </a:ext>
              </a:extLst>
            </p:cNvPr>
            <p:cNvSpPr/>
            <p:nvPr/>
          </p:nvSpPr>
          <p:spPr>
            <a:xfrm>
              <a:off x="3293351" y="4799174"/>
              <a:ext cx="261235" cy="2699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pic>
          <p:nvPicPr>
            <p:cNvPr id="141" name="Graphic 140" descr="Checkmark">
              <a:extLst>
                <a:ext uri="{FF2B5EF4-FFF2-40B4-BE49-F238E27FC236}">
                  <a16:creationId xmlns:a16="http://schemas.microsoft.com/office/drawing/2014/main" id="{D1ECB284-BADD-424C-99F8-726F30E80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6353" y="4850644"/>
              <a:ext cx="181916" cy="181916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6D7F31-0C58-49AD-A5A7-A00D48EB93F8}"/>
              </a:ext>
            </a:extLst>
          </p:cNvPr>
          <p:cNvGrpSpPr/>
          <p:nvPr/>
        </p:nvGrpSpPr>
        <p:grpSpPr>
          <a:xfrm>
            <a:off x="5382524" y="4801783"/>
            <a:ext cx="261235" cy="269984"/>
            <a:chOff x="4480885" y="4801783"/>
            <a:chExt cx="261235" cy="269984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5F03B57-2260-4D2F-B5EB-7C01E53AEC05}"/>
                </a:ext>
              </a:extLst>
            </p:cNvPr>
            <p:cNvSpPr/>
            <p:nvPr/>
          </p:nvSpPr>
          <p:spPr>
            <a:xfrm>
              <a:off x="4480885" y="4801783"/>
              <a:ext cx="261235" cy="2699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pic>
          <p:nvPicPr>
            <p:cNvPr id="144" name="Graphic 143" descr="Checkmark">
              <a:extLst>
                <a:ext uri="{FF2B5EF4-FFF2-40B4-BE49-F238E27FC236}">
                  <a16:creationId xmlns:a16="http://schemas.microsoft.com/office/drawing/2014/main" id="{BE87F2BF-0B81-438B-A1C6-BB9E5CDE3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6041" y="4849907"/>
              <a:ext cx="181916" cy="181916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C61B0C5-4E55-4B22-B993-88904AC7BC1F}"/>
              </a:ext>
            </a:extLst>
          </p:cNvPr>
          <p:cNvGrpSpPr/>
          <p:nvPr/>
        </p:nvGrpSpPr>
        <p:grpSpPr>
          <a:xfrm>
            <a:off x="2801198" y="4914489"/>
            <a:ext cx="164181" cy="72003"/>
            <a:chOff x="2671000" y="3721654"/>
            <a:chExt cx="164181" cy="72003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C80C3FD-2ADF-4F5A-9A43-CD697150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00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065F5DF-7C98-472E-A8D9-487A0C9BA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870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09F352C-1203-42BB-A1E9-70B1E2F4E5A9}"/>
              </a:ext>
            </a:extLst>
          </p:cNvPr>
          <p:cNvSpPr/>
          <p:nvPr/>
        </p:nvSpPr>
        <p:spPr>
          <a:xfrm>
            <a:off x="4427421" y="1171039"/>
            <a:ext cx="1199969" cy="26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 err="1">
                <a:latin typeface="Encode Sans" pitchFamily="2" charset="-18"/>
              </a:rPr>
              <a:t>keyid_from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0D83F8-C8AC-4BEC-88DB-DE28C0FF96EC}"/>
              </a:ext>
            </a:extLst>
          </p:cNvPr>
          <p:cNvSpPr/>
          <p:nvPr/>
        </p:nvSpPr>
        <p:spPr>
          <a:xfrm>
            <a:off x="4427421" y="1482401"/>
            <a:ext cx="1199969" cy="269984"/>
          </a:xfrm>
          <a:prstGeom prst="rect">
            <a:avLst/>
          </a:prstGeom>
          <a:solidFill>
            <a:srgbClr val="CFAFE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kern="1200" dirty="0" err="1">
                <a:latin typeface="Encode Sans" pitchFamily="2" charset="-18"/>
              </a:rPr>
              <a:t>keyid_to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50CF6B2-DFF7-4951-B424-F4D2F66CFF43}"/>
              </a:ext>
            </a:extLst>
          </p:cNvPr>
          <p:cNvGrpSpPr/>
          <p:nvPr/>
        </p:nvGrpSpPr>
        <p:grpSpPr>
          <a:xfrm>
            <a:off x="5390418" y="1274631"/>
            <a:ext cx="164181" cy="72003"/>
            <a:chOff x="2671000" y="3721654"/>
            <a:chExt cx="164181" cy="72003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08CE5B0-A9BC-460A-B069-DE6BD551D910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00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93B2EC-8C3F-43BB-A9B6-C29C9D251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870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526E867-BFF3-4D3D-BF16-730C979A3669}"/>
              </a:ext>
            </a:extLst>
          </p:cNvPr>
          <p:cNvGrpSpPr/>
          <p:nvPr/>
        </p:nvGrpSpPr>
        <p:grpSpPr>
          <a:xfrm>
            <a:off x="5388645" y="1591833"/>
            <a:ext cx="164181" cy="72003"/>
            <a:chOff x="2671000" y="3721654"/>
            <a:chExt cx="164181" cy="72003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00E2420-5255-4A46-B4BB-320D3998D0E7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00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545E75C-068D-43F2-8C6C-3AAF231FB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870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1586197-A331-4B54-BE36-5A4DDB44EF79}"/>
              </a:ext>
            </a:extLst>
          </p:cNvPr>
          <p:cNvSpPr/>
          <p:nvPr/>
        </p:nvSpPr>
        <p:spPr>
          <a:xfrm>
            <a:off x="5704087" y="4492521"/>
            <a:ext cx="612675" cy="265147"/>
          </a:xfrm>
          <a:prstGeom prst="roundRect">
            <a:avLst>
              <a:gd name="adj" fmla="val 9003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1200" dirty="0">
                <a:latin typeface="Encode Sans" pitchFamily="2" charset="-18"/>
              </a:rPr>
              <a:t>Test</a:t>
            </a:r>
            <a:endParaRPr lang="en-US" sz="1200" kern="1200" dirty="0">
              <a:latin typeface="Encode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202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2B094919-4608-41BC-9C5B-9DAD3AF70A2C}"/>
              </a:ext>
            </a:extLst>
          </p:cNvPr>
          <p:cNvSpPr/>
          <p:nvPr/>
        </p:nvSpPr>
        <p:spPr>
          <a:xfrm>
            <a:off x="457418" y="905478"/>
            <a:ext cx="6228368" cy="47066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456693" y="324158"/>
            <a:ext cx="6229094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57416" y="640332"/>
            <a:ext cx="6228368" cy="26514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5579808" y="426734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8384BA-818C-4E96-ADF7-02BCF54894A4}"/>
              </a:ext>
            </a:extLst>
          </p:cNvPr>
          <p:cNvSpPr/>
          <p:nvPr/>
        </p:nvSpPr>
        <p:spPr>
          <a:xfrm>
            <a:off x="456694" y="635495"/>
            <a:ext cx="909826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Send 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52D4E-F2D1-4081-8228-17DD72252911}"/>
              </a:ext>
            </a:extLst>
          </p:cNvPr>
          <p:cNvSpPr/>
          <p:nvPr/>
        </p:nvSpPr>
        <p:spPr>
          <a:xfrm>
            <a:off x="1366520" y="635495"/>
            <a:ext cx="1123200" cy="2699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Receive email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7A46F-0545-4749-A975-DF86576E3BE3}"/>
              </a:ext>
            </a:extLst>
          </p:cNvPr>
          <p:cNvSpPr/>
          <p:nvPr/>
        </p:nvSpPr>
        <p:spPr>
          <a:xfrm>
            <a:off x="2489720" y="635495"/>
            <a:ext cx="768784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Contacts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269198-71C6-4D29-9CE9-E36F345F63C4}"/>
              </a:ext>
            </a:extLst>
          </p:cNvPr>
          <p:cNvSpPr/>
          <p:nvPr/>
        </p:nvSpPr>
        <p:spPr>
          <a:xfrm>
            <a:off x="7780521" y="895669"/>
            <a:ext cx="2902719" cy="330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>
                <a:latin typeface="Encode Sans" pitchFamily="2" charset="-18"/>
              </a:rPr>
              <a:t>-- file save dialog for decrypted message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2B5C190-A7D2-43C9-99F7-D7438B1822C6}"/>
              </a:ext>
            </a:extLst>
          </p:cNvPr>
          <p:cNvSpPr/>
          <p:nvPr/>
        </p:nvSpPr>
        <p:spPr>
          <a:xfrm>
            <a:off x="7123298" y="349494"/>
            <a:ext cx="612675" cy="428400"/>
          </a:xfrm>
          <a:prstGeom prst="roundRect">
            <a:avLst>
              <a:gd name="adj" fmla="val 5995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1200" dirty="0">
                <a:latin typeface="Encode Sans" pitchFamily="2" charset="-18"/>
              </a:rPr>
              <a:t>Open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81AF914-EA81-4D71-B4DE-44C6915B1C68}"/>
              </a:ext>
            </a:extLst>
          </p:cNvPr>
          <p:cNvSpPr/>
          <p:nvPr/>
        </p:nvSpPr>
        <p:spPr>
          <a:xfrm>
            <a:off x="7123298" y="818020"/>
            <a:ext cx="612675" cy="428400"/>
          </a:xfrm>
          <a:prstGeom prst="roundRect">
            <a:avLst>
              <a:gd name="adj" fmla="val 4809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1200" dirty="0">
                <a:latin typeface="Encode Sans" pitchFamily="2" charset="-18"/>
              </a:rPr>
              <a:t>Save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1E774E-B8A4-49F3-A330-F70FA3F1F88C}"/>
              </a:ext>
            </a:extLst>
          </p:cNvPr>
          <p:cNvSpPr/>
          <p:nvPr/>
        </p:nvSpPr>
        <p:spPr>
          <a:xfrm>
            <a:off x="7780520" y="449143"/>
            <a:ext cx="3044960" cy="330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>
                <a:latin typeface="Encode Sans" pitchFamily="2" charset="-18"/>
              </a:rPr>
              <a:t>-- file open dialog for encrypted message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E273F5-E5DA-4982-A77D-C43FCF8F6D50}"/>
              </a:ext>
            </a:extLst>
          </p:cNvPr>
          <p:cNvSpPr/>
          <p:nvPr/>
        </p:nvSpPr>
        <p:spPr>
          <a:xfrm>
            <a:off x="4427421" y="1171039"/>
            <a:ext cx="1199969" cy="26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key</a:t>
            </a:r>
            <a:r>
              <a:rPr lang="en-GB" sz="1200" dirty="0" err="1">
                <a:latin typeface="Encode Sans" pitchFamily="2" charset="-18"/>
              </a:rPr>
              <a:t>id_from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B5ABCA-BB44-49D3-95ED-A0DF03F5BA29}"/>
              </a:ext>
            </a:extLst>
          </p:cNvPr>
          <p:cNvSpPr/>
          <p:nvPr/>
        </p:nvSpPr>
        <p:spPr>
          <a:xfrm>
            <a:off x="1647511" y="1482401"/>
            <a:ext cx="2779909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email</a:t>
            </a:r>
            <a:r>
              <a:rPr lang="en-US" sz="1200" dirty="0" err="1">
                <a:latin typeface="Encode Sans" pitchFamily="2" charset="-18"/>
              </a:rPr>
              <a:t>_to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38C509-A12F-4A13-9AB6-4CA2CA3BF37C}"/>
              </a:ext>
            </a:extLst>
          </p:cNvPr>
          <p:cNvSpPr/>
          <p:nvPr/>
        </p:nvSpPr>
        <p:spPr>
          <a:xfrm>
            <a:off x="1647510" y="1171039"/>
            <a:ext cx="2779910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 err="1">
                <a:latin typeface="Encode Sans" pitchFamily="2" charset="-18"/>
              </a:rPr>
              <a:t>email_from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27AEA6-981B-4F0F-9E7F-A67EBB2902B2}"/>
              </a:ext>
            </a:extLst>
          </p:cNvPr>
          <p:cNvSpPr/>
          <p:nvPr/>
        </p:nvSpPr>
        <p:spPr>
          <a:xfrm>
            <a:off x="842579" y="1783220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Subject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3128B8-9C9E-4381-B6CF-E7DE65F020C2}"/>
              </a:ext>
            </a:extLst>
          </p:cNvPr>
          <p:cNvSpPr/>
          <p:nvPr/>
        </p:nvSpPr>
        <p:spPr>
          <a:xfrm>
            <a:off x="1647511" y="1790919"/>
            <a:ext cx="3979880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subject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677E11F-DA5B-4D37-9244-6E9C0A15FB23}"/>
              </a:ext>
            </a:extLst>
          </p:cNvPr>
          <p:cNvSpPr/>
          <p:nvPr/>
        </p:nvSpPr>
        <p:spPr>
          <a:xfrm>
            <a:off x="842579" y="1171039"/>
            <a:ext cx="740693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EEE065-F604-4ECE-8A8E-37A6F22DE64B}"/>
              </a:ext>
            </a:extLst>
          </p:cNvPr>
          <p:cNvSpPr/>
          <p:nvPr/>
        </p:nvSpPr>
        <p:spPr>
          <a:xfrm>
            <a:off x="842579" y="1487058"/>
            <a:ext cx="740693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BF4743-5251-4140-AB98-9497561D0460}"/>
              </a:ext>
            </a:extLst>
          </p:cNvPr>
          <p:cNvSpPr/>
          <p:nvPr/>
        </p:nvSpPr>
        <p:spPr>
          <a:xfrm>
            <a:off x="4427421" y="1482401"/>
            <a:ext cx="1199969" cy="269984"/>
          </a:xfrm>
          <a:prstGeom prst="rect">
            <a:avLst/>
          </a:prstGeom>
          <a:solidFill>
            <a:srgbClr val="CFAFE7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key</a:t>
            </a:r>
            <a:r>
              <a:rPr lang="en-GB" sz="1200" kern="1200" dirty="0" err="1">
                <a:latin typeface="Encode Sans" pitchFamily="2" charset="-18"/>
              </a:rPr>
              <a:t>id_to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663C3C-4EF7-4C31-886E-590C15E25EF0}"/>
              </a:ext>
            </a:extLst>
          </p:cNvPr>
          <p:cNvSpPr/>
          <p:nvPr/>
        </p:nvSpPr>
        <p:spPr>
          <a:xfrm>
            <a:off x="457416" y="5346940"/>
            <a:ext cx="6228368" cy="26514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status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0CAF4D-8A98-420B-A07B-CFEBD55C9D92}"/>
              </a:ext>
            </a:extLst>
          </p:cNvPr>
          <p:cNvSpPr/>
          <p:nvPr/>
        </p:nvSpPr>
        <p:spPr>
          <a:xfrm>
            <a:off x="5695908" y="1169886"/>
            <a:ext cx="612675" cy="424800"/>
          </a:xfrm>
          <a:prstGeom prst="roundRect">
            <a:avLst>
              <a:gd name="adj" fmla="val 5904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1200" dirty="0">
                <a:latin typeface="Encode Sans" pitchFamily="2" charset="-18"/>
              </a:rPr>
              <a:t>Open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7783C5-4014-40D0-A02D-6E9DC72EF722}"/>
              </a:ext>
            </a:extLst>
          </p:cNvPr>
          <p:cNvSpPr/>
          <p:nvPr/>
        </p:nvSpPr>
        <p:spPr>
          <a:xfrm>
            <a:off x="5695908" y="1636197"/>
            <a:ext cx="612675" cy="424800"/>
          </a:xfrm>
          <a:prstGeom prst="roundRect">
            <a:avLst>
              <a:gd name="adj" fmla="val 7100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1200" dirty="0">
                <a:latin typeface="Encode Sans" pitchFamily="2" charset="-18"/>
              </a:rPr>
              <a:t>Save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78138A-2214-4AE5-A528-F627E4477584}"/>
              </a:ext>
            </a:extLst>
          </p:cNvPr>
          <p:cNvSpPr/>
          <p:nvPr/>
        </p:nvSpPr>
        <p:spPr>
          <a:xfrm>
            <a:off x="833896" y="2175133"/>
            <a:ext cx="5474687" cy="222855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body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95A7FF2-6937-4CED-9865-EBB949DE349E}"/>
              </a:ext>
            </a:extLst>
          </p:cNvPr>
          <p:cNvGrpSpPr/>
          <p:nvPr/>
        </p:nvGrpSpPr>
        <p:grpSpPr>
          <a:xfrm>
            <a:off x="6153870" y="2175314"/>
            <a:ext cx="158485" cy="2228377"/>
            <a:chOff x="6153870" y="2175314"/>
            <a:chExt cx="158485" cy="22283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F8630E-D88E-4844-A54B-B6A93A04AB70}"/>
                </a:ext>
              </a:extLst>
            </p:cNvPr>
            <p:cNvSpPr/>
            <p:nvPr/>
          </p:nvSpPr>
          <p:spPr>
            <a:xfrm flipH="1">
              <a:off x="6158340" y="2177149"/>
              <a:ext cx="154015" cy="2226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198392-B6AA-4C1B-82A1-E631D05C0E5A}"/>
                </a:ext>
              </a:extLst>
            </p:cNvPr>
            <p:cNvSpPr/>
            <p:nvPr/>
          </p:nvSpPr>
          <p:spPr>
            <a:xfrm flipH="1">
              <a:off x="6157493" y="2397951"/>
              <a:ext cx="154854" cy="171018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9FF9DD-C657-4717-98B8-A969FA7A696D}"/>
                </a:ext>
              </a:extLst>
            </p:cNvPr>
            <p:cNvGrpSpPr/>
            <p:nvPr/>
          </p:nvGrpSpPr>
          <p:grpSpPr>
            <a:xfrm flipH="1">
              <a:off x="6153870" y="2175314"/>
              <a:ext cx="154016" cy="151567"/>
              <a:chOff x="6513622" y="908206"/>
              <a:chExt cx="176753" cy="17394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69A09B-4E98-4996-BDAD-AE49FB7E4523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372C4134-D21B-44D8-AB9C-388D0B1884CD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94BFA33-A741-4B0E-8A69-431F7098EA5B}"/>
                </a:ext>
              </a:extLst>
            </p:cNvPr>
            <p:cNvGrpSpPr/>
            <p:nvPr/>
          </p:nvGrpSpPr>
          <p:grpSpPr>
            <a:xfrm rot="10800000" flipH="1">
              <a:off x="6155167" y="4252124"/>
              <a:ext cx="154715" cy="151567"/>
              <a:chOff x="6513622" y="908206"/>
              <a:chExt cx="176753" cy="17394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08330E2-7112-4D26-9D1B-ABEB27974DDF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EAF02581-A122-46CA-99D2-407E10750A73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9EBC6-8BDB-4EB8-B6FE-E7D276592395}"/>
              </a:ext>
            </a:extLst>
          </p:cNvPr>
          <p:cNvSpPr/>
          <p:nvPr/>
        </p:nvSpPr>
        <p:spPr>
          <a:xfrm>
            <a:off x="4145253" y="4798955"/>
            <a:ext cx="1498373" cy="269984"/>
          </a:xfrm>
          <a:prstGeom prst="rect">
            <a:avLst/>
          </a:prstGeom>
          <a:solidFill>
            <a:srgbClr val="CFAFE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passphrase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76273B-7953-4190-B963-0FC0CDB5259A}"/>
              </a:ext>
            </a:extLst>
          </p:cNvPr>
          <p:cNvSpPr/>
          <p:nvPr/>
        </p:nvSpPr>
        <p:spPr>
          <a:xfrm>
            <a:off x="3154680" y="4798955"/>
            <a:ext cx="1044157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Passphrase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B5B8E-4C00-47A7-8E1B-BEA0560CA727}"/>
              </a:ext>
            </a:extLst>
          </p:cNvPr>
          <p:cNvSpPr/>
          <p:nvPr/>
        </p:nvSpPr>
        <p:spPr>
          <a:xfrm>
            <a:off x="752571" y="4481045"/>
            <a:ext cx="909826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Signature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89AF65-A9A2-456E-90D6-7FF3BDDE7E65}"/>
              </a:ext>
            </a:extLst>
          </p:cNvPr>
          <p:cNvSpPr/>
          <p:nvPr/>
        </p:nvSpPr>
        <p:spPr>
          <a:xfrm>
            <a:off x="1610311" y="4485882"/>
            <a:ext cx="1426586" cy="26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DSA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E7B5E8-D99C-4DDB-87B6-32B817121F00}"/>
              </a:ext>
            </a:extLst>
          </p:cNvPr>
          <p:cNvSpPr/>
          <p:nvPr/>
        </p:nvSpPr>
        <p:spPr>
          <a:xfrm>
            <a:off x="737561" y="4809029"/>
            <a:ext cx="972330" cy="2651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Encryption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E07977-024C-47A7-A974-1A439B0C7F0C}"/>
              </a:ext>
            </a:extLst>
          </p:cNvPr>
          <p:cNvSpPr/>
          <p:nvPr/>
        </p:nvSpPr>
        <p:spPr>
          <a:xfrm>
            <a:off x="1612852" y="4807578"/>
            <a:ext cx="1419707" cy="269984"/>
          </a:xfrm>
          <a:prstGeom prst="rect">
            <a:avLst/>
          </a:prstGeom>
          <a:solidFill>
            <a:srgbClr val="CFAFE7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ElGamal</a:t>
            </a:r>
            <a:r>
              <a:rPr lang="en-US" sz="1200" dirty="0">
                <a:latin typeface="Encode Sans" pitchFamily="2" charset="-18"/>
              </a:rPr>
              <a:t> + IDEA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8EB7D17-CB03-4DD0-B666-C805B65C4C81}"/>
              </a:ext>
            </a:extLst>
          </p:cNvPr>
          <p:cNvSpPr/>
          <p:nvPr/>
        </p:nvSpPr>
        <p:spPr>
          <a:xfrm>
            <a:off x="4647568" y="4487066"/>
            <a:ext cx="776319" cy="2748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Encoded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69FBB0-3C09-467E-87D2-190807D087FF}"/>
              </a:ext>
            </a:extLst>
          </p:cNvPr>
          <p:cNvGrpSpPr/>
          <p:nvPr/>
        </p:nvGrpSpPr>
        <p:grpSpPr>
          <a:xfrm>
            <a:off x="4145252" y="4489294"/>
            <a:ext cx="261235" cy="269984"/>
            <a:chOff x="3293351" y="4799174"/>
            <a:chExt cx="261235" cy="26998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13A8669-2A0C-47BB-A780-2D93A9040008}"/>
                </a:ext>
              </a:extLst>
            </p:cNvPr>
            <p:cNvSpPr/>
            <p:nvPr/>
          </p:nvSpPr>
          <p:spPr>
            <a:xfrm>
              <a:off x="3293351" y="4799174"/>
              <a:ext cx="261235" cy="2699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pic>
          <p:nvPicPr>
            <p:cNvPr id="102" name="Graphic 101" descr="Checkmark">
              <a:extLst>
                <a:ext uri="{FF2B5EF4-FFF2-40B4-BE49-F238E27FC236}">
                  <a16:creationId xmlns:a16="http://schemas.microsoft.com/office/drawing/2014/main" id="{D221D697-BD96-43B1-9BFA-19110E998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6353" y="4850644"/>
              <a:ext cx="181916" cy="181916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9B63C7C-99F8-4456-AFA0-836E52BE9D5B}"/>
              </a:ext>
            </a:extLst>
          </p:cNvPr>
          <p:cNvGrpSpPr/>
          <p:nvPr/>
        </p:nvGrpSpPr>
        <p:grpSpPr>
          <a:xfrm>
            <a:off x="5382524" y="4491903"/>
            <a:ext cx="261235" cy="269984"/>
            <a:chOff x="4480885" y="4801783"/>
            <a:chExt cx="261235" cy="26998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52AEC5A-4C51-46A9-AC09-ADB115F53015}"/>
                </a:ext>
              </a:extLst>
            </p:cNvPr>
            <p:cNvSpPr/>
            <p:nvPr/>
          </p:nvSpPr>
          <p:spPr>
            <a:xfrm>
              <a:off x="4480885" y="4801783"/>
              <a:ext cx="261235" cy="2699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pic>
          <p:nvPicPr>
            <p:cNvPr id="114" name="Graphic 113" descr="Checkmark">
              <a:extLst>
                <a:ext uri="{FF2B5EF4-FFF2-40B4-BE49-F238E27FC236}">
                  <a16:creationId xmlns:a16="http://schemas.microsoft.com/office/drawing/2014/main" id="{8D75E200-CD92-4460-A78B-EED35448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6041" y="4849907"/>
              <a:ext cx="181916" cy="181916"/>
            </a:xfrm>
            <a:prstGeom prst="rect">
              <a:avLst/>
            </a:prstGeom>
          </p:spPr>
        </p:pic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14D774-E1D6-48E4-98B6-F2B08C728AC5}"/>
              </a:ext>
            </a:extLst>
          </p:cNvPr>
          <p:cNvSpPr/>
          <p:nvPr/>
        </p:nvSpPr>
        <p:spPr>
          <a:xfrm>
            <a:off x="3145924" y="4484457"/>
            <a:ext cx="1044156" cy="2748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Compressed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21825C7-7CD3-4F9B-AF09-5AD4B650B176}"/>
              </a:ext>
            </a:extLst>
          </p:cNvPr>
          <p:cNvSpPr/>
          <p:nvPr/>
        </p:nvSpPr>
        <p:spPr>
          <a:xfrm>
            <a:off x="5704087" y="4802401"/>
            <a:ext cx="612675" cy="265147"/>
          </a:xfrm>
          <a:prstGeom prst="roundRect">
            <a:avLst>
              <a:gd name="adj" fmla="val 7087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1200" dirty="0">
                <a:latin typeface="Encode Sans" pitchFamily="2" charset="-18"/>
              </a:rPr>
              <a:t>Test</a:t>
            </a:r>
            <a:endParaRPr lang="en-US" sz="1200" kern="1200" dirty="0">
              <a:latin typeface="Encode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9397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 346">
            <a:extLst>
              <a:ext uri="{FF2B5EF4-FFF2-40B4-BE49-F238E27FC236}">
                <a16:creationId xmlns:a16="http://schemas.microsoft.com/office/drawing/2014/main" id="{6339D086-30EF-4173-9347-C23BA6CEDE14}"/>
              </a:ext>
            </a:extLst>
          </p:cNvPr>
          <p:cNvSpPr/>
          <p:nvPr/>
        </p:nvSpPr>
        <p:spPr>
          <a:xfrm>
            <a:off x="6881936" y="917807"/>
            <a:ext cx="5065412" cy="3806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83D2077-BFD2-4C61-B2DC-1D71DA117AF4}"/>
              </a:ext>
            </a:extLst>
          </p:cNvPr>
          <p:cNvSpPr/>
          <p:nvPr/>
        </p:nvSpPr>
        <p:spPr>
          <a:xfrm>
            <a:off x="457418" y="905478"/>
            <a:ext cx="6228368" cy="47066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BD34124-4D6D-4AB1-917F-A93B55CAF6B6}"/>
              </a:ext>
            </a:extLst>
          </p:cNvPr>
          <p:cNvSpPr/>
          <p:nvPr/>
        </p:nvSpPr>
        <p:spPr>
          <a:xfrm>
            <a:off x="457416" y="5346940"/>
            <a:ext cx="6228368" cy="26514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status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3D909D-ADF8-41CC-ADEE-70A64FB775E8}"/>
              </a:ext>
            </a:extLst>
          </p:cNvPr>
          <p:cNvSpPr/>
          <p:nvPr/>
        </p:nvSpPr>
        <p:spPr>
          <a:xfrm>
            <a:off x="456693" y="324158"/>
            <a:ext cx="6229094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Pretty Good </a:t>
            </a:r>
            <a:r>
              <a:rPr lang="en-US" sz="1200" dirty="0">
                <a:latin typeface="Encode Sans" pitchFamily="2" charset="-18"/>
              </a:rPr>
              <a:t>P</a:t>
            </a:r>
            <a:r>
              <a:rPr lang="en-US" sz="1200" kern="1200" dirty="0">
                <a:latin typeface="Encode Sans" pitchFamily="2" charset="-18"/>
              </a:rPr>
              <a:t>rivacy Client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123B5E-C743-497A-9728-D52AE75739C3}"/>
              </a:ext>
            </a:extLst>
          </p:cNvPr>
          <p:cNvSpPr/>
          <p:nvPr/>
        </p:nvSpPr>
        <p:spPr>
          <a:xfrm>
            <a:off x="457416" y="640332"/>
            <a:ext cx="6228368" cy="26514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5EEA63-C88E-4974-B0F6-7750F924E808}"/>
              </a:ext>
            </a:extLst>
          </p:cNvPr>
          <p:cNvGrpSpPr/>
          <p:nvPr/>
        </p:nvGrpSpPr>
        <p:grpSpPr>
          <a:xfrm>
            <a:off x="5579808" y="426734"/>
            <a:ext cx="907630" cy="121985"/>
            <a:chOff x="4959770" y="577400"/>
            <a:chExt cx="936758" cy="1259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3C4D4E-25E4-4E57-9C2A-FF23AC6D4A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267C067-88C2-4D82-918C-D42BF4D5423A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8B63F53-05E2-413A-A56E-11B5A7C7404E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DD7E398-2C77-4685-9F79-08641E930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5DA3D6D-0C07-4BC2-8A51-5D5A530CF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8384BA-818C-4E96-ADF7-02BCF54894A4}"/>
              </a:ext>
            </a:extLst>
          </p:cNvPr>
          <p:cNvSpPr/>
          <p:nvPr/>
        </p:nvSpPr>
        <p:spPr>
          <a:xfrm>
            <a:off x="456694" y="635495"/>
            <a:ext cx="909826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Send 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52D4E-F2D1-4081-8228-17DD72252911}"/>
              </a:ext>
            </a:extLst>
          </p:cNvPr>
          <p:cNvSpPr/>
          <p:nvPr/>
        </p:nvSpPr>
        <p:spPr>
          <a:xfrm>
            <a:off x="1366520" y="635495"/>
            <a:ext cx="1123200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Receive email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7A46F-0545-4749-A975-DF86576E3BE3}"/>
              </a:ext>
            </a:extLst>
          </p:cNvPr>
          <p:cNvSpPr/>
          <p:nvPr/>
        </p:nvSpPr>
        <p:spPr>
          <a:xfrm>
            <a:off x="2489720" y="635495"/>
            <a:ext cx="768784" cy="2699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Contacts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231A97-17B5-4C1C-86E6-94228AB2C373}"/>
              </a:ext>
            </a:extLst>
          </p:cNvPr>
          <p:cNvSpPr/>
          <p:nvPr/>
        </p:nvSpPr>
        <p:spPr>
          <a:xfrm>
            <a:off x="842579" y="1168669"/>
            <a:ext cx="1314000" cy="27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36B807-DCF0-418C-9B89-6D88D0FE2B9E}"/>
              </a:ext>
            </a:extLst>
          </p:cNvPr>
          <p:cNvGrpSpPr/>
          <p:nvPr/>
        </p:nvGrpSpPr>
        <p:grpSpPr>
          <a:xfrm>
            <a:off x="1920315" y="1290791"/>
            <a:ext cx="164181" cy="7200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89BA44-8B7C-453C-904C-EB749FF4ABDC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819DF0-D51E-45F3-B2B8-A12A9DAED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7BDE9B8-5449-4D5F-8D2E-58E419A02D5B}"/>
              </a:ext>
            </a:extLst>
          </p:cNvPr>
          <p:cNvSpPr/>
          <p:nvPr/>
        </p:nvSpPr>
        <p:spPr>
          <a:xfrm>
            <a:off x="2151846" y="1168669"/>
            <a:ext cx="1080000" cy="27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Key id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7080D-C186-4408-A005-29D98F81F902}"/>
              </a:ext>
            </a:extLst>
          </p:cNvPr>
          <p:cNvSpPr/>
          <p:nvPr/>
        </p:nvSpPr>
        <p:spPr>
          <a:xfrm>
            <a:off x="5326780" y="1169460"/>
            <a:ext cx="834715" cy="27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Created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D1C1888-3C95-40A2-B9D3-16FEDE96865C}"/>
              </a:ext>
            </a:extLst>
          </p:cNvPr>
          <p:cNvGrpSpPr/>
          <p:nvPr/>
        </p:nvGrpSpPr>
        <p:grpSpPr>
          <a:xfrm>
            <a:off x="2999408" y="1294336"/>
            <a:ext cx="164181" cy="7200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91DDD1A-D314-4410-85AB-065566D005AA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D87DC3-12DE-4C58-8F23-5D101B603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C9D89B-6F3C-4B67-95DE-1B60C5D90721}"/>
              </a:ext>
            </a:extLst>
          </p:cNvPr>
          <p:cNvGrpSpPr/>
          <p:nvPr/>
        </p:nvGrpSpPr>
        <p:grpSpPr>
          <a:xfrm>
            <a:off x="5958035" y="1293353"/>
            <a:ext cx="164181" cy="7200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B2AFE2-4BC9-48D2-8344-CB1EDA03F265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DE3474-DBC7-48E7-8CB6-C459C1648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2AF8C-8C8C-436E-9FB1-7FBD1AD802D9}"/>
              </a:ext>
            </a:extLst>
          </p:cNvPr>
          <p:cNvGrpSpPr/>
          <p:nvPr/>
        </p:nvGrpSpPr>
        <p:grpSpPr>
          <a:xfrm>
            <a:off x="6160630" y="1167532"/>
            <a:ext cx="155578" cy="1617808"/>
            <a:chOff x="6160630" y="1167532"/>
            <a:chExt cx="155578" cy="161780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16701F-AD99-4762-8C61-9D6D47B75090}"/>
                </a:ext>
              </a:extLst>
            </p:cNvPr>
            <p:cNvSpPr/>
            <p:nvPr/>
          </p:nvSpPr>
          <p:spPr>
            <a:xfrm flipH="1">
              <a:off x="6160630" y="1169366"/>
              <a:ext cx="155320" cy="1615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D0A408-DCA3-400C-8AF0-783BF17CD041}"/>
                </a:ext>
              </a:extLst>
            </p:cNvPr>
            <p:cNvSpPr/>
            <p:nvPr/>
          </p:nvSpPr>
          <p:spPr>
            <a:xfrm flipH="1">
              <a:off x="6160918" y="1390169"/>
              <a:ext cx="155287" cy="113915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522E7-4CAF-430C-9053-62E14F8AE47B}"/>
                </a:ext>
              </a:extLst>
            </p:cNvPr>
            <p:cNvGrpSpPr/>
            <p:nvPr/>
          </p:nvGrpSpPr>
          <p:grpSpPr>
            <a:xfrm flipH="1">
              <a:off x="6162192" y="1167532"/>
              <a:ext cx="154016" cy="151567"/>
              <a:chOff x="6513622" y="908206"/>
              <a:chExt cx="176753" cy="17394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43FB0D-F01A-40A2-BC95-D24E0C43B41C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B48628D5-B631-4811-9765-8217190CE4CB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06DAE7-3A15-4D14-A66D-E753891220DC}"/>
                </a:ext>
              </a:extLst>
            </p:cNvPr>
            <p:cNvGrpSpPr/>
            <p:nvPr/>
          </p:nvGrpSpPr>
          <p:grpSpPr>
            <a:xfrm rot="10800000" flipH="1">
              <a:off x="6161490" y="2632205"/>
              <a:ext cx="154715" cy="151567"/>
              <a:chOff x="6513622" y="908206"/>
              <a:chExt cx="176753" cy="17394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63BBCD2-F163-4C90-BC01-1D1A4E8501D5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A3A7944B-7251-4BA7-AE44-E4B33A0E912B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3FEE7B9-37EC-406A-9D92-A89B01EAA51D}"/>
              </a:ext>
            </a:extLst>
          </p:cNvPr>
          <p:cNvSpPr/>
          <p:nvPr/>
        </p:nvSpPr>
        <p:spPr>
          <a:xfrm>
            <a:off x="5577735" y="4795254"/>
            <a:ext cx="743644" cy="273194"/>
          </a:xfrm>
          <a:prstGeom prst="roundRect">
            <a:avLst>
              <a:gd name="adj" fmla="val 11088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100" dirty="0">
                <a:latin typeface="Encode Sans" pitchFamily="2" charset="-18"/>
              </a:rPr>
              <a:t>Cancel</a:t>
            </a:r>
            <a:endParaRPr lang="en-US" sz="1100" kern="1200" dirty="0">
              <a:latin typeface="Encode Sans" pitchFamily="2" charset="-1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666C1B-746A-49BF-A84E-81C3CED3ACF7}"/>
              </a:ext>
            </a:extLst>
          </p:cNvPr>
          <p:cNvSpPr/>
          <p:nvPr/>
        </p:nvSpPr>
        <p:spPr>
          <a:xfrm>
            <a:off x="765570" y="2938127"/>
            <a:ext cx="55166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A9E28B-FA28-463E-8D6F-B7230D0EE84F}"/>
              </a:ext>
            </a:extLst>
          </p:cNvPr>
          <p:cNvSpPr/>
          <p:nvPr/>
        </p:nvSpPr>
        <p:spPr>
          <a:xfrm>
            <a:off x="833896" y="3188701"/>
            <a:ext cx="2434335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02B21B-710C-43A0-9263-1A383DFB61DC}"/>
              </a:ext>
            </a:extLst>
          </p:cNvPr>
          <p:cNvSpPr/>
          <p:nvPr/>
        </p:nvSpPr>
        <p:spPr>
          <a:xfrm>
            <a:off x="4721010" y="3188701"/>
            <a:ext cx="1595196" cy="269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keyname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8B5876-7A3C-485C-9DCE-C29F4F4ABFD6}"/>
              </a:ext>
            </a:extLst>
          </p:cNvPr>
          <p:cNvSpPr/>
          <p:nvPr/>
        </p:nvSpPr>
        <p:spPr>
          <a:xfrm>
            <a:off x="4640199" y="2938127"/>
            <a:ext cx="845633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Key name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276125-C0BE-450F-B895-507407120016}"/>
              </a:ext>
            </a:extLst>
          </p:cNvPr>
          <p:cNvSpPr/>
          <p:nvPr/>
        </p:nvSpPr>
        <p:spPr>
          <a:xfrm>
            <a:off x="3317638" y="3188701"/>
            <a:ext cx="1345588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keyid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9AE0EAF-46E8-46E4-9FF2-0A71ECB41EA4}"/>
              </a:ext>
            </a:extLst>
          </p:cNvPr>
          <p:cNvSpPr/>
          <p:nvPr/>
        </p:nvSpPr>
        <p:spPr>
          <a:xfrm>
            <a:off x="3259464" y="2938127"/>
            <a:ext cx="912907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Key id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30AD0C-571D-4DF5-B80F-E83CCC03CDA2}"/>
              </a:ext>
            </a:extLst>
          </p:cNvPr>
          <p:cNvSpPr/>
          <p:nvPr/>
        </p:nvSpPr>
        <p:spPr>
          <a:xfrm>
            <a:off x="4646778" y="3488209"/>
            <a:ext cx="1075580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Algorithm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5FD4526-228C-4083-91A8-5BFD83AD6649}"/>
              </a:ext>
            </a:extLst>
          </p:cNvPr>
          <p:cNvSpPr/>
          <p:nvPr/>
        </p:nvSpPr>
        <p:spPr>
          <a:xfrm>
            <a:off x="4721010" y="3735017"/>
            <a:ext cx="1595196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algorithm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5F210D-B2DB-4E1F-A012-2136CDDC9B15}"/>
              </a:ext>
            </a:extLst>
          </p:cNvPr>
          <p:cNvSpPr/>
          <p:nvPr/>
        </p:nvSpPr>
        <p:spPr>
          <a:xfrm>
            <a:off x="765570" y="3488960"/>
            <a:ext cx="873505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Public key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AA789-BE84-4975-B161-0984C9113392}"/>
              </a:ext>
            </a:extLst>
          </p:cNvPr>
          <p:cNvSpPr/>
          <p:nvPr/>
        </p:nvSpPr>
        <p:spPr>
          <a:xfrm>
            <a:off x="833896" y="3729797"/>
            <a:ext cx="2434335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publickey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76A9FEE-107F-4A23-A164-EB22E1CF3D78}"/>
              </a:ext>
            </a:extLst>
          </p:cNvPr>
          <p:cNvSpPr/>
          <p:nvPr/>
        </p:nvSpPr>
        <p:spPr>
          <a:xfrm>
            <a:off x="3318896" y="3735023"/>
            <a:ext cx="648000" cy="269984"/>
          </a:xfrm>
          <a:prstGeom prst="roundRect">
            <a:avLst>
              <a:gd name="adj" fmla="val 9141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Export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585580E-C0A7-42D5-80D8-2701DDEF6B46}"/>
              </a:ext>
            </a:extLst>
          </p:cNvPr>
          <p:cNvSpPr/>
          <p:nvPr/>
        </p:nvSpPr>
        <p:spPr>
          <a:xfrm>
            <a:off x="4015226" y="3735023"/>
            <a:ext cx="648000" cy="269984"/>
          </a:xfrm>
          <a:prstGeom prst="roundRect">
            <a:avLst>
              <a:gd name="adj" fmla="val 9141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Import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5A6526-C3F0-412D-B9C0-A3658D43CF01}"/>
              </a:ext>
            </a:extLst>
          </p:cNvPr>
          <p:cNvSpPr/>
          <p:nvPr/>
        </p:nvSpPr>
        <p:spPr>
          <a:xfrm>
            <a:off x="765570" y="4030056"/>
            <a:ext cx="1670072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Encrypted private key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D69BF6-936D-4FDB-B8ED-591AF4291210}"/>
              </a:ext>
            </a:extLst>
          </p:cNvPr>
          <p:cNvSpPr/>
          <p:nvPr/>
        </p:nvSpPr>
        <p:spPr>
          <a:xfrm>
            <a:off x="833896" y="4267099"/>
            <a:ext cx="2434334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privatekey_encrypted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F4C4C9C-8B92-4CF5-A608-D17369F39306}"/>
              </a:ext>
            </a:extLst>
          </p:cNvPr>
          <p:cNvSpPr/>
          <p:nvPr/>
        </p:nvSpPr>
        <p:spPr>
          <a:xfrm>
            <a:off x="3318896" y="4267099"/>
            <a:ext cx="648000" cy="269984"/>
          </a:xfrm>
          <a:prstGeom prst="roundRect">
            <a:avLst>
              <a:gd name="adj" fmla="val 9141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Export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6E638BD-42CA-44F5-BAE9-B0E29D51DD41}"/>
              </a:ext>
            </a:extLst>
          </p:cNvPr>
          <p:cNvSpPr/>
          <p:nvPr/>
        </p:nvSpPr>
        <p:spPr>
          <a:xfrm>
            <a:off x="4015226" y="4267099"/>
            <a:ext cx="648000" cy="269984"/>
          </a:xfrm>
          <a:prstGeom prst="roundRect">
            <a:avLst>
              <a:gd name="adj" fmla="val 9141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Import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AEF47C0-2A29-406D-80CE-28A77AF84595}"/>
              </a:ext>
            </a:extLst>
          </p:cNvPr>
          <p:cNvSpPr/>
          <p:nvPr/>
        </p:nvSpPr>
        <p:spPr>
          <a:xfrm>
            <a:off x="4306408" y="1170685"/>
            <a:ext cx="1020660" cy="27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Algorithm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57501A-6495-4987-B3D2-52E558B71278}"/>
              </a:ext>
            </a:extLst>
          </p:cNvPr>
          <p:cNvGrpSpPr/>
          <p:nvPr/>
        </p:nvGrpSpPr>
        <p:grpSpPr>
          <a:xfrm>
            <a:off x="5116579" y="1294579"/>
            <a:ext cx="164181" cy="7200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B04E802-063C-45D1-AA9B-3A064052C5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9523281-01A3-4E63-A67D-DEAA9AF80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4DD41E-473C-411B-9D8B-DD18AC80E8DF}"/>
              </a:ext>
            </a:extLst>
          </p:cNvPr>
          <p:cNvSpPr/>
          <p:nvPr/>
        </p:nvSpPr>
        <p:spPr>
          <a:xfrm>
            <a:off x="3226122" y="1167532"/>
            <a:ext cx="1080000" cy="27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Key name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803D62B-763C-44B1-B1D9-2CE016D48811}"/>
              </a:ext>
            </a:extLst>
          </p:cNvPr>
          <p:cNvGrpSpPr/>
          <p:nvPr/>
        </p:nvGrpSpPr>
        <p:grpSpPr>
          <a:xfrm>
            <a:off x="4076833" y="1291425"/>
            <a:ext cx="164181" cy="7200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DE0C42A-E067-4B86-8568-E5345B84F8BF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CF0C7FB-48F4-4772-9656-B9F3B7D8A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02EF83-AC03-4149-AC99-2C502DDAE4D5}"/>
              </a:ext>
            </a:extLst>
          </p:cNvPr>
          <p:cNvSpPr/>
          <p:nvPr/>
        </p:nvSpPr>
        <p:spPr>
          <a:xfrm>
            <a:off x="4646778" y="4031825"/>
            <a:ext cx="1075580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Created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7DC996C-75A6-42E9-ADAE-390CE5AD4E1C}"/>
              </a:ext>
            </a:extLst>
          </p:cNvPr>
          <p:cNvSpPr/>
          <p:nvPr/>
        </p:nvSpPr>
        <p:spPr>
          <a:xfrm>
            <a:off x="4721011" y="4267099"/>
            <a:ext cx="1595195" cy="26998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created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72D758A-AEA8-4203-943C-BC961A7EC18E}"/>
              </a:ext>
            </a:extLst>
          </p:cNvPr>
          <p:cNvSpPr/>
          <p:nvPr/>
        </p:nvSpPr>
        <p:spPr>
          <a:xfrm>
            <a:off x="4744757" y="4795254"/>
            <a:ext cx="743644" cy="273194"/>
          </a:xfrm>
          <a:prstGeom prst="roundRect">
            <a:avLst>
              <a:gd name="adj" fmla="val 11088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100" kern="1200" dirty="0">
                <a:latin typeface="Encode Sans" pitchFamily="2" charset="-18"/>
              </a:rPr>
              <a:t>Ok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BCE984-5779-4617-B7B3-4D872DA6A076}"/>
              </a:ext>
            </a:extLst>
          </p:cNvPr>
          <p:cNvSpPr/>
          <p:nvPr/>
        </p:nvSpPr>
        <p:spPr>
          <a:xfrm>
            <a:off x="842579" y="1437320"/>
            <a:ext cx="1314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_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3FC95F6-67B9-47FC-935D-19CC18F99800}"/>
              </a:ext>
            </a:extLst>
          </p:cNvPr>
          <p:cNvSpPr/>
          <p:nvPr/>
        </p:nvSpPr>
        <p:spPr>
          <a:xfrm>
            <a:off x="2151846" y="1437320"/>
            <a:ext cx="1080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_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1FBC9F-5DA4-40FC-AFF6-B2E1590415D5}"/>
              </a:ext>
            </a:extLst>
          </p:cNvPr>
          <p:cNvSpPr/>
          <p:nvPr/>
        </p:nvSpPr>
        <p:spPr>
          <a:xfrm>
            <a:off x="5326780" y="1437320"/>
            <a:ext cx="834715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_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308F379-00BF-4EC5-9658-316465C3D909}"/>
              </a:ext>
            </a:extLst>
          </p:cNvPr>
          <p:cNvSpPr/>
          <p:nvPr/>
        </p:nvSpPr>
        <p:spPr>
          <a:xfrm>
            <a:off x="4306408" y="1437319"/>
            <a:ext cx="102066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_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CE7DF-7303-45C4-9C37-A2049054EC93}"/>
              </a:ext>
            </a:extLst>
          </p:cNvPr>
          <p:cNvSpPr/>
          <p:nvPr/>
        </p:nvSpPr>
        <p:spPr>
          <a:xfrm>
            <a:off x="3226122" y="1437320"/>
            <a:ext cx="1080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_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BAC0B6E-7588-4836-BB29-C87934A9B04C}"/>
              </a:ext>
            </a:extLst>
          </p:cNvPr>
          <p:cNvSpPr/>
          <p:nvPr/>
        </p:nvSpPr>
        <p:spPr>
          <a:xfrm>
            <a:off x="842291" y="1706709"/>
            <a:ext cx="1314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E98292-3952-4654-B030-4C79623AD928}"/>
              </a:ext>
            </a:extLst>
          </p:cNvPr>
          <p:cNvSpPr/>
          <p:nvPr/>
        </p:nvSpPr>
        <p:spPr>
          <a:xfrm>
            <a:off x="2151558" y="1706709"/>
            <a:ext cx="1080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keyid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D68E6C-C822-4CCD-84B8-4B5BDDDF99B1}"/>
              </a:ext>
            </a:extLst>
          </p:cNvPr>
          <p:cNvSpPr/>
          <p:nvPr/>
        </p:nvSpPr>
        <p:spPr>
          <a:xfrm>
            <a:off x="5326780" y="1706709"/>
            <a:ext cx="834427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created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E2A8C12-EA8D-49CF-BBD1-C47BDEB5B3E5}"/>
              </a:ext>
            </a:extLst>
          </p:cNvPr>
          <p:cNvSpPr/>
          <p:nvPr/>
        </p:nvSpPr>
        <p:spPr>
          <a:xfrm>
            <a:off x="4306120" y="1706708"/>
            <a:ext cx="102066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algorithm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28E3BC9-63B5-4078-B7C5-29B4505694B0}"/>
              </a:ext>
            </a:extLst>
          </p:cNvPr>
          <p:cNvSpPr/>
          <p:nvPr/>
        </p:nvSpPr>
        <p:spPr>
          <a:xfrm>
            <a:off x="3225834" y="1706709"/>
            <a:ext cx="1080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keyname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0CAE4BD-891A-4F00-BA3B-F4C53A08FBD9}"/>
              </a:ext>
            </a:extLst>
          </p:cNvPr>
          <p:cNvSpPr/>
          <p:nvPr/>
        </p:nvSpPr>
        <p:spPr>
          <a:xfrm>
            <a:off x="842291" y="1974434"/>
            <a:ext cx="1314000" cy="2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B130528-8F02-4D1D-BC43-ED153074BBE2}"/>
              </a:ext>
            </a:extLst>
          </p:cNvPr>
          <p:cNvSpPr/>
          <p:nvPr/>
        </p:nvSpPr>
        <p:spPr>
          <a:xfrm>
            <a:off x="2151558" y="1974434"/>
            <a:ext cx="1080000" cy="2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keyid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F4F34BD-8A2A-4FFD-BF8D-4382C21FCC3B}"/>
              </a:ext>
            </a:extLst>
          </p:cNvPr>
          <p:cNvSpPr/>
          <p:nvPr/>
        </p:nvSpPr>
        <p:spPr>
          <a:xfrm>
            <a:off x="5326780" y="1974434"/>
            <a:ext cx="834427" cy="2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created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DCC020A-E78F-4F77-951B-80FDB62D0251}"/>
              </a:ext>
            </a:extLst>
          </p:cNvPr>
          <p:cNvSpPr/>
          <p:nvPr/>
        </p:nvSpPr>
        <p:spPr>
          <a:xfrm>
            <a:off x="4306120" y="1974433"/>
            <a:ext cx="1020660" cy="2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algorithm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E20CFA5-0870-4F46-829B-47AC56EDCFC1}"/>
              </a:ext>
            </a:extLst>
          </p:cNvPr>
          <p:cNvSpPr/>
          <p:nvPr/>
        </p:nvSpPr>
        <p:spPr>
          <a:xfrm>
            <a:off x="3225834" y="1974434"/>
            <a:ext cx="1080000" cy="2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keyname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06E7CC6-A9F1-4E6A-B350-29050074A8A8}"/>
              </a:ext>
            </a:extLst>
          </p:cNvPr>
          <p:cNvSpPr/>
          <p:nvPr/>
        </p:nvSpPr>
        <p:spPr>
          <a:xfrm>
            <a:off x="842291" y="2246132"/>
            <a:ext cx="1314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089745-9DD2-4B57-BD1E-92F54F02927A}"/>
              </a:ext>
            </a:extLst>
          </p:cNvPr>
          <p:cNvSpPr/>
          <p:nvPr/>
        </p:nvSpPr>
        <p:spPr>
          <a:xfrm>
            <a:off x="2151558" y="2246132"/>
            <a:ext cx="1080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keyid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12A96D5-15BF-49CE-A662-25BD61A2AA47}"/>
              </a:ext>
            </a:extLst>
          </p:cNvPr>
          <p:cNvSpPr/>
          <p:nvPr/>
        </p:nvSpPr>
        <p:spPr>
          <a:xfrm>
            <a:off x="5326780" y="2246132"/>
            <a:ext cx="834427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created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0724B55-DB95-4D19-9A9D-52FD7F3D48AD}"/>
              </a:ext>
            </a:extLst>
          </p:cNvPr>
          <p:cNvSpPr/>
          <p:nvPr/>
        </p:nvSpPr>
        <p:spPr>
          <a:xfrm>
            <a:off x="4306120" y="2246131"/>
            <a:ext cx="102066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algorithm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5FDE677-1FA8-4ADF-875D-FEADB14DDCF0}"/>
              </a:ext>
            </a:extLst>
          </p:cNvPr>
          <p:cNvSpPr/>
          <p:nvPr/>
        </p:nvSpPr>
        <p:spPr>
          <a:xfrm>
            <a:off x="3225834" y="2246132"/>
            <a:ext cx="1080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keyname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22C0B70-4419-4976-89E2-6448E4DC5C55}"/>
              </a:ext>
            </a:extLst>
          </p:cNvPr>
          <p:cNvSpPr/>
          <p:nvPr/>
        </p:nvSpPr>
        <p:spPr>
          <a:xfrm>
            <a:off x="842291" y="2515341"/>
            <a:ext cx="1314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C047AF3-20EE-42A7-A0C0-5F5A1ADAAF55}"/>
              </a:ext>
            </a:extLst>
          </p:cNvPr>
          <p:cNvSpPr/>
          <p:nvPr/>
        </p:nvSpPr>
        <p:spPr>
          <a:xfrm>
            <a:off x="2151558" y="2515341"/>
            <a:ext cx="1080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keyid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256B467-0BA8-4C9D-A751-2081D02BDBCF}"/>
              </a:ext>
            </a:extLst>
          </p:cNvPr>
          <p:cNvSpPr/>
          <p:nvPr/>
        </p:nvSpPr>
        <p:spPr>
          <a:xfrm>
            <a:off x="5326780" y="2515341"/>
            <a:ext cx="834427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created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81DB4FF-BA20-4780-9897-D65958ED1E7F}"/>
              </a:ext>
            </a:extLst>
          </p:cNvPr>
          <p:cNvSpPr/>
          <p:nvPr/>
        </p:nvSpPr>
        <p:spPr>
          <a:xfrm>
            <a:off x="4306120" y="2515340"/>
            <a:ext cx="102066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algorithm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4DD74DF-3D0E-48C1-AE77-F9FFACEDB3C1}"/>
              </a:ext>
            </a:extLst>
          </p:cNvPr>
          <p:cNvSpPr/>
          <p:nvPr/>
        </p:nvSpPr>
        <p:spPr>
          <a:xfrm>
            <a:off x="3225834" y="2515341"/>
            <a:ext cx="1080000" cy="27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keyname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12DAE3D-EF5F-4B24-8732-BC5DC6F0B4AA}"/>
              </a:ext>
            </a:extLst>
          </p:cNvPr>
          <p:cNvSpPr/>
          <p:nvPr/>
        </p:nvSpPr>
        <p:spPr>
          <a:xfrm>
            <a:off x="7027500" y="1306674"/>
            <a:ext cx="1145565" cy="20651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Email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1E386B9-52A1-4D0E-806E-E248C1F30AB4}"/>
              </a:ext>
            </a:extLst>
          </p:cNvPr>
          <p:cNvGrpSpPr/>
          <p:nvPr/>
        </p:nvGrpSpPr>
        <p:grpSpPr>
          <a:xfrm>
            <a:off x="7967086" y="1400082"/>
            <a:ext cx="143135" cy="5507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93E3CB-A52B-497C-8768-C2A38C6FFA8D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E8C16A5-A3C4-4CEC-885D-67E529318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2195C52-EF5B-4B1A-9117-4E7E136CF421}"/>
              </a:ext>
            </a:extLst>
          </p:cNvPr>
          <p:cNvSpPr/>
          <p:nvPr/>
        </p:nvSpPr>
        <p:spPr>
          <a:xfrm>
            <a:off x="8168939" y="1306674"/>
            <a:ext cx="941560" cy="20651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Key id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B588C68-76C8-4C77-8342-9BF19945283D}"/>
              </a:ext>
            </a:extLst>
          </p:cNvPr>
          <p:cNvSpPr/>
          <p:nvPr/>
        </p:nvSpPr>
        <p:spPr>
          <a:xfrm>
            <a:off x="10936894" y="1307279"/>
            <a:ext cx="727717" cy="20651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Created</a:t>
            </a:r>
            <a:endParaRPr lang="en-US" sz="1000" kern="1200" dirty="0">
              <a:latin typeface="Encode Sans" pitchFamily="2" charset="-18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4918B98-6A1E-4656-981D-199AF6146597}"/>
              </a:ext>
            </a:extLst>
          </p:cNvPr>
          <p:cNvGrpSpPr/>
          <p:nvPr/>
        </p:nvGrpSpPr>
        <p:grpSpPr>
          <a:xfrm>
            <a:off x="8907856" y="1402793"/>
            <a:ext cx="143135" cy="5507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6FDB420-F6E2-47C3-A4DE-9B0CF9693B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C9F09A8-1841-4059-A260-1AADB6B7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455A97-8D48-4A6F-9EC0-4BB97CD3E8F5}"/>
              </a:ext>
            </a:extLst>
          </p:cNvPr>
          <p:cNvGrpSpPr/>
          <p:nvPr/>
        </p:nvGrpSpPr>
        <p:grpSpPr>
          <a:xfrm>
            <a:off x="11487232" y="1402041"/>
            <a:ext cx="143135" cy="5507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7212EE-C27C-4127-9C30-59FC219B40CF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FF5FAD3-3197-4DAF-98CA-3B92C7A4F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A6C1021-E2D2-4A60-829B-211BD5787EE6}"/>
              </a:ext>
            </a:extLst>
          </p:cNvPr>
          <p:cNvGrpSpPr/>
          <p:nvPr/>
        </p:nvGrpSpPr>
        <p:grpSpPr>
          <a:xfrm>
            <a:off x="11663858" y="1305804"/>
            <a:ext cx="135635" cy="1237420"/>
            <a:chOff x="6160630" y="1167532"/>
            <a:chExt cx="155578" cy="161780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03C776C-8C47-4211-A4AC-694F1033CDDE}"/>
                </a:ext>
              </a:extLst>
            </p:cNvPr>
            <p:cNvSpPr/>
            <p:nvPr/>
          </p:nvSpPr>
          <p:spPr>
            <a:xfrm flipH="1">
              <a:off x="6160630" y="1169366"/>
              <a:ext cx="155320" cy="1615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01F0543-46B6-4906-B25B-ECD2BBE12C1E}"/>
                </a:ext>
              </a:extLst>
            </p:cNvPr>
            <p:cNvSpPr/>
            <p:nvPr/>
          </p:nvSpPr>
          <p:spPr>
            <a:xfrm flipH="1">
              <a:off x="6160918" y="1390169"/>
              <a:ext cx="155287" cy="113915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97AAC4D7-1790-4CD8-9A4A-ECBF680DD701}"/>
                </a:ext>
              </a:extLst>
            </p:cNvPr>
            <p:cNvGrpSpPr/>
            <p:nvPr/>
          </p:nvGrpSpPr>
          <p:grpSpPr>
            <a:xfrm flipH="1">
              <a:off x="6162192" y="1167532"/>
              <a:ext cx="154016" cy="151567"/>
              <a:chOff x="6513622" y="908206"/>
              <a:chExt cx="176753" cy="173943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EDC0446-36AA-476C-8FB2-9633A84A5A2E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290" name="Isosceles Triangle 289">
                <a:extLst>
                  <a:ext uri="{FF2B5EF4-FFF2-40B4-BE49-F238E27FC236}">
                    <a16:creationId xmlns:a16="http://schemas.microsoft.com/office/drawing/2014/main" id="{4410CBB9-EEEE-4BD1-824D-06D0B966C6F7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 sz="1000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FF85A137-7FAE-47EE-9703-48A662FC8D65}"/>
                </a:ext>
              </a:extLst>
            </p:cNvPr>
            <p:cNvGrpSpPr/>
            <p:nvPr/>
          </p:nvGrpSpPr>
          <p:grpSpPr>
            <a:xfrm rot="10800000" flipH="1">
              <a:off x="6161490" y="2632205"/>
              <a:ext cx="154715" cy="151567"/>
              <a:chOff x="6513622" y="908206"/>
              <a:chExt cx="176753" cy="173943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468CC6F2-88B7-40B1-BBB3-6AFCA17B2A19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288" name="Isosceles Triangle 287">
                <a:extLst>
                  <a:ext uri="{FF2B5EF4-FFF2-40B4-BE49-F238E27FC236}">
                    <a16:creationId xmlns:a16="http://schemas.microsoft.com/office/drawing/2014/main" id="{2429DD88-CE9E-47D8-BF7C-C3A3A255F81D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 sz="1000"/>
              </a:p>
            </p:txBody>
          </p:sp>
        </p:grpSp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073C877E-6A92-4532-8D9D-DF9880DB083F}"/>
              </a:ext>
            </a:extLst>
          </p:cNvPr>
          <p:cNvSpPr/>
          <p:nvPr/>
        </p:nvSpPr>
        <p:spPr>
          <a:xfrm>
            <a:off x="11155681" y="4080557"/>
            <a:ext cx="648320" cy="208959"/>
          </a:xfrm>
          <a:prstGeom prst="roundRect">
            <a:avLst>
              <a:gd name="adj" fmla="val 14641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Cancel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DDFFB8E4-E31E-4839-AC94-EEDEA1D8ED69}"/>
              </a:ext>
            </a:extLst>
          </p:cNvPr>
          <p:cNvSpPr/>
          <p:nvPr/>
        </p:nvSpPr>
        <p:spPr>
          <a:xfrm>
            <a:off x="6960362" y="2643930"/>
            <a:ext cx="609178" cy="22266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9A7406B-F704-4C95-9369-30749DD5187A}"/>
              </a:ext>
            </a:extLst>
          </p:cNvPr>
          <p:cNvSpPr/>
          <p:nvPr/>
        </p:nvSpPr>
        <p:spPr>
          <a:xfrm>
            <a:off x="7019930" y="2851745"/>
            <a:ext cx="2122290" cy="2065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11E5E3F2-3398-4D17-9240-14991BC98425}"/>
              </a:ext>
            </a:extLst>
          </p:cNvPr>
          <p:cNvSpPr/>
          <p:nvPr/>
        </p:nvSpPr>
        <p:spPr>
          <a:xfrm>
            <a:off x="10408775" y="2851745"/>
            <a:ext cx="1390716" cy="2065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 err="1">
                <a:latin typeface="Encode Sans" pitchFamily="2" charset="-18"/>
              </a:rPr>
              <a:t>keyname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95D2F108-5DD3-4F05-8BA7-FD112A6DA656}"/>
              </a:ext>
            </a:extLst>
          </p:cNvPr>
          <p:cNvSpPr/>
          <p:nvPr/>
        </p:nvSpPr>
        <p:spPr>
          <a:xfrm>
            <a:off x="10338323" y="2660087"/>
            <a:ext cx="737236" cy="2065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Key name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539F159-20BD-45FF-9DB5-E8891C50609B}"/>
              </a:ext>
            </a:extLst>
          </p:cNvPr>
          <p:cNvSpPr/>
          <p:nvPr/>
        </p:nvSpPr>
        <p:spPr>
          <a:xfrm>
            <a:off x="9185294" y="2851745"/>
            <a:ext cx="1173104" cy="2065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 err="1">
                <a:latin typeface="Encode Sans" pitchFamily="2" charset="-18"/>
              </a:rPr>
              <a:t>keyid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AD56946-925C-4449-9F36-EFE81CC61657}"/>
              </a:ext>
            </a:extLst>
          </p:cNvPr>
          <p:cNvSpPr/>
          <p:nvPr/>
        </p:nvSpPr>
        <p:spPr>
          <a:xfrm>
            <a:off x="9134577" y="2660087"/>
            <a:ext cx="795886" cy="2065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Key id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650DCDE-AB9D-4314-BA6A-E18E02B201F1}"/>
              </a:ext>
            </a:extLst>
          </p:cNvPr>
          <p:cNvSpPr/>
          <p:nvPr/>
        </p:nvSpPr>
        <p:spPr>
          <a:xfrm>
            <a:off x="10344058" y="3080831"/>
            <a:ext cx="937707" cy="2065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Algorithm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BC728935-4249-41E7-B901-BB3DC6A966FC}"/>
              </a:ext>
            </a:extLst>
          </p:cNvPr>
          <p:cNvSpPr/>
          <p:nvPr/>
        </p:nvSpPr>
        <p:spPr>
          <a:xfrm>
            <a:off x="10408775" y="3269608"/>
            <a:ext cx="1390716" cy="2065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algorithm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76185F9-B731-4083-A6FF-E9E0D7BDE2F2}"/>
              </a:ext>
            </a:extLst>
          </p:cNvPr>
          <p:cNvSpPr/>
          <p:nvPr/>
        </p:nvSpPr>
        <p:spPr>
          <a:xfrm>
            <a:off x="6960362" y="3081406"/>
            <a:ext cx="761535" cy="2065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Public key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6567EDE-3E56-4291-B932-B7E157429D35}"/>
              </a:ext>
            </a:extLst>
          </p:cNvPr>
          <p:cNvSpPr/>
          <p:nvPr/>
        </p:nvSpPr>
        <p:spPr>
          <a:xfrm>
            <a:off x="7019930" y="3265616"/>
            <a:ext cx="2122290" cy="2065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 err="1">
                <a:latin typeface="Encode Sans" pitchFamily="2" charset="-18"/>
              </a:rPr>
              <a:t>publickey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4106548D-86AC-4427-9E6D-59F0D364C4A5}"/>
              </a:ext>
            </a:extLst>
          </p:cNvPr>
          <p:cNvSpPr/>
          <p:nvPr/>
        </p:nvSpPr>
        <p:spPr>
          <a:xfrm>
            <a:off x="9793462" y="3269613"/>
            <a:ext cx="564936" cy="206504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Import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B027236-497A-4D44-AAF3-9281B85E8362}"/>
              </a:ext>
            </a:extLst>
          </p:cNvPr>
          <p:cNvSpPr/>
          <p:nvPr/>
        </p:nvSpPr>
        <p:spPr>
          <a:xfrm>
            <a:off x="6960362" y="3495276"/>
            <a:ext cx="1455994" cy="2065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Encrypted private key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214501E-9891-4332-A5E1-B10DA2AAF915}"/>
              </a:ext>
            </a:extLst>
          </p:cNvPr>
          <p:cNvSpPr/>
          <p:nvPr/>
        </p:nvSpPr>
        <p:spPr>
          <a:xfrm>
            <a:off x="7019930" y="3676584"/>
            <a:ext cx="2122289" cy="2065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 err="1">
                <a:latin typeface="Encode Sans" pitchFamily="2" charset="-18"/>
              </a:rPr>
              <a:t>privatekey_encrypted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755DE644-4B53-4AA4-97DF-98DDE6BB1793}"/>
              </a:ext>
            </a:extLst>
          </p:cNvPr>
          <p:cNvSpPr/>
          <p:nvPr/>
        </p:nvSpPr>
        <p:spPr>
          <a:xfrm>
            <a:off x="9793462" y="3676584"/>
            <a:ext cx="564936" cy="206504"/>
          </a:xfrm>
          <a:prstGeom prst="roundRect">
            <a:avLst>
              <a:gd name="adj" fmla="val 4828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Import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F9E4CEB-CB5E-4F2D-AA3B-40FBF2B34D02}"/>
              </a:ext>
            </a:extLst>
          </p:cNvPr>
          <p:cNvSpPr/>
          <p:nvPr/>
        </p:nvSpPr>
        <p:spPr>
          <a:xfrm>
            <a:off x="10047319" y="1308216"/>
            <a:ext cx="889827" cy="20651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Algorithm</a:t>
            </a:r>
            <a:endParaRPr lang="en-US" sz="1000" kern="1200" dirty="0">
              <a:latin typeface="Encode Sans" pitchFamily="2" charset="-18"/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5D1B9B8-6BE3-4D18-932F-DD782DB7F876}"/>
              </a:ext>
            </a:extLst>
          </p:cNvPr>
          <p:cNvGrpSpPr/>
          <p:nvPr/>
        </p:nvGrpSpPr>
        <p:grpSpPr>
          <a:xfrm>
            <a:off x="10753638" y="1402979"/>
            <a:ext cx="143135" cy="5507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84BB344-0120-4B03-9171-B2ADE51C9C91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0090235-A733-4037-A63B-2B5C1307D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8A729AA-0B7C-4C5A-BCB8-8D0ECC58B8BC}"/>
              </a:ext>
            </a:extLst>
          </p:cNvPr>
          <p:cNvSpPr/>
          <p:nvPr/>
        </p:nvSpPr>
        <p:spPr>
          <a:xfrm>
            <a:off x="9105509" y="1305804"/>
            <a:ext cx="941560" cy="20651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Key name</a:t>
            </a:r>
            <a:endParaRPr lang="en-US" sz="1000" kern="1200" dirty="0">
              <a:latin typeface="Encode Sans" pitchFamily="2" charset="-18"/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BF58B7E-6814-484E-84C0-83E47B87D1F7}"/>
              </a:ext>
            </a:extLst>
          </p:cNvPr>
          <p:cNvGrpSpPr/>
          <p:nvPr/>
        </p:nvGrpSpPr>
        <p:grpSpPr>
          <a:xfrm>
            <a:off x="9847172" y="1400567"/>
            <a:ext cx="143135" cy="5507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847F743-53A5-4E9B-AB99-6D891BCE8320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50A6C9C-DCD2-4765-8FB7-14D81804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41B80E7-B2C9-406A-BD3C-3C4376F45452}"/>
              </a:ext>
            </a:extLst>
          </p:cNvPr>
          <p:cNvSpPr/>
          <p:nvPr/>
        </p:nvSpPr>
        <p:spPr>
          <a:xfrm>
            <a:off x="10344058" y="3496629"/>
            <a:ext cx="937707" cy="2065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Created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36360AB-5AA5-4E18-8DA6-6ECFC1F97CDC}"/>
              </a:ext>
            </a:extLst>
          </p:cNvPr>
          <p:cNvSpPr/>
          <p:nvPr/>
        </p:nvSpPr>
        <p:spPr>
          <a:xfrm>
            <a:off x="10408776" y="3676584"/>
            <a:ext cx="1390715" cy="2065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created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24889C9B-07F4-4747-9886-1065BADF4E50}"/>
              </a:ext>
            </a:extLst>
          </p:cNvPr>
          <p:cNvSpPr/>
          <p:nvPr/>
        </p:nvSpPr>
        <p:spPr>
          <a:xfrm>
            <a:off x="10429478" y="4080557"/>
            <a:ext cx="648320" cy="208959"/>
          </a:xfrm>
          <a:prstGeom prst="roundRect">
            <a:avLst>
              <a:gd name="adj" fmla="val 14641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Ok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23759BD-A817-4C0F-B5C5-EBF5F3832AB0}"/>
              </a:ext>
            </a:extLst>
          </p:cNvPr>
          <p:cNvSpPr/>
          <p:nvPr/>
        </p:nvSpPr>
        <p:spPr>
          <a:xfrm>
            <a:off x="7027500" y="1512158"/>
            <a:ext cx="1145565" cy="206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_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604B10D-CF19-4A73-9B2D-BF3ED1F7B8F4}"/>
              </a:ext>
            </a:extLst>
          </p:cNvPr>
          <p:cNvSpPr/>
          <p:nvPr/>
        </p:nvSpPr>
        <p:spPr>
          <a:xfrm>
            <a:off x="8168939" y="1512158"/>
            <a:ext cx="941560" cy="206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_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19F60182-992A-42FA-B2C8-45855C4E9C1C}"/>
              </a:ext>
            </a:extLst>
          </p:cNvPr>
          <p:cNvSpPr/>
          <p:nvPr/>
        </p:nvSpPr>
        <p:spPr>
          <a:xfrm>
            <a:off x="10936894" y="1513428"/>
            <a:ext cx="727717" cy="20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_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CF5A230D-48A4-46B8-B986-02368496C444}"/>
              </a:ext>
            </a:extLst>
          </p:cNvPr>
          <p:cNvSpPr/>
          <p:nvPr/>
        </p:nvSpPr>
        <p:spPr>
          <a:xfrm>
            <a:off x="10047319" y="1512157"/>
            <a:ext cx="889827" cy="206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_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FF2E0E1-0501-4F18-BB38-882DABE1B6C4}"/>
              </a:ext>
            </a:extLst>
          </p:cNvPr>
          <p:cNvSpPr/>
          <p:nvPr/>
        </p:nvSpPr>
        <p:spPr>
          <a:xfrm>
            <a:off x="9105509" y="1512158"/>
            <a:ext cx="941560" cy="206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_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1F9F8A7-5DE9-4D76-9567-D47837854341}"/>
              </a:ext>
            </a:extLst>
          </p:cNvPr>
          <p:cNvSpPr/>
          <p:nvPr/>
        </p:nvSpPr>
        <p:spPr>
          <a:xfrm>
            <a:off x="7027249" y="1718207"/>
            <a:ext cx="1145565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30252D8-2B26-441F-8A58-FEF3E0DEFC24}"/>
              </a:ext>
            </a:extLst>
          </p:cNvPr>
          <p:cNvSpPr/>
          <p:nvPr/>
        </p:nvSpPr>
        <p:spPr>
          <a:xfrm>
            <a:off x="8168687" y="1718207"/>
            <a:ext cx="941560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 err="1">
                <a:latin typeface="Encode Sans" pitchFamily="2" charset="-18"/>
              </a:rPr>
              <a:t>keyid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B7BB4B91-217F-437A-9EFD-197D8028DC72}"/>
              </a:ext>
            </a:extLst>
          </p:cNvPr>
          <p:cNvSpPr/>
          <p:nvPr/>
        </p:nvSpPr>
        <p:spPr>
          <a:xfrm>
            <a:off x="10936894" y="1718207"/>
            <a:ext cx="727466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created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8196C5FE-C54B-45F1-AE44-33949FFF7EEC}"/>
              </a:ext>
            </a:extLst>
          </p:cNvPr>
          <p:cNvSpPr/>
          <p:nvPr/>
        </p:nvSpPr>
        <p:spPr>
          <a:xfrm>
            <a:off x="10047067" y="1718206"/>
            <a:ext cx="889827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algorithm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B69986B-14B2-4BD9-9414-7E18F9CF38E3}"/>
              </a:ext>
            </a:extLst>
          </p:cNvPr>
          <p:cNvSpPr/>
          <p:nvPr/>
        </p:nvSpPr>
        <p:spPr>
          <a:xfrm>
            <a:off x="9105258" y="1718207"/>
            <a:ext cx="941560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 err="1">
                <a:latin typeface="Encode Sans" pitchFamily="2" charset="-18"/>
              </a:rPr>
              <a:t>keyname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3519FCF-D837-4B86-9219-8B4B36977717}"/>
              </a:ext>
            </a:extLst>
          </p:cNvPr>
          <p:cNvSpPr/>
          <p:nvPr/>
        </p:nvSpPr>
        <p:spPr>
          <a:xfrm>
            <a:off x="7027249" y="1922983"/>
            <a:ext cx="1145565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D5160E4-18B8-4962-B769-083EEA912337}"/>
              </a:ext>
            </a:extLst>
          </p:cNvPr>
          <p:cNvSpPr/>
          <p:nvPr/>
        </p:nvSpPr>
        <p:spPr>
          <a:xfrm>
            <a:off x="8168687" y="1922983"/>
            <a:ext cx="941560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 err="1">
                <a:latin typeface="Encode Sans" pitchFamily="2" charset="-18"/>
              </a:rPr>
              <a:t>keyid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1E81E54-396C-4CB6-B02F-F5927B99EBB2}"/>
              </a:ext>
            </a:extLst>
          </p:cNvPr>
          <p:cNvSpPr/>
          <p:nvPr/>
        </p:nvSpPr>
        <p:spPr>
          <a:xfrm>
            <a:off x="10936894" y="1922983"/>
            <a:ext cx="727466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created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18D37BD6-C9C3-4648-8404-D95ABD9D2C95}"/>
              </a:ext>
            </a:extLst>
          </p:cNvPr>
          <p:cNvSpPr/>
          <p:nvPr/>
        </p:nvSpPr>
        <p:spPr>
          <a:xfrm>
            <a:off x="10047067" y="1922982"/>
            <a:ext cx="889827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algorithm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67C3A549-B60A-4022-8917-6A3891AD7CC2}"/>
              </a:ext>
            </a:extLst>
          </p:cNvPr>
          <p:cNvSpPr/>
          <p:nvPr/>
        </p:nvSpPr>
        <p:spPr>
          <a:xfrm>
            <a:off x="9105258" y="1922983"/>
            <a:ext cx="941560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 err="1">
                <a:latin typeface="Encode Sans" pitchFamily="2" charset="-18"/>
              </a:rPr>
              <a:t>keyname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52C820AA-F9D3-404E-BC53-34DBACC2F1DE}"/>
              </a:ext>
            </a:extLst>
          </p:cNvPr>
          <p:cNvSpPr/>
          <p:nvPr/>
        </p:nvSpPr>
        <p:spPr>
          <a:xfrm>
            <a:off x="7027249" y="2130798"/>
            <a:ext cx="1145565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7F38F29-06DE-4EE9-A964-CAD8CEB16230}"/>
              </a:ext>
            </a:extLst>
          </p:cNvPr>
          <p:cNvSpPr/>
          <p:nvPr/>
        </p:nvSpPr>
        <p:spPr>
          <a:xfrm>
            <a:off x="8168687" y="2130798"/>
            <a:ext cx="941560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 err="1">
                <a:latin typeface="Encode Sans" pitchFamily="2" charset="-18"/>
              </a:rPr>
              <a:t>keyid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FC25B37-F0D5-44D3-B7D7-EDCBF5F5C151}"/>
              </a:ext>
            </a:extLst>
          </p:cNvPr>
          <p:cNvSpPr/>
          <p:nvPr/>
        </p:nvSpPr>
        <p:spPr>
          <a:xfrm>
            <a:off x="10936894" y="2130798"/>
            <a:ext cx="727466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created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ABFB3FA4-CD41-4737-B46C-490DC499503D}"/>
              </a:ext>
            </a:extLst>
          </p:cNvPr>
          <p:cNvSpPr/>
          <p:nvPr/>
        </p:nvSpPr>
        <p:spPr>
          <a:xfrm>
            <a:off x="10047067" y="2130797"/>
            <a:ext cx="889827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algorithm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32C5D02-350A-48E4-8412-1CDDA48BCAEA}"/>
              </a:ext>
            </a:extLst>
          </p:cNvPr>
          <p:cNvSpPr/>
          <p:nvPr/>
        </p:nvSpPr>
        <p:spPr>
          <a:xfrm>
            <a:off x="9105258" y="2130798"/>
            <a:ext cx="941560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 err="1">
                <a:latin typeface="Encode Sans" pitchFamily="2" charset="-18"/>
              </a:rPr>
              <a:t>keyname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6DCB06CB-C725-4875-8469-168CACF68952}"/>
              </a:ext>
            </a:extLst>
          </p:cNvPr>
          <p:cNvSpPr/>
          <p:nvPr/>
        </p:nvSpPr>
        <p:spPr>
          <a:xfrm>
            <a:off x="7027249" y="2336709"/>
            <a:ext cx="1145565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email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91C55615-3111-4F46-BEF0-AD28621DC5BA}"/>
              </a:ext>
            </a:extLst>
          </p:cNvPr>
          <p:cNvSpPr/>
          <p:nvPr/>
        </p:nvSpPr>
        <p:spPr>
          <a:xfrm>
            <a:off x="8168687" y="2336709"/>
            <a:ext cx="941560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 err="1">
                <a:latin typeface="Encode Sans" pitchFamily="2" charset="-18"/>
              </a:rPr>
              <a:t>keyid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488C0C58-8C79-4A82-93F5-B98A413D4083}"/>
              </a:ext>
            </a:extLst>
          </p:cNvPr>
          <p:cNvSpPr/>
          <p:nvPr/>
        </p:nvSpPr>
        <p:spPr>
          <a:xfrm>
            <a:off x="10936894" y="2336709"/>
            <a:ext cx="727466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created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9333B9D-C210-445B-AB0C-3FDC0D8FD171}"/>
              </a:ext>
            </a:extLst>
          </p:cNvPr>
          <p:cNvSpPr/>
          <p:nvPr/>
        </p:nvSpPr>
        <p:spPr>
          <a:xfrm>
            <a:off x="10047067" y="2336708"/>
            <a:ext cx="889827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algorithm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B0AB7E5-2009-47B9-90B9-BDF413AB8390}"/>
              </a:ext>
            </a:extLst>
          </p:cNvPr>
          <p:cNvSpPr/>
          <p:nvPr/>
        </p:nvSpPr>
        <p:spPr>
          <a:xfrm>
            <a:off x="9105258" y="2336709"/>
            <a:ext cx="941560" cy="2065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 err="1">
                <a:latin typeface="Encode Sans" pitchFamily="2" charset="-18"/>
              </a:rPr>
              <a:t>keyname</a:t>
            </a:r>
            <a:endParaRPr lang="en-US" sz="1000" kern="1200" dirty="0">
              <a:latin typeface="Encode Sans" pitchFamily="2" charset="-18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D8398A2-6664-43F9-9EC5-CCC0F2014DE8}"/>
              </a:ext>
            </a:extLst>
          </p:cNvPr>
          <p:cNvGrpSpPr/>
          <p:nvPr/>
        </p:nvGrpSpPr>
        <p:grpSpPr>
          <a:xfrm>
            <a:off x="11609915" y="3355431"/>
            <a:ext cx="143135" cy="55073"/>
            <a:chOff x="2692264" y="3721654"/>
            <a:chExt cx="164181" cy="72003"/>
          </a:xfrm>
          <a:solidFill>
            <a:schemeClr val="bg1"/>
          </a:solidFill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DEE31B8-117A-4A1B-8909-5209AFB4E5E3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5809186-B0F7-4E84-8F0B-9228FFC06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EBCD084-387C-48B3-B36A-38FCACFE3576}"/>
              </a:ext>
            </a:extLst>
          </p:cNvPr>
          <p:cNvSpPr/>
          <p:nvPr/>
        </p:nvSpPr>
        <p:spPr>
          <a:xfrm>
            <a:off x="10715001" y="601740"/>
            <a:ext cx="1383901" cy="330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>
                <a:latin typeface="Encode Sans" pitchFamily="2" charset="-18"/>
              </a:rPr>
              <a:t>-- add a new 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00DFBFE8-0D07-494D-A130-A21740D38C1C}"/>
              </a:ext>
            </a:extLst>
          </p:cNvPr>
          <p:cNvSpPr/>
          <p:nvPr/>
        </p:nvSpPr>
        <p:spPr>
          <a:xfrm>
            <a:off x="9183626" y="3273230"/>
            <a:ext cx="564936" cy="206504"/>
          </a:xfrm>
          <a:prstGeom prst="roundRect">
            <a:avLst>
              <a:gd name="adj" fmla="val 4059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Gen.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50" name="Rectangle: Rounded Corners 349">
            <a:extLst>
              <a:ext uri="{FF2B5EF4-FFF2-40B4-BE49-F238E27FC236}">
                <a16:creationId xmlns:a16="http://schemas.microsoft.com/office/drawing/2014/main" id="{2DD286CF-6802-4148-9BE1-08A94695377B}"/>
              </a:ext>
            </a:extLst>
          </p:cNvPr>
          <p:cNvSpPr/>
          <p:nvPr/>
        </p:nvSpPr>
        <p:spPr>
          <a:xfrm>
            <a:off x="9183626" y="3680201"/>
            <a:ext cx="564936" cy="206504"/>
          </a:xfrm>
          <a:prstGeom prst="roundRect">
            <a:avLst>
              <a:gd name="adj" fmla="val 5597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kern="1200" dirty="0">
                <a:latin typeface="Encode Sans" pitchFamily="2" charset="-18"/>
              </a:rPr>
              <a:t>Clear</a:t>
            </a:r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483FD469-5D2E-45C2-BF4D-DF52882FB32C}"/>
              </a:ext>
            </a:extLst>
          </p:cNvPr>
          <p:cNvSpPr/>
          <p:nvPr/>
        </p:nvSpPr>
        <p:spPr>
          <a:xfrm>
            <a:off x="7019930" y="4076621"/>
            <a:ext cx="648000" cy="208959"/>
          </a:xfrm>
          <a:prstGeom prst="roundRect">
            <a:avLst>
              <a:gd name="adj" fmla="val 14641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000" dirty="0">
                <a:latin typeface="Encode Sans" pitchFamily="2" charset="-18"/>
              </a:rPr>
              <a:t>Test</a:t>
            </a:r>
            <a:endParaRPr lang="en-US" sz="1000" kern="1200" dirty="0">
              <a:latin typeface="Encode Sans" pitchFamily="2" charset="-18"/>
            </a:endParaRPr>
          </a:p>
        </p:txBody>
      </p: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6E611552-AF34-47E6-9A0B-A027929E9EE3}"/>
              </a:ext>
            </a:extLst>
          </p:cNvPr>
          <p:cNvSpPr/>
          <p:nvPr/>
        </p:nvSpPr>
        <p:spPr>
          <a:xfrm>
            <a:off x="830500" y="4795254"/>
            <a:ext cx="743644" cy="273194"/>
          </a:xfrm>
          <a:prstGeom prst="roundRect">
            <a:avLst>
              <a:gd name="adj" fmla="val 12948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100" kern="1200" dirty="0">
                <a:latin typeface="Encode Sans" pitchFamily="2" charset="-18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9341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337</Words>
  <Application>Microsoft Office PowerPoint</Application>
  <PresentationFormat>Widescreen</PresentationFormat>
  <Paragraphs>181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Encode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S</dc:creator>
  <cp:lastModifiedBy>Marko S</cp:lastModifiedBy>
  <cp:revision>349</cp:revision>
  <dcterms:created xsi:type="dcterms:W3CDTF">2021-05-11T13:20:57Z</dcterms:created>
  <dcterms:modified xsi:type="dcterms:W3CDTF">2021-05-21T19:04:39Z</dcterms:modified>
</cp:coreProperties>
</file>