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7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9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8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6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2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4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8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4935-4752-4B1B-B0DF-67C8EC44E5A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3608-18EC-46F7-B13D-A8CCF875D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618" y="613064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9, 7, 8/, 6, 4, 5, 2, 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999440" y="2661890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039100" y="1622230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59780" y="3889111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57687" y="162113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518027" y="2849451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593282" y="2849451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5" idx="7"/>
            <a:endCxn id="6" idx="3"/>
          </p:cNvCxnSpPr>
          <p:nvPr/>
        </p:nvCxnSpPr>
        <p:spPr>
          <a:xfrm flipV="1">
            <a:off x="2886845" y="2509635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3"/>
            <a:endCxn id="7" idx="7"/>
          </p:cNvCxnSpPr>
          <p:nvPr/>
        </p:nvCxnSpPr>
        <p:spPr>
          <a:xfrm flipH="1">
            <a:off x="1847185" y="3549295"/>
            <a:ext cx="304510" cy="4920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  <a:endCxn id="9" idx="7"/>
          </p:cNvCxnSpPr>
          <p:nvPr/>
        </p:nvCxnSpPr>
        <p:spPr>
          <a:xfrm flipH="1">
            <a:off x="7405432" y="2508536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5"/>
          </p:cNvCxnSpPr>
          <p:nvPr/>
        </p:nvCxnSpPr>
        <p:spPr>
          <a:xfrm>
            <a:off x="8445092" y="2508536"/>
            <a:ext cx="428452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618" y="613064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9, 7, 8, 6/, 4, 5, 2, 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139958" y="1653216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0298" y="2881536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175553" y="2881536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0638" y="3921196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4590" y="199812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674930" y="322644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750185" y="322644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635270" y="4266101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987703" y="2446291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5"/>
            <a:endCxn id="10" idx="1"/>
          </p:cNvCxnSpPr>
          <p:nvPr/>
        </p:nvCxnSpPr>
        <p:spPr>
          <a:xfrm>
            <a:off x="3027363" y="2540621"/>
            <a:ext cx="300445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3"/>
            <a:endCxn id="11" idx="7"/>
          </p:cNvCxnSpPr>
          <p:nvPr/>
        </p:nvCxnSpPr>
        <p:spPr>
          <a:xfrm flipH="1">
            <a:off x="948043" y="3768941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3"/>
            <a:endCxn id="13" idx="7"/>
          </p:cNvCxnSpPr>
          <p:nvPr/>
        </p:nvCxnSpPr>
        <p:spPr>
          <a:xfrm flipH="1">
            <a:off x="7562335" y="2885526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5"/>
          </p:cNvCxnSpPr>
          <p:nvPr/>
        </p:nvCxnSpPr>
        <p:spPr>
          <a:xfrm>
            <a:off x="8601995" y="2885526"/>
            <a:ext cx="426095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3"/>
            <a:endCxn id="15" idx="7"/>
          </p:cNvCxnSpPr>
          <p:nvPr/>
        </p:nvCxnSpPr>
        <p:spPr>
          <a:xfrm flipH="1">
            <a:off x="6522675" y="4113846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618" y="613064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9, 7, 8, 6, 4/, 5, 2, 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179618" y="148477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39958" y="271309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15213" y="271309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00298" y="3752753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527348" y="148477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487688" y="271309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562943" y="271309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448028" y="3752753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0638" y="4804279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349017" y="3752753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8" idx="3"/>
            <a:endCxn id="9" idx="7"/>
          </p:cNvCxnSpPr>
          <p:nvPr/>
        </p:nvCxnSpPr>
        <p:spPr>
          <a:xfrm flipH="1">
            <a:off x="3027363" y="2372178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3"/>
            <a:endCxn id="11" idx="7"/>
          </p:cNvCxnSpPr>
          <p:nvPr/>
        </p:nvCxnSpPr>
        <p:spPr>
          <a:xfrm flipH="1">
            <a:off x="1987703" y="3600498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  <a:endCxn id="16" idx="7"/>
          </p:cNvCxnSpPr>
          <p:nvPr/>
        </p:nvCxnSpPr>
        <p:spPr>
          <a:xfrm flipH="1">
            <a:off x="948043" y="4640158"/>
            <a:ext cx="304510" cy="3163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0" idx="1"/>
          </p:cNvCxnSpPr>
          <p:nvPr/>
        </p:nvCxnSpPr>
        <p:spPr>
          <a:xfrm>
            <a:off x="4067023" y="2372178"/>
            <a:ext cx="300445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3"/>
            <a:endCxn id="13" idx="7"/>
          </p:cNvCxnSpPr>
          <p:nvPr/>
        </p:nvCxnSpPr>
        <p:spPr>
          <a:xfrm flipH="1">
            <a:off x="9375093" y="2372178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5"/>
            <a:endCxn id="14" idx="1"/>
          </p:cNvCxnSpPr>
          <p:nvPr/>
        </p:nvCxnSpPr>
        <p:spPr>
          <a:xfrm>
            <a:off x="10414753" y="2372178"/>
            <a:ext cx="300445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3" idx="3"/>
            <a:endCxn id="15" idx="7"/>
          </p:cNvCxnSpPr>
          <p:nvPr/>
        </p:nvCxnSpPr>
        <p:spPr>
          <a:xfrm flipH="1">
            <a:off x="8335433" y="3600498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3" idx="5"/>
          </p:cNvCxnSpPr>
          <p:nvPr/>
        </p:nvCxnSpPr>
        <p:spPr>
          <a:xfrm>
            <a:off x="9375093" y="3600498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0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618" y="613064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9, 7, 8, 6, 4, 5/, 2, 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982169" y="146873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942509" y="269705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017764" y="269705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02849" y="3736711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03838" y="3736711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764178" y="4951735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845559" y="146873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805899" y="2697051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881154" y="269705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766239" y="373671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667228" y="3736711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627568" y="4951735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12" idx="3"/>
          </p:cNvCxnSpPr>
          <p:nvPr/>
        </p:nvCxnSpPr>
        <p:spPr>
          <a:xfrm flipH="1">
            <a:off x="2729743" y="2356136"/>
            <a:ext cx="404681" cy="4643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5"/>
          </p:cNvCxnSpPr>
          <p:nvPr/>
        </p:nvCxnSpPr>
        <p:spPr>
          <a:xfrm>
            <a:off x="3869574" y="2356136"/>
            <a:ext cx="404681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3" idx="3"/>
            <a:endCxn id="15" idx="7"/>
          </p:cNvCxnSpPr>
          <p:nvPr/>
        </p:nvCxnSpPr>
        <p:spPr>
          <a:xfrm flipH="1">
            <a:off x="1790254" y="3584456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5"/>
            <a:endCxn id="17" idx="1"/>
          </p:cNvCxnSpPr>
          <p:nvPr/>
        </p:nvCxnSpPr>
        <p:spPr>
          <a:xfrm>
            <a:off x="2829914" y="3584456"/>
            <a:ext cx="126179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5" idx="5"/>
          </p:cNvCxnSpPr>
          <p:nvPr/>
        </p:nvCxnSpPr>
        <p:spPr>
          <a:xfrm>
            <a:off x="1790254" y="4624116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3"/>
            <a:endCxn id="20" idx="7"/>
          </p:cNvCxnSpPr>
          <p:nvPr/>
        </p:nvCxnSpPr>
        <p:spPr>
          <a:xfrm flipH="1">
            <a:off x="8693304" y="2356136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0" idx="3"/>
            <a:endCxn id="22" idx="7"/>
          </p:cNvCxnSpPr>
          <p:nvPr/>
        </p:nvCxnSpPr>
        <p:spPr>
          <a:xfrm flipH="1">
            <a:off x="7653644" y="3584456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5"/>
            <a:endCxn id="23" idx="1"/>
          </p:cNvCxnSpPr>
          <p:nvPr/>
        </p:nvCxnSpPr>
        <p:spPr>
          <a:xfrm>
            <a:off x="8693304" y="3584456"/>
            <a:ext cx="126179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4" idx="1"/>
            <a:endCxn id="22" idx="5"/>
          </p:cNvCxnSpPr>
          <p:nvPr/>
        </p:nvCxnSpPr>
        <p:spPr>
          <a:xfrm flipH="1" flipV="1">
            <a:off x="7653644" y="4624116"/>
            <a:ext cx="126179" cy="479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1" idx="1"/>
            <a:endCxn id="19" idx="5"/>
          </p:cNvCxnSpPr>
          <p:nvPr/>
        </p:nvCxnSpPr>
        <p:spPr>
          <a:xfrm flipH="1" flipV="1">
            <a:off x="9732964" y="2356136"/>
            <a:ext cx="300445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2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618" y="613064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9, 7, 8, 6, 4, 5, 2/, 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179618" y="148477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9958" y="2713093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215213" y="271309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100298" y="375275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001287" y="3752753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961627" y="4967777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85227" y="4967777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20" idx="7"/>
            <a:endCxn id="19" idx="3"/>
          </p:cNvCxnSpPr>
          <p:nvPr/>
        </p:nvCxnSpPr>
        <p:spPr>
          <a:xfrm flipV="1">
            <a:off x="3027363" y="2372178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1" idx="1"/>
            <a:endCxn id="19" idx="5"/>
          </p:cNvCxnSpPr>
          <p:nvPr/>
        </p:nvCxnSpPr>
        <p:spPr>
          <a:xfrm flipH="1" flipV="1">
            <a:off x="4067023" y="2372178"/>
            <a:ext cx="300445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7"/>
            <a:endCxn id="20" idx="3"/>
          </p:cNvCxnSpPr>
          <p:nvPr/>
        </p:nvCxnSpPr>
        <p:spPr>
          <a:xfrm flipV="1">
            <a:off x="1987703" y="3600498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1"/>
            <a:endCxn id="20" idx="5"/>
          </p:cNvCxnSpPr>
          <p:nvPr/>
        </p:nvCxnSpPr>
        <p:spPr>
          <a:xfrm flipH="1" flipV="1">
            <a:off x="3027363" y="3600498"/>
            <a:ext cx="126179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6" idx="7"/>
            <a:endCxn id="22" idx="3"/>
          </p:cNvCxnSpPr>
          <p:nvPr/>
        </p:nvCxnSpPr>
        <p:spPr>
          <a:xfrm flipV="1">
            <a:off x="1172632" y="4640158"/>
            <a:ext cx="79921" cy="479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1"/>
            <a:endCxn id="22" idx="5"/>
          </p:cNvCxnSpPr>
          <p:nvPr/>
        </p:nvCxnSpPr>
        <p:spPr>
          <a:xfrm flipH="1" flipV="1">
            <a:off x="1987703" y="4640158"/>
            <a:ext cx="126179" cy="479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10" y="228036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9, 7, 8, 6, 4, 5, 2, 3/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179618" y="1008254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139958" y="2236574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215213" y="2236574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100298" y="3276234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001287" y="3276234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961627" y="4491258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85227" y="4491258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3" name="직선 연결선 32"/>
          <p:cNvCxnSpPr>
            <a:stCxn id="27" idx="7"/>
            <a:endCxn id="26" idx="3"/>
          </p:cNvCxnSpPr>
          <p:nvPr/>
        </p:nvCxnSpPr>
        <p:spPr>
          <a:xfrm flipV="1">
            <a:off x="3027363" y="1895659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8" idx="1"/>
            <a:endCxn id="26" idx="5"/>
          </p:cNvCxnSpPr>
          <p:nvPr/>
        </p:nvCxnSpPr>
        <p:spPr>
          <a:xfrm flipH="1" flipV="1">
            <a:off x="4067023" y="1895659"/>
            <a:ext cx="300445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9" idx="7"/>
            <a:endCxn id="27" idx="3"/>
          </p:cNvCxnSpPr>
          <p:nvPr/>
        </p:nvCxnSpPr>
        <p:spPr>
          <a:xfrm flipV="1">
            <a:off x="1987703" y="3123979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0" idx="1"/>
            <a:endCxn id="27" idx="5"/>
          </p:cNvCxnSpPr>
          <p:nvPr/>
        </p:nvCxnSpPr>
        <p:spPr>
          <a:xfrm flipH="1" flipV="1">
            <a:off x="3027363" y="3123979"/>
            <a:ext cx="126179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7"/>
            <a:endCxn id="29" idx="3"/>
          </p:cNvCxnSpPr>
          <p:nvPr/>
        </p:nvCxnSpPr>
        <p:spPr>
          <a:xfrm flipV="1">
            <a:off x="1172632" y="4163639"/>
            <a:ext cx="79921" cy="479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1" idx="1"/>
            <a:endCxn id="29" idx="5"/>
          </p:cNvCxnSpPr>
          <p:nvPr/>
        </p:nvCxnSpPr>
        <p:spPr>
          <a:xfrm flipH="1" flipV="1">
            <a:off x="1987703" y="4163639"/>
            <a:ext cx="126179" cy="4798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252553" y="5338707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2" idx="5"/>
            <a:endCxn id="39" idx="1"/>
          </p:cNvCxnSpPr>
          <p:nvPr/>
        </p:nvCxnSpPr>
        <p:spPr>
          <a:xfrm>
            <a:off x="1172632" y="5378663"/>
            <a:ext cx="232176" cy="11229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555418" y="1008254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7515758" y="2236574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10088317" y="2236574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476098" y="3276234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8377087" y="3276234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337427" y="4491258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661027" y="4491258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6476098" y="5530918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64" name="직선 연결선 63"/>
          <p:cNvCxnSpPr>
            <a:endCxn id="63" idx="1"/>
          </p:cNvCxnSpPr>
          <p:nvPr/>
        </p:nvCxnSpPr>
        <p:spPr>
          <a:xfrm>
            <a:off x="6375043" y="5396348"/>
            <a:ext cx="253310" cy="2868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62" idx="0"/>
            <a:endCxn id="59" idx="3"/>
          </p:cNvCxnSpPr>
          <p:nvPr/>
        </p:nvCxnSpPr>
        <p:spPr>
          <a:xfrm flipV="1">
            <a:off x="6180857" y="4163639"/>
            <a:ext cx="447496" cy="3276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59" idx="5"/>
          </p:cNvCxnSpPr>
          <p:nvPr/>
        </p:nvCxnSpPr>
        <p:spPr>
          <a:xfrm flipH="1" flipV="1">
            <a:off x="7363503" y="4163639"/>
            <a:ext cx="415337" cy="4342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9" idx="7"/>
            <a:endCxn id="57" idx="3"/>
          </p:cNvCxnSpPr>
          <p:nvPr/>
        </p:nvCxnSpPr>
        <p:spPr>
          <a:xfrm flipV="1">
            <a:off x="7363503" y="3123979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57" idx="5"/>
          </p:cNvCxnSpPr>
          <p:nvPr/>
        </p:nvCxnSpPr>
        <p:spPr>
          <a:xfrm flipH="1" flipV="1">
            <a:off x="8403163" y="3123979"/>
            <a:ext cx="288613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7" idx="7"/>
            <a:endCxn id="56" idx="3"/>
          </p:cNvCxnSpPr>
          <p:nvPr/>
        </p:nvCxnSpPr>
        <p:spPr>
          <a:xfrm flipV="1">
            <a:off x="8403163" y="1895659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8" idx="1"/>
            <a:endCxn id="56" idx="5"/>
          </p:cNvCxnSpPr>
          <p:nvPr/>
        </p:nvCxnSpPr>
        <p:spPr>
          <a:xfrm flipH="1" flipV="1">
            <a:off x="9442823" y="1895659"/>
            <a:ext cx="797749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618" y="613064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9, 7, 8, 6, 4, 5, 2, 3/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043260" y="982396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003600" y="2210716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576159" y="2210716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63940" y="3250376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864929" y="3250376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825269" y="4465400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48869" y="4465400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63940" y="5505060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8980782" y="982396"/>
            <a:ext cx="1039660" cy="1039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0112680" y="2273044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1074867" y="3283642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745105" y="3471435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565829" y="2362971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664971" y="3400616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528016" y="3390488"/>
            <a:ext cx="1039660" cy="10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7565829" y="4572000"/>
            <a:ext cx="1039660" cy="1039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" name="직선 연결선 2"/>
          <p:cNvCxnSpPr>
            <a:endCxn id="25" idx="1"/>
          </p:cNvCxnSpPr>
          <p:nvPr/>
        </p:nvCxnSpPr>
        <p:spPr>
          <a:xfrm>
            <a:off x="862885" y="5370490"/>
            <a:ext cx="253310" cy="2868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8" idx="0"/>
            <a:endCxn id="14" idx="3"/>
          </p:cNvCxnSpPr>
          <p:nvPr/>
        </p:nvCxnSpPr>
        <p:spPr>
          <a:xfrm flipV="1">
            <a:off x="668699" y="4137781"/>
            <a:ext cx="447496" cy="3276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4" idx="5"/>
          </p:cNvCxnSpPr>
          <p:nvPr/>
        </p:nvCxnSpPr>
        <p:spPr>
          <a:xfrm flipH="1" flipV="1">
            <a:off x="1851345" y="4137781"/>
            <a:ext cx="415337" cy="4342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7"/>
            <a:endCxn id="12" idx="3"/>
          </p:cNvCxnSpPr>
          <p:nvPr/>
        </p:nvCxnSpPr>
        <p:spPr>
          <a:xfrm flipV="1">
            <a:off x="1851345" y="3098121"/>
            <a:ext cx="304510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12" idx="5"/>
          </p:cNvCxnSpPr>
          <p:nvPr/>
        </p:nvCxnSpPr>
        <p:spPr>
          <a:xfrm flipH="1" flipV="1">
            <a:off x="2891005" y="3098121"/>
            <a:ext cx="288613" cy="30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7"/>
            <a:endCxn id="11" idx="3"/>
          </p:cNvCxnSpPr>
          <p:nvPr/>
        </p:nvCxnSpPr>
        <p:spPr>
          <a:xfrm flipV="1">
            <a:off x="2891005" y="1869801"/>
            <a:ext cx="304510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3" idx="1"/>
            <a:endCxn id="11" idx="5"/>
          </p:cNvCxnSpPr>
          <p:nvPr/>
        </p:nvCxnSpPr>
        <p:spPr>
          <a:xfrm flipH="1" flipV="1">
            <a:off x="3930665" y="1869801"/>
            <a:ext cx="797749" cy="4931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6" idx="2"/>
            <a:endCxn id="31" idx="7"/>
          </p:cNvCxnSpPr>
          <p:nvPr/>
        </p:nvCxnSpPr>
        <p:spPr>
          <a:xfrm flipH="1">
            <a:off x="8453234" y="1502226"/>
            <a:ext cx="527548" cy="1013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6" idx="6"/>
            <a:endCxn id="28" idx="1"/>
          </p:cNvCxnSpPr>
          <p:nvPr/>
        </p:nvCxnSpPr>
        <p:spPr>
          <a:xfrm>
            <a:off x="10020442" y="1502226"/>
            <a:ext cx="244493" cy="9230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9" idx="1"/>
            <a:endCxn id="28" idx="5"/>
          </p:cNvCxnSpPr>
          <p:nvPr/>
        </p:nvCxnSpPr>
        <p:spPr>
          <a:xfrm flipH="1" flipV="1">
            <a:off x="11000085" y="3160449"/>
            <a:ext cx="227037" cy="2754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2" idx="7"/>
            <a:endCxn id="31" idx="3"/>
          </p:cNvCxnSpPr>
          <p:nvPr/>
        </p:nvCxnSpPr>
        <p:spPr>
          <a:xfrm flipV="1">
            <a:off x="7552376" y="3250376"/>
            <a:ext cx="165708" cy="3024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3" idx="1"/>
            <a:endCxn id="31" idx="5"/>
          </p:cNvCxnSpPr>
          <p:nvPr/>
        </p:nvCxnSpPr>
        <p:spPr>
          <a:xfrm flipH="1" flipV="1">
            <a:off x="8453234" y="3250376"/>
            <a:ext cx="227037" cy="292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4" idx="1"/>
          </p:cNvCxnSpPr>
          <p:nvPr/>
        </p:nvCxnSpPr>
        <p:spPr>
          <a:xfrm flipH="1" flipV="1">
            <a:off x="7432132" y="4323302"/>
            <a:ext cx="285952" cy="40095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0" idx="0"/>
            <a:endCxn id="28" idx="3"/>
          </p:cNvCxnSpPr>
          <p:nvPr/>
        </p:nvCxnSpPr>
        <p:spPr>
          <a:xfrm flipV="1">
            <a:off x="10264935" y="3160449"/>
            <a:ext cx="0" cy="310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5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182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동완동완</dc:creator>
  <cp:lastModifiedBy>동완동완</cp:lastModifiedBy>
  <cp:revision>5</cp:revision>
  <dcterms:created xsi:type="dcterms:W3CDTF">2022-08-04T07:18:54Z</dcterms:created>
  <dcterms:modified xsi:type="dcterms:W3CDTF">2022-08-04T08:03:54Z</dcterms:modified>
</cp:coreProperties>
</file>