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99D47-E356-2061-DE74-FAB83D81C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A8A5A3-21DF-E37F-0B94-05C75928E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CDBBD-2B53-2039-77E2-2553ACBF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2CE22-CA17-0A6D-F86A-97D8473A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8A434-A14E-CA1F-37F0-62654D29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8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57562-3287-2F48-0A85-F0CE7F45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A8692D-1B89-5E69-44F3-206B23492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AB65-AFE3-5299-6C1F-BB3F1365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4C8EE-4D48-3ADD-4121-1E5E1F1B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48DD1-F4AB-F40B-8D8B-73E5410B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9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9BBDD1-8C2F-8AFF-D148-4762C448C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53086-2EEA-31F4-383A-87C194CE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3A1F6-FF07-2D13-5E4F-98AC78DC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09DE-38B7-E7FB-99B1-CDAD3B5C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E67EE-2A48-F273-7C8D-DE76D021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9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40404-B64D-8ABB-3B92-169FAA85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6B875-C4E5-E526-2362-5B69DA5E5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4C0CF-FAB6-2D08-60B9-75EC4B60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18D22-8A04-DFA8-6014-649F198A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93DB7-B279-187A-E5CB-88828D17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7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24E5F-F4A0-934F-7AD0-F607C918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0A2822-D451-84FB-E261-58B9C649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3664C-F91E-12C0-36A7-BEB60C54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10651-8824-A1C5-7E00-72B521AA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0FAE8-2AC0-B74B-281C-A8B22C08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8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2712D-CBDB-97BA-1761-1086C660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B52FA-B34C-C864-4AC6-643E5A953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2D85AF-3902-846F-6BD5-9355C238C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87055-7C73-DBDD-3BB5-339195F6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E2766-4979-B0AB-906E-5CA14120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FEC28-1E46-241E-601A-09AE5084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6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6501D-C3F0-709C-9ECE-DB304222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64365-A195-025B-6700-DCDAC69A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011AA-E272-7276-B123-EAFA8C98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BDD21A-39F5-57E0-4CC8-416145E60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E16312-B8AE-DC82-3AFD-FE1BBC945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28CEF-2E25-F83D-6EA7-B66273E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B1822-D8C1-87C2-5181-696AE9D0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A5E66-EB9C-A755-664D-41378458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4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3E9F2-BBA1-4A1E-2BC0-EF1F0F2B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075DC9-96FD-B483-E006-96C89285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E7503-8C98-5FE8-8604-CC7AF998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CFCA61-2056-020B-DD21-5EE60063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4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4D9A-FB13-5F26-30FC-D111D817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6A24AD-CC27-6D98-CA2B-3F2CD5FC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8573FD-9A67-2E1E-4C56-14C382D9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2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C212E-2FA8-6C1D-4906-108AEF0F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6BE8-BAC7-767A-765E-422BFCC7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EA6B4B-618D-A848-37D6-B937DB8A5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4D0C0-797E-658E-7909-03C6C183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C98715-5BB7-B18C-11C5-89CCF60C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70748-CC6F-1602-7E50-E7D70E1C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9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6C039-7B2F-AF69-D412-BBD306FF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A6363A-DFC4-86FC-E6B2-B726E524B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9325F-E9B3-2DAB-6A95-AD8240654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3042C-3094-E83A-41B3-11978482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20ABE-CC54-F647-CD28-0679A11C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C3D00-58D9-3C1D-B527-1050026E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2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8A9B96-E6DA-4CB4-3C03-7A3B4B1A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3D2F2-31D0-ED0D-4A48-685B7C263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EFE59-B445-1B42-9805-1153F1B0A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766A-2BD7-4835-AE7C-304DE03EBB4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54DDD-E035-6041-D824-FEBA25123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0E7F1-3932-BD06-FC81-AE60933D9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0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0" y="369332"/>
            <a:ext cx="6096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Create Core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Core-&gt;+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new</a:t>
            </a:r>
          </a:p>
          <a:p>
            <a:endParaRPr lang="en-US" altLang="ko-KR" sz="1400" dirty="0"/>
          </a:p>
          <a:p>
            <a:r>
              <a:rPr lang="en-US" altLang="ko-KR" sz="1400" dirty="0"/>
              <a:t>alt 2D    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-&gt;+</a:t>
            </a:r>
            <a:r>
              <a:rPr lang="en-US" altLang="ko-KR" sz="1400" dirty="0" err="1"/>
              <a:t>QuadTree</a:t>
            </a:r>
            <a:r>
              <a:rPr lang="en-US" altLang="ko-KR" sz="1400" dirty="0"/>
              <a:t> : create()</a:t>
            </a:r>
          </a:p>
          <a:p>
            <a:r>
              <a:rPr lang="en-US" altLang="ko-KR" sz="1400" dirty="0"/>
              <a:t>        </a:t>
            </a:r>
          </a:p>
          <a:p>
            <a:r>
              <a:rPr lang="en-US" altLang="ko-KR" sz="1400" dirty="0"/>
              <a:t>loop </a:t>
            </a:r>
            <a:r>
              <a:rPr lang="en-US" altLang="ko-KR" sz="1400" dirty="0" err="1"/>
              <a:t>buildTree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 err="1"/>
              <a:t>QuadTree</a:t>
            </a:r>
            <a:r>
              <a:rPr lang="en-US" altLang="ko-KR" sz="1400" dirty="0"/>
              <a:t>-&gt;+Node : </a:t>
            </a:r>
            <a:r>
              <a:rPr lang="en-US" altLang="ko-KR" sz="1400" dirty="0" err="1"/>
              <a:t>createNode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/>
              <a:t>Object--&gt;Node : 2D-Object list    </a:t>
            </a:r>
          </a:p>
          <a:p>
            <a:r>
              <a:rPr lang="en-US" altLang="ko-KR" sz="1400" dirty="0"/>
              <a:t>Node-&gt;-</a:t>
            </a:r>
            <a:r>
              <a:rPr lang="en-US" altLang="ko-KR" sz="1400" dirty="0" err="1"/>
              <a:t>QuadTree</a:t>
            </a:r>
            <a:r>
              <a:rPr lang="en-US" altLang="ko-KR" sz="1400" dirty="0"/>
              <a:t> : return 2D-Node    </a:t>
            </a:r>
          </a:p>
          <a:p>
            <a:r>
              <a:rPr lang="en-US" altLang="ko-KR" sz="1400" dirty="0"/>
              <a:t>end loop    </a:t>
            </a:r>
          </a:p>
          <a:p>
            <a:r>
              <a:rPr lang="en-US" altLang="ko-KR" sz="1400" dirty="0" err="1"/>
              <a:t>QuadTree</a:t>
            </a:r>
            <a:r>
              <a:rPr lang="en-US" altLang="ko-KR" sz="1400" dirty="0"/>
              <a:t>-&gt;-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return </a:t>
            </a:r>
            <a:r>
              <a:rPr lang="en-US" altLang="ko-KR" sz="1400" dirty="0" err="1"/>
              <a:t>QuadTree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else 3D    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-&gt;+Octree : create()   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loop </a:t>
            </a:r>
            <a:r>
              <a:rPr lang="en-US" altLang="ko-KR" sz="1400" dirty="0" err="1"/>
              <a:t>buildTree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/>
              <a:t>Octree-&gt;+Node : </a:t>
            </a:r>
            <a:r>
              <a:rPr lang="en-US" altLang="ko-KR" sz="1400" dirty="0" err="1"/>
              <a:t>createNode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/>
              <a:t>Object--&gt;Node : 3D-Object list    </a:t>
            </a:r>
          </a:p>
          <a:p>
            <a:r>
              <a:rPr lang="en-US" altLang="ko-KR" sz="1400" dirty="0"/>
              <a:t>Node-&gt;-Octree : return 3D-Node    </a:t>
            </a:r>
          </a:p>
          <a:p>
            <a:r>
              <a:rPr lang="en-US" altLang="ko-KR" sz="1400" dirty="0"/>
              <a:t>end loop    </a:t>
            </a:r>
          </a:p>
          <a:p>
            <a:r>
              <a:rPr lang="en-US" altLang="ko-KR" sz="1400" dirty="0"/>
              <a:t>Octree-&gt;-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return Octree</a:t>
            </a:r>
          </a:p>
          <a:p>
            <a:r>
              <a:rPr lang="en-US" altLang="ko-KR" sz="1400" dirty="0" err="1"/>
              <a:t>endSpaceDivision</a:t>
            </a:r>
            <a:r>
              <a:rPr lang="en-US" altLang="ko-KR" sz="1400" dirty="0"/>
              <a:t>-&gt;-Core : return map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0" y="0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Core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6708FD-8560-3490-86FD-3E89DF7E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0"/>
            <a:ext cx="66389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0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0" y="369332"/>
            <a:ext cx="6096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Create Core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Core-&gt;+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new</a:t>
            </a:r>
          </a:p>
          <a:p>
            <a:endParaRPr lang="en-US" altLang="ko-KR" sz="1400" dirty="0"/>
          </a:p>
          <a:p>
            <a:r>
              <a:rPr lang="en-US" altLang="ko-KR" sz="1400" dirty="0"/>
              <a:t>alt 2D    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-&gt;+</a:t>
            </a:r>
            <a:r>
              <a:rPr lang="en-US" altLang="ko-KR" sz="1400" dirty="0" err="1"/>
              <a:t>QuadTree</a:t>
            </a:r>
            <a:r>
              <a:rPr lang="en-US" altLang="ko-KR" sz="1400" dirty="0"/>
              <a:t> : create()    </a:t>
            </a:r>
          </a:p>
          <a:p>
            <a:r>
              <a:rPr lang="en-US" altLang="ko-KR" sz="1400" dirty="0" err="1"/>
              <a:t>QuadTree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QuadTree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buildTree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 err="1"/>
              <a:t>QuadTree</a:t>
            </a:r>
            <a:r>
              <a:rPr lang="en-US" altLang="ko-KR" sz="1400" dirty="0"/>
              <a:t>-&gt;-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return </a:t>
            </a:r>
            <a:r>
              <a:rPr lang="en-US" altLang="ko-KR" sz="1400" dirty="0" err="1"/>
              <a:t>QuadTree</a:t>
            </a:r>
            <a:endParaRPr lang="en-US" altLang="ko-KR" sz="1400" dirty="0"/>
          </a:p>
          <a:p>
            <a:r>
              <a:rPr lang="en-US" altLang="ko-KR" sz="1400" dirty="0"/>
              <a:t>else 3D    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-&gt;+Octree : create()    </a:t>
            </a:r>
          </a:p>
          <a:p>
            <a:r>
              <a:rPr lang="en-US" altLang="ko-KR" sz="1400" dirty="0"/>
              <a:t>Octree-&gt;Octree : </a:t>
            </a:r>
            <a:r>
              <a:rPr lang="en-US" altLang="ko-KR" sz="1400" dirty="0" err="1"/>
              <a:t>buildTree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/>
              <a:t>Octree-&gt;-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return Octree</a:t>
            </a:r>
          </a:p>
          <a:p>
            <a:r>
              <a:rPr lang="en-US" altLang="ko-KR" sz="1400" dirty="0"/>
              <a:t>End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-&gt;-Core : return this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0" y="0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Core2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DE9259-90F4-7561-AC1D-869CED1D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32" y="864268"/>
            <a:ext cx="49339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2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148</Words>
  <Application>Microsoft Office PowerPoint</Application>
  <PresentationFormat>와이드스크린</PresentationFormat>
  <Paragraphs>41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김동완</dc:creator>
  <cp:lastModifiedBy>김동완</cp:lastModifiedBy>
  <cp:revision>20</cp:revision>
  <dcterms:created xsi:type="dcterms:W3CDTF">2022-07-25T08:22:58Z</dcterms:created>
  <dcterms:modified xsi:type="dcterms:W3CDTF">2022-08-23T09:53:26Z</dcterms:modified>
</cp:coreProperties>
</file>