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3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99D47-E356-2061-DE74-FAB83D81C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A8A5A3-21DF-E37F-0B94-05C75928E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CDBBD-2B53-2039-77E2-2553ACBF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2CE22-CA17-0A6D-F86A-97D8473A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8A434-A14E-CA1F-37F0-62654D29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8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57562-3287-2F48-0A85-F0CE7F45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A8692D-1B89-5E69-44F3-206B23492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AB65-AFE3-5299-6C1F-BB3F1365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4C8EE-4D48-3ADD-4121-1E5E1F1B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48DD1-F4AB-F40B-8D8B-73E5410B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9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9BBDD1-8C2F-8AFF-D148-4762C448C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B53086-2EEA-31F4-383A-87C194CE1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3A1F6-FF07-2D13-5E4F-98AC78DC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C09DE-38B7-E7FB-99B1-CDAD3B5C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E67EE-2A48-F273-7C8D-DE76D021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39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40404-B64D-8ABB-3B92-169FAA85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66B875-C4E5-E526-2362-5B69DA5E5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4C0CF-FAB6-2D08-60B9-75EC4B60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18D22-8A04-DFA8-6014-649F198A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93DB7-B279-187A-E5CB-88828D17D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27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24E5F-F4A0-934F-7AD0-F607C918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0A2822-D451-84FB-E261-58B9C649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3664C-F91E-12C0-36A7-BEB60C54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10651-8824-A1C5-7E00-72B521AA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0FAE8-2AC0-B74B-281C-A8B22C08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8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2712D-CBDB-97BA-1761-1086C660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B52FA-B34C-C864-4AC6-643E5A953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2D85AF-3902-846F-6BD5-9355C238C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387055-7C73-DBDD-3BB5-339195F6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E2766-4979-B0AB-906E-5CA14120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AFEC28-1E46-241E-601A-09AE5084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26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6501D-C3F0-709C-9ECE-DB304222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C64365-A195-025B-6700-DCDAC69A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0011AA-E272-7276-B123-EAFA8C987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BDD21A-39F5-57E0-4CC8-416145E60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E16312-B8AE-DC82-3AFD-FE1BBC945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D28CEF-2E25-F83D-6EA7-B66273E0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B1822-D8C1-87C2-5181-696AE9D0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0A5E66-EB9C-A755-664D-41378458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94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3E9F2-BBA1-4A1E-2BC0-EF1F0F2B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075DC9-96FD-B483-E006-96C89285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6E7503-8C98-5FE8-8604-CC7AF998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CFCA61-2056-020B-DD21-5EE60063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4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4D9A-FB13-5F26-30FC-D111D817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6A24AD-CC27-6D98-CA2B-3F2CD5FC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8573FD-9A67-2E1E-4C56-14C382D9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12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C212E-2FA8-6C1D-4906-108AEF0FC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6BE8-BAC7-767A-765E-422BFCC7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EA6B4B-618D-A848-37D6-B937DB8A5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F4D0C0-797E-658E-7909-03C6C183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C98715-5BB7-B18C-11C5-89CCF60C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E70748-CC6F-1602-7E50-E7D70E1C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9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6C039-7B2F-AF69-D412-BBD306FF5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A6363A-DFC4-86FC-E6B2-B726E524B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59325F-E9B3-2DAB-6A95-AD8240654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3042C-3094-E83A-41B3-11978482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C20ABE-CC54-F647-CD28-0679A11C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C3D00-58D9-3C1D-B527-1050026E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22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8A9B96-E6DA-4CB4-3C03-7A3B4B1A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3D2F2-31D0-ED0D-4A48-685B7C263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5EFE59-B445-1B42-9805-1153F1B0A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7766A-2BD7-4835-AE7C-304DE03EBB4F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54DDD-E035-6041-D824-FEBA25123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0E7F1-3932-BD06-FC81-AE60933D9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0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0508A-09C7-E6D0-7900-01B44E73C819}"/>
              </a:ext>
            </a:extLst>
          </p:cNvPr>
          <p:cNvSpPr txBox="1"/>
          <p:nvPr/>
        </p:nvSpPr>
        <p:spPr>
          <a:xfrm>
            <a:off x="493116" y="1560352"/>
            <a:ext cx="445455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title insert student</a:t>
            </a:r>
          </a:p>
          <a:p>
            <a:endParaRPr lang="en-US" altLang="ko-KR" sz="1400" dirty="0"/>
          </a:p>
          <a:p>
            <a:r>
              <a:rPr lang="en-US" altLang="ko-KR" sz="1400" dirty="0"/>
              <a:t>actor User</a:t>
            </a:r>
          </a:p>
          <a:p>
            <a:r>
              <a:rPr lang="en-US" altLang="ko-KR" sz="1400" dirty="0"/>
              <a:t>loop infinite</a:t>
            </a:r>
          </a:p>
          <a:p>
            <a:pPr lvl="1"/>
            <a:r>
              <a:rPr lang="en-US" altLang="ko-KR" sz="1400" dirty="0"/>
              <a:t>	note left of UI     </a:t>
            </a:r>
          </a:p>
          <a:p>
            <a:pPr lvl="1"/>
            <a:r>
              <a:rPr lang="en-US" altLang="ko-KR" sz="1400" dirty="0"/>
              <a:t>		</a:t>
            </a:r>
            <a:r>
              <a:rPr lang="en-US" altLang="ko-KR" sz="1400" dirty="0" err="1"/>
              <a:t>keyboardThread</a:t>
            </a:r>
            <a:r>
              <a:rPr lang="en-US" altLang="ko-KR" sz="1400" dirty="0"/>
              <a:t>()</a:t>
            </a:r>
          </a:p>
          <a:p>
            <a:pPr lvl="1"/>
            <a:r>
              <a:rPr lang="en-US" altLang="ko-KR" sz="1400" dirty="0"/>
              <a:t>	end note</a:t>
            </a:r>
          </a:p>
          <a:p>
            <a:r>
              <a:rPr lang="en-US" altLang="ko-KR" sz="1400" dirty="0"/>
              <a:t>	User-&gt;UI: select menu</a:t>
            </a:r>
          </a:p>
          <a:p>
            <a:r>
              <a:rPr lang="en-US" altLang="ko-KR" sz="1400" dirty="0"/>
              <a:t>End</a:t>
            </a:r>
          </a:p>
          <a:p>
            <a:endParaRPr lang="en-US" altLang="ko-KR" sz="1400" dirty="0"/>
          </a:p>
          <a:p>
            <a:r>
              <a:rPr lang="en-US" altLang="ko-KR" sz="1400" dirty="0"/>
              <a:t>UI-&gt;+UI: </a:t>
            </a:r>
            <a:r>
              <a:rPr lang="en-US" altLang="ko-KR" sz="1400" dirty="0" err="1"/>
              <a:t>insertStudent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UI-&gt;+</a:t>
            </a:r>
            <a:r>
              <a:rPr lang="en-US" altLang="ko-KR" sz="1400" dirty="0" err="1"/>
              <a:t>studentMgr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insertStudent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studentMgr</a:t>
            </a:r>
            <a:r>
              <a:rPr lang="en-US" altLang="ko-KR" sz="1400" dirty="0"/>
              <a:t>-&gt;+List: </a:t>
            </a:r>
            <a:r>
              <a:rPr lang="en-US" altLang="ko-KR" sz="1400" dirty="0" err="1"/>
              <a:t>push_back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List--&gt;-</a:t>
            </a:r>
            <a:r>
              <a:rPr lang="en-US" altLang="ko-KR" sz="1400" dirty="0" err="1"/>
              <a:t>studentMgr</a:t>
            </a:r>
            <a:r>
              <a:rPr lang="en-US" altLang="ko-KR" sz="1400" dirty="0"/>
              <a:t>: void()</a:t>
            </a:r>
          </a:p>
          <a:p>
            <a:r>
              <a:rPr lang="en-US" altLang="ko-KR" sz="1400" dirty="0" err="1"/>
              <a:t>studentMgr</a:t>
            </a:r>
            <a:r>
              <a:rPr lang="en-US" altLang="ko-KR" sz="1400" dirty="0"/>
              <a:t>--&gt;-UI: void()</a:t>
            </a:r>
          </a:p>
          <a:p>
            <a:r>
              <a:rPr lang="en-US" altLang="ko-KR" sz="1400" dirty="0"/>
              <a:t>UI-&gt;UI: </a:t>
            </a:r>
            <a:r>
              <a:rPr lang="en-US" altLang="ko-KR" sz="1400" dirty="0" err="1"/>
              <a:t>updateTable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loop infinite</a:t>
            </a:r>
          </a:p>
          <a:p>
            <a:r>
              <a:rPr lang="en-US" altLang="ko-KR" sz="1400" dirty="0"/>
              <a:t>	note left of UI    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displayThread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	end note</a:t>
            </a:r>
          </a:p>
          <a:p>
            <a:r>
              <a:rPr lang="en-US" altLang="ko-KR" sz="1400" dirty="0"/>
              <a:t>	UI-&gt;-User: </a:t>
            </a:r>
            <a:r>
              <a:rPr lang="en-US" altLang="ko-KR" sz="1400" dirty="0" err="1"/>
              <a:t>displayThread</a:t>
            </a:r>
            <a:r>
              <a:rPr lang="en-US" altLang="ko-KR" sz="1400" dirty="0"/>
              <a:t>() </a:t>
            </a:r>
          </a:p>
          <a:p>
            <a:r>
              <a:rPr lang="en-US" altLang="ko-KR" sz="1400" dirty="0"/>
              <a:t>end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FCFD4-77C0-0D4C-7284-86D89D3D8B49}"/>
              </a:ext>
            </a:extLst>
          </p:cNvPr>
          <p:cNvSpPr txBox="1"/>
          <p:nvPr/>
        </p:nvSpPr>
        <p:spPr>
          <a:xfrm>
            <a:off x="402672" y="318782"/>
            <a:ext cx="472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Insert Student Ver.1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D6EA15-368B-B748-2E3B-A93E25702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153" y="114300"/>
            <a:ext cx="406717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0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0508A-09C7-E6D0-7900-01B44E73C819}"/>
              </a:ext>
            </a:extLst>
          </p:cNvPr>
          <p:cNvSpPr txBox="1"/>
          <p:nvPr/>
        </p:nvSpPr>
        <p:spPr>
          <a:xfrm>
            <a:off x="493116" y="1560352"/>
            <a:ext cx="445455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title insert student</a:t>
            </a:r>
          </a:p>
          <a:p>
            <a:r>
              <a:rPr lang="en-US" altLang="ko-KR" sz="1400" dirty="0"/>
              <a:t>actor User</a:t>
            </a:r>
          </a:p>
          <a:p>
            <a:r>
              <a:rPr lang="en-US" altLang="ko-KR" sz="1400" dirty="0"/>
              <a:t>UI-&gt;+</a:t>
            </a:r>
            <a:r>
              <a:rPr lang="en-US" altLang="ko-KR" sz="1400" dirty="0" err="1"/>
              <a:t>displayThread</a:t>
            </a:r>
            <a:r>
              <a:rPr lang="en-US" altLang="ko-KR" sz="1400" dirty="0"/>
              <a:t>: run</a:t>
            </a:r>
          </a:p>
          <a:p>
            <a:r>
              <a:rPr lang="en-US" altLang="ko-KR" sz="1400" dirty="0"/>
              <a:t>UI-&gt;+</a:t>
            </a:r>
            <a:r>
              <a:rPr lang="en-US" altLang="ko-KR" sz="1400" dirty="0" err="1"/>
              <a:t>keyboardThread</a:t>
            </a:r>
            <a:r>
              <a:rPr lang="en-US" altLang="ko-KR" sz="1400" dirty="0"/>
              <a:t>: run</a:t>
            </a:r>
          </a:p>
          <a:p>
            <a:r>
              <a:rPr lang="en-US" altLang="ko-KR" sz="1400" dirty="0" err="1"/>
              <a:t>displayThread</a:t>
            </a:r>
            <a:r>
              <a:rPr lang="en-US" altLang="ko-KR" sz="1400" dirty="0"/>
              <a:t>-&gt;User: display menu list</a:t>
            </a:r>
          </a:p>
          <a:p>
            <a:r>
              <a:rPr lang="en-US" altLang="ko-KR" sz="1400" dirty="0"/>
              <a:t>User-&gt;</a:t>
            </a:r>
            <a:r>
              <a:rPr lang="en-US" altLang="ko-KR" sz="1400" dirty="0" err="1"/>
              <a:t>keyboardThread</a:t>
            </a:r>
            <a:r>
              <a:rPr lang="en-US" altLang="ko-KR" sz="1400" dirty="0"/>
              <a:t>: input menu</a:t>
            </a:r>
          </a:p>
          <a:p>
            <a:r>
              <a:rPr lang="en-US" altLang="ko-KR" sz="1400" dirty="0" err="1"/>
              <a:t>keyboardThread</a:t>
            </a:r>
            <a:r>
              <a:rPr lang="en-US" altLang="ko-KR" sz="1400" dirty="0"/>
              <a:t>-&gt;+UI: select menu</a:t>
            </a:r>
          </a:p>
          <a:p>
            <a:r>
              <a:rPr lang="en-US" altLang="ko-KR" sz="1400" dirty="0"/>
              <a:t>UI-&gt;UI: insert student</a:t>
            </a:r>
          </a:p>
          <a:p>
            <a:r>
              <a:rPr lang="en-US" altLang="ko-KR" sz="1400" dirty="0"/>
              <a:t>UI-&gt;</a:t>
            </a:r>
            <a:r>
              <a:rPr lang="en-US" altLang="ko-KR" sz="1400" dirty="0" err="1"/>
              <a:t>displayThread</a:t>
            </a:r>
            <a:r>
              <a:rPr lang="en-US" altLang="ko-KR" sz="1400" dirty="0"/>
              <a:t>: order display data </a:t>
            </a:r>
            <a:r>
              <a:rPr lang="en-US" altLang="ko-KR" sz="1400" dirty="0" err="1"/>
              <a:t>listdisplayThread</a:t>
            </a:r>
            <a:r>
              <a:rPr lang="en-US" altLang="ko-KR" sz="1400" dirty="0"/>
              <a:t>-&gt;User: display data list</a:t>
            </a:r>
          </a:p>
          <a:p>
            <a:r>
              <a:rPr lang="en-US" altLang="ko-KR" sz="1400" dirty="0"/>
              <a:t>UI-&gt;</a:t>
            </a:r>
            <a:r>
              <a:rPr lang="en-US" altLang="ko-KR" sz="1400" dirty="0" err="1"/>
              <a:t>keyboardThread</a:t>
            </a:r>
            <a:r>
              <a:rPr lang="en-US" altLang="ko-KR" sz="1400" dirty="0"/>
              <a:t>: request data</a:t>
            </a:r>
          </a:p>
          <a:p>
            <a:r>
              <a:rPr lang="en-US" altLang="ko-KR" sz="1400" dirty="0" err="1"/>
              <a:t>keyboardThread</a:t>
            </a:r>
            <a:r>
              <a:rPr lang="en-US" altLang="ko-KR" sz="1400" dirty="0"/>
              <a:t>-&gt;User: request data</a:t>
            </a:r>
          </a:p>
          <a:p>
            <a:r>
              <a:rPr lang="en-US" altLang="ko-KR" sz="1400" dirty="0"/>
              <a:t>User-&gt;</a:t>
            </a:r>
            <a:r>
              <a:rPr lang="en-US" altLang="ko-KR" sz="1400" dirty="0" err="1"/>
              <a:t>keyboardThread</a:t>
            </a:r>
            <a:r>
              <a:rPr lang="en-US" altLang="ko-KR" sz="1400" dirty="0"/>
              <a:t>: input data</a:t>
            </a:r>
          </a:p>
          <a:p>
            <a:r>
              <a:rPr lang="en-US" altLang="ko-KR" sz="1400" dirty="0" err="1"/>
              <a:t>keyboardThread</a:t>
            </a:r>
            <a:r>
              <a:rPr lang="en-US" altLang="ko-KR" sz="1400" dirty="0"/>
              <a:t>-&gt;UI: input data</a:t>
            </a:r>
          </a:p>
          <a:p>
            <a:r>
              <a:rPr lang="en-US" altLang="ko-KR" sz="1400" dirty="0"/>
              <a:t>UI-&gt;+</a:t>
            </a:r>
            <a:r>
              <a:rPr lang="en-US" altLang="ko-KR" sz="1400" dirty="0" err="1"/>
              <a:t>studentMgr</a:t>
            </a:r>
            <a:r>
              <a:rPr lang="en-US" altLang="ko-KR" sz="1400" dirty="0"/>
              <a:t>: insert student</a:t>
            </a:r>
          </a:p>
          <a:p>
            <a:r>
              <a:rPr lang="en-US" altLang="ko-KR" sz="1400" dirty="0" err="1"/>
              <a:t>studentMgr</a:t>
            </a:r>
            <a:r>
              <a:rPr lang="en-US" altLang="ko-KR" sz="1400" dirty="0"/>
              <a:t>-&gt;+List: </a:t>
            </a:r>
            <a:r>
              <a:rPr lang="en-US" altLang="ko-KR" sz="1400" dirty="0" err="1"/>
              <a:t>push_back</a:t>
            </a:r>
            <a:endParaRPr lang="en-US" altLang="ko-KR" sz="1400" dirty="0"/>
          </a:p>
          <a:p>
            <a:r>
              <a:rPr lang="en-US" altLang="ko-KR" sz="1400" dirty="0"/>
              <a:t>List--&gt;-</a:t>
            </a:r>
            <a:r>
              <a:rPr lang="en-US" altLang="ko-KR" sz="1400" dirty="0" err="1"/>
              <a:t>studentMgr</a:t>
            </a:r>
            <a:r>
              <a:rPr lang="en-US" altLang="ko-KR" sz="1400" dirty="0"/>
              <a:t>: void</a:t>
            </a:r>
          </a:p>
          <a:p>
            <a:r>
              <a:rPr lang="en-US" altLang="ko-KR" sz="1400" dirty="0" err="1"/>
              <a:t>studentMgr</a:t>
            </a:r>
            <a:r>
              <a:rPr lang="en-US" altLang="ko-KR" sz="1400" dirty="0"/>
              <a:t>--&gt;-UI: void</a:t>
            </a:r>
          </a:p>
          <a:p>
            <a:r>
              <a:rPr lang="en-US" altLang="ko-KR" sz="1400" dirty="0"/>
              <a:t>UI-&gt;UI: update table</a:t>
            </a:r>
          </a:p>
          <a:p>
            <a:r>
              <a:rPr lang="en-US" altLang="ko-KR" sz="1400" dirty="0"/>
              <a:t>UI-&gt;</a:t>
            </a:r>
            <a:r>
              <a:rPr lang="en-US" altLang="ko-KR" sz="1400" dirty="0" err="1"/>
              <a:t>displayThread</a:t>
            </a:r>
            <a:r>
              <a:rPr lang="en-US" altLang="ko-KR" sz="1400" dirty="0"/>
              <a:t>: order display</a:t>
            </a:r>
          </a:p>
          <a:p>
            <a:r>
              <a:rPr lang="en-US" altLang="ko-KR" sz="1400" dirty="0" err="1"/>
              <a:t>displayThread</a:t>
            </a:r>
            <a:r>
              <a:rPr lang="en-US" altLang="ko-KR" sz="1400" dirty="0"/>
              <a:t>-&gt;User: display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FCFD4-77C0-0D4C-7284-86D89D3D8B49}"/>
              </a:ext>
            </a:extLst>
          </p:cNvPr>
          <p:cNvSpPr txBox="1"/>
          <p:nvPr/>
        </p:nvSpPr>
        <p:spPr>
          <a:xfrm>
            <a:off x="402672" y="318782"/>
            <a:ext cx="472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Insert Student Ver.2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1F7B37-62DB-57A6-0C74-F04DDA9E4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386" y="0"/>
            <a:ext cx="6885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5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0508A-09C7-E6D0-7900-01B44E73C819}"/>
              </a:ext>
            </a:extLst>
          </p:cNvPr>
          <p:cNvSpPr txBox="1"/>
          <p:nvPr/>
        </p:nvSpPr>
        <p:spPr>
          <a:xfrm>
            <a:off x="402672" y="1174459"/>
            <a:ext cx="445455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title insert student</a:t>
            </a:r>
          </a:p>
          <a:p>
            <a:r>
              <a:rPr lang="en-US" altLang="ko-KR" sz="1400" dirty="0"/>
              <a:t>actor User</a:t>
            </a:r>
          </a:p>
          <a:p>
            <a:endParaRPr lang="en-US" altLang="ko-KR" sz="1400" dirty="0"/>
          </a:p>
          <a:p>
            <a:r>
              <a:rPr lang="en-US" altLang="ko-KR" sz="1400" dirty="0"/>
              <a:t>loop until Input	</a:t>
            </a:r>
          </a:p>
          <a:p>
            <a:r>
              <a:rPr lang="en-US" altLang="ko-KR" sz="1400" dirty="0"/>
              <a:t>note left of UI     		</a:t>
            </a:r>
          </a:p>
          <a:p>
            <a:r>
              <a:rPr lang="en-US" altLang="ko-KR" sz="1400" dirty="0" err="1"/>
              <a:t>keyboardThread</a:t>
            </a:r>
            <a:r>
              <a:rPr lang="en-US" altLang="ko-KR" sz="1400" dirty="0"/>
              <a:t>()	</a:t>
            </a:r>
          </a:p>
          <a:p>
            <a:r>
              <a:rPr lang="en-US" altLang="ko-KR" sz="1400" dirty="0"/>
              <a:t>end note	</a:t>
            </a:r>
          </a:p>
          <a:p>
            <a:r>
              <a:rPr lang="en-US" altLang="ko-KR" sz="1400" dirty="0"/>
              <a:t>User-&gt;UI: select menu</a:t>
            </a:r>
          </a:p>
          <a:p>
            <a:r>
              <a:rPr lang="en-US" altLang="ko-KR" sz="1400" dirty="0"/>
              <a:t>End</a:t>
            </a:r>
          </a:p>
          <a:p>
            <a:endParaRPr lang="en-US" altLang="ko-KR" sz="1400" dirty="0"/>
          </a:p>
          <a:p>
            <a:r>
              <a:rPr lang="en-US" altLang="ko-KR" sz="1400" dirty="0"/>
              <a:t>UI-&gt;+UI: </a:t>
            </a:r>
            <a:r>
              <a:rPr lang="en-US" altLang="ko-KR" sz="1400" dirty="0" err="1"/>
              <a:t>insertStudent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UI-&gt;User: request data</a:t>
            </a:r>
          </a:p>
          <a:p>
            <a:r>
              <a:rPr lang="en-US" altLang="ko-KR" sz="1400" dirty="0"/>
              <a:t>User-&gt;UI: input data</a:t>
            </a:r>
          </a:p>
          <a:p>
            <a:r>
              <a:rPr lang="en-US" altLang="ko-KR" sz="1400" dirty="0"/>
              <a:t>UI-&gt;+</a:t>
            </a:r>
            <a:r>
              <a:rPr lang="en-US" altLang="ko-KR" sz="1400" dirty="0" err="1"/>
              <a:t>studentMgr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insertStudent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studentMgr</a:t>
            </a:r>
            <a:r>
              <a:rPr lang="en-US" altLang="ko-KR" sz="1400" dirty="0"/>
              <a:t>-&gt;+List: </a:t>
            </a:r>
            <a:r>
              <a:rPr lang="en-US" altLang="ko-KR" sz="1400" dirty="0" err="1"/>
              <a:t>push_back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List--&gt;-</a:t>
            </a:r>
            <a:r>
              <a:rPr lang="en-US" altLang="ko-KR" sz="1400" dirty="0" err="1"/>
              <a:t>studentMgr</a:t>
            </a:r>
            <a:r>
              <a:rPr lang="en-US" altLang="ko-KR" sz="1400" dirty="0"/>
              <a:t>: void()</a:t>
            </a:r>
          </a:p>
          <a:p>
            <a:r>
              <a:rPr lang="en-US" altLang="ko-KR" sz="1400" dirty="0" err="1"/>
              <a:t>studentMgr</a:t>
            </a:r>
            <a:r>
              <a:rPr lang="en-US" altLang="ko-KR" sz="1400" dirty="0"/>
              <a:t>--&gt;-UI: void()</a:t>
            </a:r>
          </a:p>
          <a:p>
            <a:r>
              <a:rPr lang="en-US" altLang="ko-KR" sz="1400" dirty="0"/>
              <a:t>UI-&gt;UI: </a:t>
            </a:r>
            <a:r>
              <a:rPr lang="en-US" altLang="ko-KR" sz="1400" dirty="0" err="1"/>
              <a:t>updateTable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loop until Event	</a:t>
            </a:r>
          </a:p>
          <a:p>
            <a:r>
              <a:rPr lang="en-US" altLang="ko-KR" sz="1400" dirty="0"/>
              <a:t>note left of UI    		</a:t>
            </a:r>
          </a:p>
          <a:p>
            <a:r>
              <a:rPr lang="en-US" altLang="ko-KR" sz="1400" dirty="0" err="1"/>
              <a:t>displayThread</a:t>
            </a:r>
            <a:r>
              <a:rPr lang="en-US" altLang="ko-KR" sz="1400" dirty="0"/>
              <a:t>()	</a:t>
            </a:r>
          </a:p>
          <a:p>
            <a:r>
              <a:rPr lang="en-US" altLang="ko-KR" sz="1400" dirty="0"/>
              <a:t>end note	</a:t>
            </a:r>
          </a:p>
          <a:p>
            <a:r>
              <a:rPr lang="en-US" altLang="ko-KR" sz="1400" dirty="0"/>
              <a:t>UI-&gt;-User: </a:t>
            </a:r>
            <a:r>
              <a:rPr lang="en-US" altLang="ko-KR" sz="1400" dirty="0" err="1"/>
              <a:t>displayThread</a:t>
            </a:r>
            <a:r>
              <a:rPr lang="en-US" altLang="ko-KR" sz="1400" dirty="0"/>
              <a:t>() </a:t>
            </a:r>
          </a:p>
          <a:p>
            <a:r>
              <a:rPr lang="en-US" altLang="ko-KR" sz="1400" dirty="0"/>
              <a:t>end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FCFD4-77C0-0D4C-7284-86D89D3D8B49}"/>
              </a:ext>
            </a:extLst>
          </p:cNvPr>
          <p:cNvSpPr txBox="1"/>
          <p:nvPr/>
        </p:nvSpPr>
        <p:spPr>
          <a:xfrm>
            <a:off x="402672" y="318782"/>
            <a:ext cx="472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Insert Student Ver.3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721877-47FB-EB7C-FAF9-75D69D7B6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502" y="0"/>
            <a:ext cx="3901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9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0508A-09C7-E6D0-7900-01B44E73C819}"/>
              </a:ext>
            </a:extLst>
          </p:cNvPr>
          <p:cNvSpPr txBox="1"/>
          <p:nvPr/>
        </p:nvSpPr>
        <p:spPr>
          <a:xfrm>
            <a:off x="402672" y="948690"/>
            <a:ext cx="445455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title erase student</a:t>
            </a:r>
          </a:p>
          <a:p>
            <a:r>
              <a:rPr lang="en-US" altLang="ko-KR" sz="1400" dirty="0"/>
              <a:t>actor User</a:t>
            </a:r>
          </a:p>
          <a:p>
            <a:r>
              <a:rPr lang="en-US" altLang="ko-KR" sz="1400" dirty="0"/>
              <a:t>loop until Input	</a:t>
            </a:r>
          </a:p>
          <a:p>
            <a:r>
              <a:rPr lang="en-US" altLang="ko-KR" sz="1400" dirty="0"/>
              <a:t>note left of UI     		</a:t>
            </a:r>
          </a:p>
          <a:p>
            <a:r>
              <a:rPr lang="en-US" altLang="ko-KR" sz="1400" dirty="0" err="1"/>
              <a:t>keyboardThread</a:t>
            </a:r>
            <a:r>
              <a:rPr lang="en-US" altLang="ko-KR" sz="1400" dirty="0"/>
              <a:t>()	</a:t>
            </a:r>
          </a:p>
          <a:p>
            <a:r>
              <a:rPr lang="en-US" altLang="ko-KR" sz="1400" dirty="0"/>
              <a:t>end note	</a:t>
            </a:r>
          </a:p>
          <a:p>
            <a:r>
              <a:rPr lang="en-US" altLang="ko-KR" sz="1400" dirty="0"/>
              <a:t>User-&gt;UI: select menu</a:t>
            </a:r>
          </a:p>
          <a:p>
            <a:r>
              <a:rPr lang="en-US" altLang="ko-KR" sz="1400" dirty="0"/>
              <a:t>End</a:t>
            </a:r>
          </a:p>
          <a:p>
            <a:r>
              <a:rPr lang="en-US" altLang="ko-KR" sz="1400" dirty="0"/>
              <a:t>UI-&gt;+UI: </a:t>
            </a:r>
            <a:r>
              <a:rPr lang="en-US" altLang="ko-KR" sz="1400" dirty="0" err="1"/>
              <a:t>eraseStudent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UI-&gt;User: request data</a:t>
            </a:r>
          </a:p>
          <a:p>
            <a:r>
              <a:rPr lang="en-US" altLang="ko-KR" sz="1400" dirty="0"/>
              <a:t>User-&gt;UI: input data</a:t>
            </a:r>
          </a:p>
          <a:p>
            <a:r>
              <a:rPr lang="en-US" altLang="ko-KR" sz="1400" dirty="0"/>
              <a:t>UI-&gt;+</a:t>
            </a:r>
            <a:r>
              <a:rPr lang="en-US" altLang="ko-KR" sz="1400" dirty="0" err="1"/>
              <a:t>studentMgr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eraseStudent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loop List Size</a:t>
            </a:r>
          </a:p>
          <a:p>
            <a:r>
              <a:rPr lang="en-US" altLang="ko-KR" sz="1400" dirty="0" err="1"/>
              <a:t>studentMgr</a:t>
            </a:r>
            <a:r>
              <a:rPr lang="en-US" altLang="ko-KR" sz="1400" dirty="0"/>
              <a:t>-&gt;List: </a:t>
            </a:r>
            <a:r>
              <a:rPr lang="en-US" altLang="ko-KR" sz="1400" dirty="0" err="1"/>
              <a:t>findStudent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List-&gt;</a:t>
            </a:r>
            <a:r>
              <a:rPr lang="en-US" altLang="ko-KR" sz="1400" dirty="0" err="1"/>
              <a:t>studentMgr</a:t>
            </a:r>
            <a:r>
              <a:rPr lang="en-US" altLang="ko-KR" sz="1400" dirty="0"/>
              <a:t>: return()</a:t>
            </a:r>
          </a:p>
          <a:p>
            <a:r>
              <a:rPr lang="en-US" altLang="ko-KR" sz="1400" dirty="0"/>
              <a:t>End</a:t>
            </a:r>
          </a:p>
          <a:p>
            <a:r>
              <a:rPr lang="en-US" altLang="ko-KR" sz="1400" dirty="0" err="1"/>
              <a:t>studentMgr</a:t>
            </a:r>
            <a:r>
              <a:rPr lang="en-US" altLang="ko-KR" sz="1400" dirty="0"/>
              <a:t>-&gt;+List: erase()</a:t>
            </a:r>
          </a:p>
          <a:p>
            <a:r>
              <a:rPr lang="en-US" altLang="ko-KR" sz="1400" dirty="0"/>
              <a:t>List--&gt;-</a:t>
            </a:r>
            <a:r>
              <a:rPr lang="en-US" altLang="ko-KR" sz="1400" dirty="0" err="1"/>
              <a:t>studentMgr</a:t>
            </a:r>
            <a:r>
              <a:rPr lang="en-US" altLang="ko-KR" sz="1400" dirty="0"/>
              <a:t>: void()</a:t>
            </a:r>
          </a:p>
          <a:p>
            <a:r>
              <a:rPr lang="en-US" altLang="ko-KR" sz="1400" dirty="0" err="1"/>
              <a:t>studentMgr</a:t>
            </a:r>
            <a:r>
              <a:rPr lang="en-US" altLang="ko-KR" sz="1400" dirty="0"/>
              <a:t>--&gt;-UI: void()</a:t>
            </a:r>
          </a:p>
          <a:p>
            <a:r>
              <a:rPr lang="en-US" altLang="ko-KR" sz="1400" dirty="0"/>
              <a:t>UI-&gt;UI: </a:t>
            </a:r>
            <a:r>
              <a:rPr lang="en-US" altLang="ko-KR" sz="1400" dirty="0" err="1"/>
              <a:t>updateTable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loop until Event	</a:t>
            </a:r>
          </a:p>
          <a:p>
            <a:r>
              <a:rPr lang="en-US" altLang="ko-KR" sz="1400" dirty="0"/>
              <a:t>note left of UI    		</a:t>
            </a:r>
          </a:p>
          <a:p>
            <a:r>
              <a:rPr lang="en-US" altLang="ko-KR" sz="1400" dirty="0" err="1"/>
              <a:t>displayThread</a:t>
            </a:r>
            <a:r>
              <a:rPr lang="en-US" altLang="ko-KR" sz="1400" dirty="0"/>
              <a:t>()	</a:t>
            </a:r>
          </a:p>
          <a:p>
            <a:r>
              <a:rPr lang="en-US" altLang="ko-KR" sz="1400" dirty="0"/>
              <a:t>end note	</a:t>
            </a:r>
          </a:p>
          <a:p>
            <a:r>
              <a:rPr lang="en-US" altLang="ko-KR" sz="1400" dirty="0"/>
              <a:t>UI-&gt;-User: </a:t>
            </a:r>
            <a:r>
              <a:rPr lang="en-US" altLang="ko-KR" sz="1400" dirty="0" err="1"/>
              <a:t>displayThread</a:t>
            </a:r>
            <a:r>
              <a:rPr lang="en-US" altLang="ko-KR" sz="1400" dirty="0"/>
              <a:t>() </a:t>
            </a:r>
          </a:p>
          <a:p>
            <a:r>
              <a:rPr lang="en-US" altLang="ko-KR" sz="1400" dirty="0"/>
              <a:t>end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FCFD4-77C0-0D4C-7284-86D89D3D8B49}"/>
              </a:ext>
            </a:extLst>
          </p:cNvPr>
          <p:cNvSpPr txBox="1"/>
          <p:nvPr/>
        </p:nvSpPr>
        <p:spPr>
          <a:xfrm>
            <a:off x="402672" y="318782"/>
            <a:ext cx="472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Erase Student Ver.1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D7F2A4-3044-1116-31A5-B75CE2E52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218" y="0"/>
            <a:ext cx="3373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4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0508A-09C7-E6D0-7900-01B44E73C819}"/>
              </a:ext>
            </a:extLst>
          </p:cNvPr>
          <p:cNvSpPr txBox="1"/>
          <p:nvPr/>
        </p:nvSpPr>
        <p:spPr>
          <a:xfrm>
            <a:off x="402672" y="696286"/>
            <a:ext cx="44545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title find student</a:t>
            </a:r>
          </a:p>
          <a:p>
            <a:r>
              <a:rPr lang="en-US" altLang="ko-KR" sz="1400" dirty="0"/>
              <a:t>actor User</a:t>
            </a:r>
          </a:p>
          <a:p>
            <a:r>
              <a:rPr lang="en-US" altLang="ko-KR" sz="1400" dirty="0"/>
              <a:t>loop until Input	</a:t>
            </a:r>
          </a:p>
          <a:p>
            <a:r>
              <a:rPr lang="en-US" altLang="ko-KR" sz="1400" dirty="0"/>
              <a:t>note left of UI     		</a:t>
            </a:r>
          </a:p>
          <a:p>
            <a:r>
              <a:rPr lang="en-US" altLang="ko-KR" sz="1400" dirty="0" err="1"/>
              <a:t>keyboardThread</a:t>
            </a:r>
            <a:r>
              <a:rPr lang="en-US" altLang="ko-KR" sz="1400" dirty="0"/>
              <a:t>()	</a:t>
            </a:r>
          </a:p>
          <a:p>
            <a:r>
              <a:rPr lang="en-US" altLang="ko-KR" sz="1400" dirty="0"/>
              <a:t>end note	</a:t>
            </a:r>
          </a:p>
          <a:p>
            <a:r>
              <a:rPr lang="en-US" altLang="ko-KR" sz="1400" dirty="0"/>
              <a:t>User-&gt;UI: select menu</a:t>
            </a:r>
          </a:p>
          <a:p>
            <a:r>
              <a:rPr lang="en-US" altLang="ko-KR" sz="1400" dirty="0"/>
              <a:t>End</a:t>
            </a:r>
          </a:p>
          <a:p>
            <a:r>
              <a:rPr lang="en-US" altLang="ko-KR" sz="1400" dirty="0"/>
              <a:t>UI-&gt;+UI: </a:t>
            </a:r>
            <a:r>
              <a:rPr lang="en-US" altLang="ko-KR" sz="1400" dirty="0" err="1"/>
              <a:t>findStudent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UI-&gt;User: request data</a:t>
            </a:r>
          </a:p>
          <a:p>
            <a:r>
              <a:rPr lang="en-US" altLang="ko-KR" sz="1400" dirty="0"/>
              <a:t>User-&gt;UI: input data</a:t>
            </a:r>
          </a:p>
          <a:p>
            <a:r>
              <a:rPr lang="en-US" altLang="ko-KR" sz="1400" dirty="0"/>
              <a:t>UI-&gt;+</a:t>
            </a:r>
            <a:r>
              <a:rPr lang="en-US" altLang="ko-KR" sz="1400" dirty="0" err="1"/>
              <a:t>studentMgr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findStudent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loop List Sizes</a:t>
            </a:r>
          </a:p>
          <a:p>
            <a:r>
              <a:rPr lang="en-US" altLang="ko-KR" sz="1400" dirty="0" err="1"/>
              <a:t>tudentMgr</a:t>
            </a:r>
            <a:r>
              <a:rPr lang="en-US" altLang="ko-KR" sz="1400" dirty="0"/>
              <a:t>-&gt;List: </a:t>
            </a:r>
            <a:r>
              <a:rPr lang="en-US" altLang="ko-KR" sz="1400" dirty="0" err="1"/>
              <a:t>findStudent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List-&gt;</a:t>
            </a:r>
            <a:r>
              <a:rPr lang="en-US" altLang="ko-KR" sz="1400" dirty="0" err="1"/>
              <a:t>studentMgr</a:t>
            </a:r>
            <a:r>
              <a:rPr lang="en-US" altLang="ko-KR" sz="1400" dirty="0"/>
              <a:t>: return student</a:t>
            </a:r>
          </a:p>
          <a:p>
            <a:r>
              <a:rPr lang="en-US" altLang="ko-KR" sz="1400" dirty="0"/>
              <a:t>End</a:t>
            </a:r>
          </a:p>
          <a:p>
            <a:r>
              <a:rPr lang="en-US" altLang="ko-KR" sz="1400" dirty="0" err="1"/>
              <a:t>studentMgr</a:t>
            </a:r>
            <a:r>
              <a:rPr lang="en-US" altLang="ko-KR" sz="1400" dirty="0"/>
              <a:t>-&gt;-UI: return student list</a:t>
            </a:r>
          </a:p>
          <a:p>
            <a:r>
              <a:rPr lang="en-US" altLang="ko-KR" sz="1400" dirty="0"/>
              <a:t>UI-&gt;UI: </a:t>
            </a:r>
            <a:r>
              <a:rPr lang="en-US" altLang="ko-KR" sz="1400" dirty="0" err="1"/>
              <a:t>updateTable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loop until Event	</a:t>
            </a:r>
          </a:p>
          <a:p>
            <a:r>
              <a:rPr lang="en-US" altLang="ko-KR" sz="1400" dirty="0"/>
              <a:t>note left of UI    		</a:t>
            </a:r>
          </a:p>
          <a:p>
            <a:r>
              <a:rPr lang="en-US" altLang="ko-KR" sz="1400" dirty="0" err="1"/>
              <a:t>displayThread</a:t>
            </a:r>
            <a:r>
              <a:rPr lang="en-US" altLang="ko-KR" sz="1400" dirty="0"/>
              <a:t>()	</a:t>
            </a:r>
          </a:p>
          <a:p>
            <a:r>
              <a:rPr lang="en-US" altLang="ko-KR" sz="1400" dirty="0"/>
              <a:t>end note	</a:t>
            </a:r>
          </a:p>
          <a:p>
            <a:r>
              <a:rPr lang="en-US" altLang="ko-KR" sz="1400" dirty="0"/>
              <a:t>UI-&gt;-User: </a:t>
            </a:r>
            <a:r>
              <a:rPr lang="en-US" altLang="ko-KR" sz="1400" dirty="0" err="1"/>
              <a:t>displayThread</a:t>
            </a:r>
            <a:r>
              <a:rPr lang="en-US" altLang="ko-KR" sz="1400" dirty="0"/>
              <a:t>() </a:t>
            </a:r>
          </a:p>
          <a:p>
            <a:r>
              <a:rPr lang="en-US" altLang="ko-KR" sz="1400" dirty="0"/>
              <a:t>end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FCFD4-77C0-0D4C-7284-86D89D3D8B49}"/>
              </a:ext>
            </a:extLst>
          </p:cNvPr>
          <p:cNvSpPr txBox="1"/>
          <p:nvPr/>
        </p:nvSpPr>
        <p:spPr>
          <a:xfrm>
            <a:off x="402672" y="192947"/>
            <a:ext cx="472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Find Student Ver.1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3F1D2A-BC23-25C6-1E72-C29C96915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285" y="0"/>
            <a:ext cx="3840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0508A-09C7-E6D0-7900-01B44E73C819}"/>
              </a:ext>
            </a:extLst>
          </p:cNvPr>
          <p:cNvSpPr txBox="1"/>
          <p:nvPr/>
        </p:nvSpPr>
        <p:spPr>
          <a:xfrm>
            <a:off x="402672" y="696286"/>
            <a:ext cx="44545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title sort student</a:t>
            </a:r>
          </a:p>
          <a:p>
            <a:r>
              <a:rPr lang="en-US" altLang="ko-KR" sz="1400" dirty="0"/>
              <a:t>actor User</a:t>
            </a:r>
          </a:p>
          <a:p>
            <a:r>
              <a:rPr lang="en-US" altLang="ko-KR" sz="1400" dirty="0"/>
              <a:t>loop until Input	</a:t>
            </a:r>
          </a:p>
          <a:p>
            <a:r>
              <a:rPr lang="en-US" altLang="ko-KR" sz="1400" dirty="0"/>
              <a:t>note left of UI     		</a:t>
            </a:r>
          </a:p>
          <a:p>
            <a:r>
              <a:rPr lang="en-US" altLang="ko-KR" sz="1400" dirty="0" err="1"/>
              <a:t>keyboardThread</a:t>
            </a:r>
            <a:r>
              <a:rPr lang="en-US" altLang="ko-KR" sz="1400" dirty="0"/>
              <a:t>()	</a:t>
            </a:r>
          </a:p>
          <a:p>
            <a:r>
              <a:rPr lang="en-US" altLang="ko-KR" sz="1400" dirty="0"/>
              <a:t>end note	</a:t>
            </a:r>
          </a:p>
          <a:p>
            <a:r>
              <a:rPr lang="en-US" altLang="ko-KR" sz="1400" dirty="0"/>
              <a:t>User-&gt;UI: select menu</a:t>
            </a:r>
          </a:p>
          <a:p>
            <a:r>
              <a:rPr lang="en-US" altLang="ko-KR" sz="1400" dirty="0"/>
              <a:t>End</a:t>
            </a:r>
          </a:p>
          <a:p>
            <a:r>
              <a:rPr lang="en-US" altLang="ko-KR" sz="1400" dirty="0"/>
              <a:t>UI-&gt;+UI: </a:t>
            </a:r>
            <a:r>
              <a:rPr lang="en-US" altLang="ko-KR" sz="1400" dirty="0" err="1"/>
              <a:t>sortStudent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UI-&gt;User: request select menu</a:t>
            </a:r>
          </a:p>
          <a:p>
            <a:r>
              <a:rPr lang="en-US" altLang="ko-KR" sz="1400" dirty="0"/>
              <a:t>User-&gt;UI: select menu</a:t>
            </a:r>
          </a:p>
          <a:p>
            <a:r>
              <a:rPr lang="en-US" altLang="ko-KR" sz="1400" dirty="0"/>
              <a:t>UI-&gt;+</a:t>
            </a:r>
            <a:r>
              <a:rPr lang="en-US" altLang="ko-KR" sz="1400" dirty="0" err="1"/>
              <a:t>studentMgr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sortStudent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studentMgr</a:t>
            </a:r>
            <a:r>
              <a:rPr lang="en-US" altLang="ko-KR" sz="1400" dirty="0"/>
              <a:t>-&gt;+List: </a:t>
            </a:r>
            <a:r>
              <a:rPr lang="en-US" altLang="ko-KR" sz="1400" dirty="0" err="1"/>
              <a:t>sortStudent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List--&gt;-</a:t>
            </a:r>
            <a:r>
              <a:rPr lang="en-US" altLang="ko-KR" sz="1400" dirty="0" err="1"/>
              <a:t>studentMgr</a:t>
            </a:r>
            <a:r>
              <a:rPr lang="en-US" altLang="ko-KR" sz="1400" dirty="0"/>
              <a:t>: void()</a:t>
            </a:r>
          </a:p>
          <a:p>
            <a:r>
              <a:rPr lang="en-US" altLang="ko-KR" sz="1400" dirty="0" err="1"/>
              <a:t>studentMgr</a:t>
            </a:r>
            <a:r>
              <a:rPr lang="en-US" altLang="ko-KR" sz="1400" dirty="0"/>
              <a:t>--&gt;-UI: void()</a:t>
            </a:r>
          </a:p>
          <a:p>
            <a:r>
              <a:rPr lang="en-US" altLang="ko-KR" sz="1400" dirty="0"/>
              <a:t>UI-&gt;UI: </a:t>
            </a:r>
            <a:r>
              <a:rPr lang="en-US" altLang="ko-KR" sz="1400" dirty="0" err="1"/>
              <a:t>updateTable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loop until Event	</a:t>
            </a:r>
          </a:p>
          <a:p>
            <a:r>
              <a:rPr lang="en-US" altLang="ko-KR" sz="1400" dirty="0"/>
              <a:t>note left of UI    		</a:t>
            </a:r>
          </a:p>
          <a:p>
            <a:r>
              <a:rPr lang="en-US" altLang="ko-KR" sz="1400" dirty="0" err="1"/>
              <a:t>displayThread</a:t>
            </a:r>
            <a:r>
              <a:rPr lang="en-US" altLang="ko-KR" sz="1400" dirty="0"/>
              <a:t>()	</a:t>
            </a:r>
          </a:p>
          <a:p>
            <a:r>
              <a:rPr lang="en-US" altLang="ko-KR" sz="1400" dirty="0"/>
              <a:t>end note	</a:t>
            </a:r>
          </a:p>
          <a:p>
            <a:r>
              <a:rPr lang="en-US" altLang="ko-KR" sz="1400" dirty="0"/>
              <a:t>UI-&gt;-User: </a:t>
            </a:r>
            <a:r>
              <a:rPr lang="en-US" altLang="ko-KR" sz="1400" dirty="0" err="1"/>
              <a:t>displayThread</a:t>
            </a:r>
            <a:r>
              <a:rPr lang="en-US" altLang="ko-KR" sz="1400" dirty="0"/>
              <a:t>() </a:t>
            </a:r>
          </a:p>
          <a:p>
            <a:r>
              <a:rPr lang="en-US" altLang="ko-KR" sz="1400" dirty="0"/>
              <a:t>end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FCFD4-77C0-0D4C-7284-86D89D3D8B49}"/>
              </a:ext>
            </a:extLst>
          </p:cNvPr>
          <p:cNvSpPr txBox="1"/>
          <p:nvPr/>
        </p:nvSpPr>
        <p:spPr>
          <a:xfrm>
            <a:off x="402672" y="192947"/>
            <a:ext cx="472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Sort Student Ver.1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A3EA0C-9B77-1773-714D-9B61B2D6C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329" y="0"/>
            <a:ext cx="3970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6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0508A-09C7-E6D0-7900-01B44E73C819}"/>
              </a:ext>
            </a:extLst>
          </p:cNvPr>
          <p:cNvSpPr txBox="1"/>
          <p:nvPr/>
        </p:nvSpPr>
        <p:spPr>
          <a:xfrm>
            <a:off x="402672" y="696286"/>
            <a:ext cx="44545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title save file</a:t>
            </a:r>
          </a:p>
          <a:p>
            <a:r>
              <a:rPr lang="en-US" altLang="ko-KR" sz="1400" dirty="0"/>
              <a:t>actor User</a:t>
            </a:r>
          </a:p>
          <a:p>
            <a:r>
              <a:rPr lang="en-US" altLang="ko-KR" sz="1400" dirty="0"/>
              <a:t>loop until Input	</a:t>
            </a:r>
          </a:p>
          <a:p>
            <a:r>
              <a:rPr lang="en-US" altLang="ko-KR" sz="1400" dirty="0"/>
              <a:t>note left of UI     		</a:t>
            </a:r>
          </a:p>
          <a:p>
            <a:r>
              <a:rPr lang="en-US" altLang="ko-KR" sz="1400" dirty="0" err="1"/>
              <a:t>keyboardThread</a:t>
            </a:r>
            <a:r>
              <a:rPr lang="en-US" altLang="ko-KR" sz="1400" dirty="0"/>
              <a:t>()	</a:t>
            </a:r>
          </a:p>
          <a:p>
            <a:r>
              <a:rPr lang="en-US" altLang="ko-KR" sz="1400" dirty="0"/>
              <a:t>end note	</a:t>
            </a:r>
          </a:p>
          <a:p>
            <a:r>
              <a:rPr lang="en-US" altLang="ko-KR" sz="1400" dirty="0"/>
              <a:t>User-&gt;UI: select menu</a:t>
            </a:r>
          </a:p>
          <a:p>
            <a:r>
              <a:rPr lang="en-US" altLang="ko-KR" sz="1400" dirty="0"/>
              <a:t>End</a:t>
            </a:r>
          </a:p>
          <a:p>
            <a:r>
              <a:rPr lang="en-US" altLang="ko-KR" sz="1400" dirty="0"/>
              <a:t>UI-&gt;+</a:t>
            </a:r>
            <a:r>
              <a:rPr lang="en-US" altLang="ko-KR" sz="1400" dirty="0" err="1"/>
              <a:t>studentMgr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saveFile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studentMgr</a:t>
            </a:r>
            <a:r>
              <a:rPr lang="en-US" altLang="ko-KR" sz="1400" dirty="0"/>
              <a:t>--&gt;-UI: void()</a:t>
            </a:r>
          </a:p>
          <a:p>
            <a:r>
              <a:rPr lang="en-US" altLang="ko-KR" sz="1400" dirty="0"/>
              <a:t>loop until Event	</a:t>
            </a:r>
          </a:p>
          <a:p>
            <a:r>
              <a:rPr lang="en-US" altLang="ko-KR" sz="1400" dirty="0"/>
              <a:t>note left of UI    		</a:t>
            </a:r>
          </a:p>
          <a:p>
            <a:r>
              <a:rPr lang="en-US" altLang="ko-KR" sz="1400" dirty="0" err="1"/>
              <a:t>displayThread</a:t>
            </a:r>
            <a:r>
              <a:rPr lang="en-US" altLang="ko-KR" sz="1400" dirty="0"/>
              <a:t>()	</a:t>
            </a:r>
          </a:p>
          <a:p>
            <a:r>
              <a:rPr lang="en-US" altLang="ko-KR" sz="1400" dirty="0"/>
              <a:t>end note	</a:t>
            </a:r>
          </a:p>
          <a:p>
            <a:r>
              <a:rPr lang="en-US" altLang="ko-KR" sz="1400" dirty="0"/>
              <a:t>UI-&gt;-User: </a:t>
            </a:r>
            <a:r>
              <a:rPr lang="en-US" altLang="ko-KR" sz="1400" dirty="0" err="1"/>
              <a:t>displayThread</a:t>
            </a:r>
            <a:r>
              <a:rPr lang="en-US" altLang="ko-KR" sz="1400" dirty="0"/>
              <a:t>() </a:t>
            </a:r>
          </a:p>
          <a:p>
            <a:r>
              <a:rPr lang="en-US" altLang="ko-KR" sz="1400" dirty="0"/>
              <a:t>end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FCFD4-77C0-0D4C-7284-86D89D3D8B49}"/>
              </a:ext>
            </a:extLst>
          </p:cNvPr>
          <p:cNvSpPr txBox="1"/>
          <p:nvPr/>
        </p:nvSpPr>
        <p:spPr>
          <a:xfrm>
            <a:off x="402672" y="192947"/>
            <a:ext cx="472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save file Ver.1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BFC61D-FECA-3CB4-89F3-837637423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626" y="483808"/>
            <a:ext cx="31623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3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0508A-09C7-E6D0-7900-01B44E73C819}"/>
              </a:ext>
            </a:extLst>
          </p:cNvPr>
          <p:cNvSpPr txBox="1"/>
          <p:nvPr/>
        </p:nvSpPr>
        <p:spPr>
          <a:xfrm>
            <a:off x="402672" y="696286"/>
            <a:ext cx="445455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title load file</a:t>
            </a:r>
          </a:p>
          <a:p>
            <a:r>
              <a:rPr lang="en-US" altLang="ko-KR" sz="1400" dirty="0"/>
              <a:t>actor User</a:t>
            </a:r>
          </a:p>
          <a:p>
            <a:r>
              <a:rPr lang="en-US" altLang="ko-KR" sz="1400" dirty="0"/>
              <a:t>loop until Input	</a:t>
            </a:r>
          </a:p>
          <a:p>
            <a:r>
              <a:rPr lang="en-US" altLang="ko-KR" sz="1400" dirty="0"/>
              <a:t>note left of UI     		</a:t>
            </a:r>
          </a:p>
          <a:p>
            <a:r>
              <a:rPr lang="en-US" altLang="ko-KR" sz="1400" dirty="0" err="1"/>
              <a:t>keyboardThread</a:t>
            </a:r>
            <a:r>
              <a:rPr lang="en-US" altLang="ko-KR" sz="1400" dirty="0"/>
              <a:t>()	</a:t>
            </a:r>
          </a:p>
          <a:p>
            <a:r>
              <a:rPr lang="en-US" altLang="ko-KR" sz="1400" dirty="0"/>
              <a:t>end note	</a:t>
            </a:r>
          </a:p>
          <a:p>
            <a:r>
              <a:rPr lang="en-US" altLang="ko-KR" sz="1400" dirty="0"/>
              <a:t>User-&gt;UI: select menu</a:t>
            </a:r>
          </a:p>
          <a:p>
            <a:r>
              <a:rPr lang="en-US" altLang="ko-KR" sz="1400" dirty="0"/>
              <a:t>End</a:t>
            </a:r>
          </a:p>
          <a:p>
            <a:r>
              <a:rPr lang="en-US" altLang="ko-KR" sz="1400" dirty="0"/>
              <a:t>UI-&gt;+</a:t>
            </a:r>
            <a:r>
              <a:rPr lang="en-US" altLang="ko-KR" sz="1400" dirty="0" err="1"/>
              <a:t>studentMgr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loadFile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studentMgr</a:t>
            </a:r>
            <a:r>
              <a:rPr lang="en-US" altLang="ko-KR" sz="1400" dirty="0"/>
              <a:t>-&gt;-UI: return </a:t>
            </a:r>
            <a:r>
              <a:rPr lang="en-US" altLang="ko-KR" sz="1400" dirty="0" err="1"/>
              <a:t>fileList</a:t>
            </a:r>
            <a:endParaRPr lang="en-US" altLang="ko-KR" sz="1400" dirty="0"/>
          </a:p>
          <a:p>
            <a:r>
              <a:rPr lang="en-US" altLang="ko-KR" sz="1400" dirty="0"/>
              <a:t>UI-&gt;User: request select file</a:t>
            </a:r>
          </a:p>
          <a:p>
            <a:r>
              <a:rPr lang="en-US" altLang="ko-KR" sz="1400" dirty="0"/>
              <a:t>User-&gt;UI: select file</a:t>
            </a:r>
          </a:p>
          <a:p>
            <a:r>
              <a:rPr lang="en-US" altLang="ko-KR" sz="1400" dirty="0"/>
              <a:t>UI-&gt;+</a:t>
            </a:r>
            <a:r>
              <a:rPr lang="en-US" altLang="ko-KR" sz="1400" dirty="0" err="1"/>
              <a:t>studentMgr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loadFile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loop data size</a:t>
            </a:r>
          </a:p>
          <a:p>
            <a:r>
              <a:rPr lang="en-US" altLang="ko-KR" sz="1400" dirty="0" err="1"/>
              <a:t>studentMgr</a:t>
            </a:r>
            <a:r>
              <a:rPr lang="en-US" altLang="ko-KR" sz="1400" dirty="0"/>
              <a:t>-&gt;+List: </a:t>
            </a:r>
            <a:r>
              <a:rPr lang="en-US" altLang="ko-KR" sz="1400" dirty="0" err="1"/>
              <a:t>push_back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List--&gt;-</a:t>
            </a:r>
            <a:r>
              <a:rPr lang="en-US" altLang="ko-KR" sz="1400" dirty="0" err="1"/>
              <a:t>studentMgr</a:t>
            </a:r>
            <a:r>
              <a:rPr lang="en-US" altLang="ko-KR" sz="1400" dirty="0"/>
              <a:t>: void()</a:t>
            </a:r>
          </a:p>
          <a:p>
            <a:r>
              <a:rPr lang="en-US" altLang="ko-KR" sz="1400" dirty="0"/>
              <a:t>End</a:t>
            </a:r>
          </a:p>
          <a:p>
            <a:r>
              <a:rPr lang="en-US" altLang="ko-KR" sz="1400" dirty="0" err="1"/>
              <a:t>studentMgr</a:t>
            </a:r>
            <a:r>
              <a:rPr lang="en-US" altLang="ko-KR" sz="1400" dirty="0"/>
              <a:t>-&gt;-UI: return result</a:t>
            </a:r>
          </a:p>
          <a:p>
            <a:r>
              <a:rPr lang="en-US" altLang="ko-KR" sz="1400" dirty="0"/>
              <a:t>UI-&gt;UI: </a:t>
            </a:r>
            <a:r>
              <a:rPr lang="en-US" altLang="ko-KR" sz="1400" dirty="0" err="1"/>
              <a:t>updateTable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loop until Event	</a:t>
            </a:r>
          </a:p>
          <a:p>
            <a:r>
              <a:rPr lang="en-US" altLang="ko-KR" sz="1400" dirty="0"/>
              <a:t>note left of UI    		</a:t>
            </a:r>
          </a:p>
          <a:p>
            <a:r>
              <a:rPr lang="en-US" altLang="ko-KR" sz="1400" dirty="0" err="1"/>
              <a:t>displayThread</a:t>
            </a:r>
            <a:r>
              <a:rPr lang="en-US" altLang="ko-KR" sz="1400" dirty="0"/>
              <a:t>()	</a:t>
            </a:r>
          </a:p>
          <a:p>
            <a:r>
              <a:rPr lang="en-US" altLang="ko-KR" sz="1400" dirty="0"/>
              <a:t>end note	</a:t>
            </a:r>
          </a:p>
          <a:p>
            <a:r>
              <a:rPr lang="en-US" altLang="ko-KR" sz="1400" dirty="0"/>
              <a:t>UI-&gt;-User: </a:t>
            </a:r>
            <a:r>
              <a:rPr lang="en-US" altLang="ko-KR" sz="1400" dirty="0" err="1"/>
              <a:t>displayThread</a:t>
            </a:r>
            <a:r>
              <a:rPr lang="en-US" altLang="ko-KR" sz="1400" dirty="0"/>
              <a:t>() </a:t>
            </a:r>
          </a:p>
          <a:p>
            <a:r>
              <a:rPr lang="en-US" altLang="ko-KR" sz="1400" dirty="0"/>
              <a:t>end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FCFD4-77C0-0D4C-7284-86D89D3D8B49}"/>
              </a:ext>
            </a:extLst>
          </p:cNvPr>
          <p:cNvSpPr txBox="1"/>
          <p:nvPr/>
        </p:nvSpPr>
        <p:spPr>
          <a:xfrm>
            <a:off x="402672" y="192947"/>
            <a:ext cx="472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 file Ver.1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F42C33-A684-EA58-7BDD-74F2E751B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573" y="0"/>
            <a:ext cx="3424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0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840</Words>
  <Application>Microsoft Office PowerPoint</Application>
  <PresentationFormat>와이드스크린</PresentationFormat>
  <Paragraphs>189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김동완</dc:creator>
  <cp:lastModifiedBy>김동완</cp:lastModifiedBy>
  <cp:revision>16</cp:revision>
  <dcterms:created xsi:type="dcterms:W3CDTF">2022-07-25T08:22:58Z</dcterms:created>
  <dcterms:modified xsi:type="dcterms:W3CDTF">2022-07-25T10:02:03Z</dcterms:modified>
</cp:coreProperties>
</file>