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A11F1-45D9-440B-8146-C44BABCC4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77DDCC-6164-4E3C-AF40-397E59187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35777-D1DF-48C8-8474-0584C95A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05EF-39A7-488A-9CF4-CEBF772F13C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3AB19-0D63-4A64-AF4F-FFBAD473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7D462-F018-4F73-92BD-FF329179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E101-19D0-4B47-A730-CDADF82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6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C3BDC-7AB8-43BF-8119-17003D4B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37695F-D33C-4437-BDC3-DB19987DD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0FEFA-AE5E-4D43-9B6C-3D6C8092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05EF-39A7-488A-9CF4-CEBF772F13C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CBA2A-6A2F-4001-AAAB-6B42F0BC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B30E7-81F5-46DF-83EB-7710D4A5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E101-19D0-4B47-A730-CDADF82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6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E5E52B-E17F-46DB-B0BF-D4D28B6D8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276F3-D360-4DCA-B406-88C1BC49A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12BE6-F19B-44A9-9D15-91AFA8C8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05EF-39A7-488A-9CF4-CEBF772F13C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BF474-2968-4D66-8036-AC5A202E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D3975-11FB-49C7-BAD5-6BBD08D2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E101-19D0-4B47-A730-CDADF82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8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2A5DF-005D-4B54-9DED-ADD2C919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0F8A3-0D30-4962-AEB5-3EBC3749D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B1C6E-4226-4A00-97FF-F643DA4E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05EF-39A7-488A-9CF4-CEBF772F13C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27D94-7D88-452F-97E0-E6E9CE7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A91C3-C97E-47C5-A333-1C282F6F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E101-19D0-4B47-A730-CDADF82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5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36078-184F-4524-AC66-88158384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DD3DA-6478-408D-B78F-5761F060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ADA3E-079D-48A9-8635-1FB09565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05EF-39A7-488A-9CF4-CEBF772F13C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0AA91-CD71-4567-AF3C-BE668BF5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A2C54-CCE0-4460-B586-11DDD56E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E101-19D0-4B47-A730-CDADF82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6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48E75-26E4-4378-8B5B-8D03276D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1E481-D982-480B-BEE5-EE34385B9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F23AA-AB94-4E81-9E83-5447B2296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6C479-295F-4940-B6B8-4807364A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05EF-39A7-488A-9CF4-CEBF772F13C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793FB-A77A-4F08-A72E-CEF730C9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B37C0-6E1C-4D0A-91B4-C8D9FB94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E101-19D0-4B47-A730-CDADF82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9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3A2AE-6A29-4FCF-95E2-F9CD91E1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3A884-5878-4932-A35B-D8DEE7427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A96C94-666A-4305-8122-8FBB1BCF2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2DAE08-0F8A-4176-BDA4-0C3885747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84FDFB-CD1F-4297-A2E3-DCC438FCF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556852-B764-47D3-B3E4-1C059992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05EF-39A7-488A-9CF4-CEBF772F13C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4C2B87-3953-4758-9C9F-24A51456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864CB7-903C-4B0F-9962-142F5ED6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E101-19D0-4B47-A730-CDADF82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DE83F-5EE7-426A-A736-4D1ADC32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2612E7-DE23-48D7-AB28-6469075A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05EF-39A7-488A-9CF4-CEBF772F13C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8B27B7-517F-4763-8622-D2C83FF4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603B4A-F55C-463C-BA0A-DF8C7C3C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E101-19D0-4B47-A730-CDADF82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1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E2757C-30A8-416F-B169-8BAC0FE1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05EF-39A7-488A-9CF4-CEBF772F13C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CEAB6A-22E1-46F5-9F72-55DCE8A1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CBA57A-09FF-41E0-B587-06B5A152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E101-19D0-4B47-A730-CDADF82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07635-FBCE-4533-A2A2-67894753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C5647-9F67-428E-94C6-2671A260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F69E06-2308-4C0A-837D-6A079E1A0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DBC15-DBA0-4F85-82BB-387811E5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05EF-39A7-488A-9CF4-CEBF772F13C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655AE-DA0F-494D-881F-8A24925C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CB40D-0E26-4496-8DA7-62FA9D47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E101-19D0-4B47-A730-CDADF82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55CD7-F331-4869-8B91-C393960A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C126A0-E4C7-49AF-A962-5D99A852A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B2F42-311A-41F2-93F6-2A27F5299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F1315-1E1A-43A0-9187-DD2A0C78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05EF-39A7-488A-9CF4-CEBF772F13C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F9D69-0F47-4EE8-9340-C651D2F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7F3829-F54C-4D2A-B1DC-EF9C339B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E101-19D0-4B47-A730-CDADF82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9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B682E5-A117-412D-BC2A-49C34D7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44A2D-377E-4494-BDB2-8388942A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741D4-EAB3-4D88-9493-2BF0255DD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A05EF-39A7-488A-9CF4-CEBF772F13C3}" type="datetimeFigureOut">
              <a:rPr lang="zh-CN" altLang="en-US" smtClean="0"/>
              <a:t>2021-07-13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267AB-E07C-4B9F-AFC0-E3D5568EE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507E6-A018-4953-BDC0-42DDF074F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E101-19D0-4B47-A730-CDADF827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1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9224E1-B402-4BC5-A54B-B51324131FDC}"/>
              </a:ext>
            </a:extLst>
          </p:cNvPr>
          <p:cNvSpPr txBox="1"/>
          <p:nvPr/>
        </p:nvSpPr>
        <p:spPr>
          <a:xfrm>
            <a:off x="2101442" y="2139193"/>
            <a:ext cx="79891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小小帮小程序</a:t>
            </a:r>
            <a:endParaRPr lang="en-US" altLang="zh-CN" sz="6600" dirty="0"/>
          </a:p>
          <a:p>
            <a:pPr algn="ctr"/>
            <a:r>
              <a:rPr lang="zh-CN" altLang="en-US" sz="6600" dirty="0"/>
              <a:t>功能讲解及简单演示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30714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6BE72D-A494-46D2-876E-908560F9DE26}"/>
              </a:ext>
            </a:extLst>
          </p:cNvPr>
          <p:cNvSpPr txBox="1"/>
          <p:nvPr/>
        </p:nvSpPr>
        <p:spPr>
          <a:xfrm>
            <a:off x="268446" y="302003"/>
            <a:ext cx="1146775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小程序端</a:t>
            </a:r>
            <a:r>
              <a:rPr lang="en-US" altLang="zh-CN" sz="3200" dirty="0"/>
              <a:t>【</a:t>
            </a:r>
            <a:r>
              <a:rPr lang="zh-CN" altLang="en-US" sz="3200" dirty="0"/>
              <a:t>首页</a:t>
            </a:r>
            <a:r>
              <a:rPr lang="en-US" altLang="zh-CN" sz="3200" dirty="0"/>
              <a:t>】</a:t>
            </a:r>
            <a:r>
              <a:rPr lang="zh-CN" altLang="en-US" sz="3200" dirty="0"/>
              <a:t>介绍：</a:t>
            </a:r>
            <a:endParaRPr lang="en-US" altLang="zh-CN" sz="3200" dirty="0"/>
          </a:p>
          <a:p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首页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地址（每次打开会重新获取当前最新定位，点击可更改，订单发布地址按照该地址来显示）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搜索（自定义区和校园社区，根据求助订单标题搜索）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轮播图（点击跳转到指定秀米页面，指定富文本页面）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公告中心（后台可模拟援助成功信息，可调整是否需要启用模拟数据，如不需要则启用真实数据）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附近求助（点击进入地图页面，可点击小金币进入订单详情，可点击下方订单列表进入订单详情）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求助列表</a:t>
            </a:r>
            <a:r>
              <a:rPr lang="en-US" altLang="zh-CN" sz="2000" dirty="0"/>
              <a:t>【</a:t>
            </a:r>
            <a:r>
              <a:rPr lang="zh-CN" altLang="en-US" sz="2000" dirty="0"/>
              <a:t>校园社区，自定义区</a:t>
            </a:r>
            <a:r>
              <a:rPr lang="en-US" altLang="zh-CN" sz="2000" dirty="0"/>
              <a:t>】</a:t>
            </a:r>
            <a:r>
              <a:rPr lang="zh-CN" altLang="en-US" sz="2000" dirty="0"/>
              <a:t>（求助订单主要被区分为两个服务区域，下拉可加载更多订单信息，求助订单和商家按照发布地址由近到远显示、地图显示地址按照该地理位置展示）</a:t>
            </a:r>
            <a:endParaRPr lang="en-US" altLang="zh-CN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3357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800C4A-BA93-4115-AF26-6FFA8EAF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8" y="529264"/>
            <a:ext cx="2754591" cy="56838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F7BC87-79BC-425B-946E-E412018F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29" y="529264"/>
            <a:ext cx="2735958" cy="55422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11B68A-A60A-4D0F-B498-557F353BD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309" y="529264"/>
            <a:ext cx="2754591" cy="56282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2B0784-3293-4C0B-AADD-8B5D570AF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541" y="529264"/>
            <a:ext cx="2955976" cy="168068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9313EC5-FC60-4D9B-890B-73D450A6D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429" y="2340065"/>
            <a:ext cx="2990617" cy="415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8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6BE72D-A494-46D2-876E-908560F9DE26}"/>
              </a:ext>
            </a:extLst>
          </p:cNvPr>
          <p:cNvSpPr txBox="1"/>
          <p:nvPr/>
        </p:nvSpPr>
        <p:spPr>
          <a:xfrm>
            <a:off x="268446" y="302003"/>
            <a:ext cx="1146775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小程序端</a:t>
            </a:r>
            <a:r>
              <a:rPr lang="en-US" altLang="zh-CN" sz="3200" dirty="0"/>
              <a:t>【</a:t>
            </a:r>
            <a:r>
              <a:rPr lang="zh-CN" altLang="en-US" sz="3200" dirty="0"/>
              <a:t>好物</a:t>
            </a:r>
            <a:r>
              <a:rPr lang="en-US" altLang="zh-CN" sz="3200" dirty="0"/>
              <a:t>】</a:t>
            </a:r>
            <a:r>
              <a:rPr lang="zh-CN" altLang="en-US" sz="3200" dirty="0"/>
              <a:t>介绍：</a:t>
            </a:r>
            <a:endParaRPr lang="en-US" altLang="zh-CN" sz="3200" dirty="0"/>
          </a:p>
          <a:p>
            <a:endParaRPr lang="en-US" altLang="zh-CN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商家列表（默认按照商家与用户设定的距离由近到远显示）</a:t>
            </a:r>
            <a:endParaRPr lang="en-US" altLang="zh-CN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商家产品</a:t>
            </a:r>
            <a:endParaRPr lang="en-US" altLang="zh-CN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遵循普遍商城逻辑</a:t>
            </a:r>
            <a:endParaRPr lang="en-US" altLang="zh-CN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商家信息（点击查看商家详细信息）</a:t>
            </a:r>
            <a:endParaRPr lang="en-US" altLang="zh-CN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公告栏（商家后台自行设置）</a:t>
            </a:r>
            <a:endParaRPr lang="en-US" altLang="zh-CN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商品（显示普通价格和会员价格，会员价格不存在则不显示，库存小于指定值将会显示售罄状态）</a:t>
            </a:r>
            <a:endParaRPr lang="en-US" altLang="zh-CN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购物车（调整商品属性）</a:t>
            </a:r>
            <a:endParaRPr lang="en-US" altLang="zh-CN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结算（结算跳转求助页面）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商家信息</a:t>
            </a:r>
            <a:endParaRPr lang="en-US" altLang="zh-CN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商家相关信息展示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6566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4F4D12-12DE-4758-8232-ECB127113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097" y="0"/>
            <a:ext cx="3333333" cy="65904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DB2F4B-0A8E-47AC-90A5-E226280CC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70" y="0"/>
            <a:ext cx="3333333" cy="68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A691AB-C07C-47F8-B7C5-538284FEC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527" y="-857"/>
            <a:ext cx="3300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044357-C698-4902-9825-43226D9E137A}"/>
              </a:ext>
            </a:extLst>
          </p:cNvPr>
          <p:cNvSpPr txBox="1"/>
          <p:nvPr/>
        </p:nvSpPr>
        <p:spPr>
          <a:xfrm>
            <a:off x="268446" y="302003"/>
            <a:ext cx="114677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小程序端</a:t>
            </a:r>
            <a:r>
              <a:rPr lang="en-US" altLang="zh-CN" sz="3200" dirty="0"/>
              <a:t>【</a:t>
            </a:r>
            <a:r>
              <a:rPr lang="zh-CN" altLang="en-US" sz="3200" dirty="0"/>
              <a:t>求助</a:t>
            </a:r>
            <a:r>
              <a:rPr lang="en-US" altLang="zh-CN" sz="3200" dirty="0"/>
              <a:t>】</a:t>
            </a:r>
            <a:r>
              <a:rPr lang="zh-CN" altLang="en-US" sz="3200" dirty="0"/>
              <a:t>介绍：</a:t>
            </a:r>
            <a:endParaRPr lang="en-US" altLang="zh-CN" sz="3200" dirty="0"/>
          </a:p>
          <a:p>
            <a:endParaRPr lang="en-US" altLang="zh-CN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求助信息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详细描述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价格信息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完善信息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服务条款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6263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290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Tsang Yun</dc:creator>
  <cp:lastModifiedBy>Tsang Yun</cp:lastModifiedBy>
  <cp:revision>15</cp:revision>
  <dcterms:created xsi:type="dcterms:W3CDTF">2021-07-12T18:11:25Z</dcterms:created>
  <dcterms:modified xsi:type="dcterms:W3CDTF">2021-07-13T21:04:57Z</dcterms:modified>
</cp:coreProperties>
</file>