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5" r:id="rId3"/>
    <p:sldId id="276" r:id="rId4"/>
    <p:sldId id="265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62" r:id="rId13"/>
    <p:sldId id="263" r:id="rId14"/>
    <p:sldId id="264" r:id="rId15"/>
    <p:sldId id="266" r:id="rId16"/>
    <p:sldId id="274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3" autoAdjust="0"/>
    <p:restoredTop sz="94799" autoAdjust="0"/>
  </p:normalViewPr>
  <p:slideViewPr>
    <p:cSldViewPr>
      <p:cViewPr varScale="1">
        <p:scale>
          <a:sx n="75" d="100"/>
          <a:sy n="75" d="100"/>
        </p:scale>
        <p:origin x="8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5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5D22A-5DCB-46EB-AF37-742CB23BE0B6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D7C55-1773-4988-804A-73EA55CE0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773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1FCCA-C45C-42E3-B1A6-60E34541CCAE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A55A5-813E-46AE-863F-1128900B2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2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55A5-813E-46AE-863F-1128900B29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9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55A5-813E-46AE-863F-1128900B29D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9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55A5-813E-46AE-863F-1128900B29D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9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55A5-813E-46AE-863F-1128900B29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695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55A5-813E-46AE-863F-1128900B29D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25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FB99-1246-44ED-9F2E-831EADFCFCEE}" type="datetime1">
              <a:rPr lang="fr-FR" smtClean="0"/>
              <a:t>15/06/2016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80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9128-4CC9-4F96-9F81-1351F74A3120}" type="datetime1">
              <a:rPr lang="fr-FR" smtClean="0"/>
              <a:t>15/06/2016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92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6635-BFD2-468A-BE0E-FE7FB7906541}" type="datetime1">
              <a:rPr lang="fr-FR" smtClean="0"/>
              <a:t>15/06/2016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54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0610-69A2-408C-9D09-5FEDBAE07795}" type="datetime1">
              <a:rPr lang="fr-FR" smtClean="0"/>
              <a:t>15/06/2016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85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6EE3-EDFB-46F6-93C5-6B5DC5E84250}" type="datetime1">
              <a:rPr lang="fr-FR" smtClean="0"/>
              <a:t>15/06/2016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05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C84B-4681-486E-A83E-5A9DE67D54BD}" type="datetime1">
              <a:rPr lang="fr-FR" smtClean="0"/>
              <a:t>15/06/2016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77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779B-1934-41EA-A78E-F5AE621798D1}" type="datetime1">
              <a:rPr lang="fr-FR" smtClean="0"/>
              <a:t>15/06/2016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06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A668-A0A2-41BA-ADED-99F1B1A8B627}" type="datetime1">
              <a:rPr lang="fr-FR" smtClean="0"/>
              <a:t>15/06/2016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82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507B-936A-4E1C-AE56-41D7CD195459}" type="datetime1">
              <a:rPr lang="fr-FR" smtClean="0"/>
              <a:t>15/06/2016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29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6351-D375-4729-BA36-C9CF13704B4D}" type="datetime1">
              <a:rPr lang="fr-FR" smtClean="0"/>
              <a:t>15/06/2016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3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931-AD6A-4F13-B1DE-F58F7D2AE573}" type="datetime1">
              <a:rPr lang="fr-FR" smtClean="0"/>
              <a:t>15/06/2016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4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93108-0261-4558-852D-F50E4CD7714C}" type="datetime1">
              <a:rPr lang="fr-FR" smtClean="0"/>
              <a:t>15/06/2016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B317-2D17-46E9-A59D-0E75AFA59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8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screecast.trec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jpe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 numCol="1"/>
          <a:lstStyle/>
          <a:p>
            <a:r>
              <a:rPr lang="fr-FR" b="1" u="sng" dirty="0" smtClean="0"/>
              <a:t>MONOPOLY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6" name="Image 5" descr="C:\Users\reyqu\AppData\Local\Temp\path53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61872"/>
            <a:ext cx="3096344" cy="4293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28" y="188640"/>
            <a:ext cx="2304256" cy="230425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891" y="4221088"/>
            <a:ext cx="3048273" cy="203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50821"/>
            <a:ext cx="2802147" cy="209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" y="80965"/>
            <a:ext cx="1286718" cy="7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7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72" y="53834"/>
            <a:ext cx="1269504" cy="8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" y="80965"/>
            <a:ext cx="1286718" cy="7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9360" y="7925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II.1 – Organisation </a:t>
            </a:r>
            <a:r>
              <a:rPr lang="fr-FR" dirty="0"/>
              <a:t>et déroulement du développement</a:t>
            </a:r>
            <a:endParaRPr lang="fr-FR" dirty="0" smtClean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96890"/>
            <a:ext cx="3168352" cy="77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37705"/>
            <a:ext cx="2952328" cy="6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4402708" y="2645696"/>
            <a:ext cx="720080" cy="277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175956" y="201580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Génère le code JAVA</a:t>
            </a:r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55576" y="3128020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Etapes :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documentation « </a:t>
            </a:r>
            <a:r>
              <a:rPr lang="fr-FR" dirty="0" err="1" smtClean="0"/>
              <a:t>Javadoc</a:t>
            </a:r>
            <a:r>
              <a:rPr lang="fr-FR" dirty="0" smtClean="0"/>
              <a:t> »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algorithme du jeu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parachèvement des méthodes et constructeurs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IHM du jeu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plateau et la </a:t>
            </a:r>
            <a:r>
              <a:rPr lang="fr-FR" dirty="0"/>
              <a:t>construction des cases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liaison entre l’IHM et l’algorithme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" name="Image 15" descr="C:\Users\reyqu\AppData\Local\Temp\path532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949280"/>
            <a:ext cx="655403" cy="908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72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II.2 - Etat </a:t>
            </a:r>
            <a:r>
              <a:rPr lang="fr-FR" dirty="0"/>
              <a:t>de réalisation de l’application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27584" y="1556792"/>
            <a:ext cx="748883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Fonctionnalités développés :</a:t>
            </a:r>
          </a:p>
          <a:p>
            <a:endParaRPr lang="fr-FR" b="1" u="sng" dirty="0"/>
          </a:p>
          <a:p>
            <a:pPr marL="285750" indent="-285750">
              <a:buFontTx/>
              <a:buChar char="-"/>
            </a:pPr>
            <a:r>
              <a:rPr lang="fr-FR" dirty="0" smtClean="0"/>
              <a:t>Le pion fait partiellement le tour du plateau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Connaitre l’argent des joueurs et de la banque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A</a:t>
            </a:r>
            <a:r>
              <a:rPr lang="fr-FR" dirty="0" smtClean="0"/>
              <a:t>rrêter le jeu lorsqu’on le souhaite</a:t>
            </a:r>
          </a:p>
          <a:p>
            <a:pPr marL="285750" indent="-285750">
              <a:buFontTx/>
              <a:buChar char="-"/>
            </a:pPr>
            <a:r>
              <a:rPr lang="fr-FR" dirty="0"/>
              <a:t>A</a:t>
            </a:r>
            <a:r>
              <a:rPr lang="fr-FR" dirty="0" smtClean="0"/>
              <a:t>chat </a:t>
            </a:r>
            <a:r>
              <a:rPr lang="fr-FR" dirty="0"/>
              <a:t>des propriétés </a:t>
            </a:r>
            <a:r>
              <a:rPr lang="fr-FR" dirty="0" smtClean="0"/>
              <a:t>(marche partiellement) </a:t>
            </a:r>
            <a:endParaRPr lang="fr-FR" dirty="0"/>
          </a:p>
          <a:p>
            <a:endParaRPr lang="fr-FR" sz="2800" dirty="0"/>
          </a:p>
          <a:p>
            <a:r>
              <a:rPr lang="fr-FR" b="1" u="sng" dirty="0" smtClean="0"/>
              <a:t>Fonctionnalités abandonnés :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</a:t>
            </a:r>
            <a:r>
              <a:rPr lang="fr-FR" dirty="0" smtClean="0"/>
              <a:t>hanger la couleur de son pion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Mettre de la musique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« tirer une carte » (simplifié)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Afficher le temps de jeu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« mettre pause »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Création de maisons ou d’hôtels sur une case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endParaRPr lang="fr-FR" b="1" u="sng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b="1" u="sng" dirty="0" smtClean="0"/>
              <a:t> </a:t>
            </a:r>
            <a:endParaRPr lang="fr-FR" b="1" u="sng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" y="80965"/>
            <a:ext cx="1286718" cy="7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72" y="53834"/>
            <a:ext cx="1269504" cy="8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 descr="C:\Users\reyqu\AppData\Local\Temp\path53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949280"/>
            <a:ext cx="655403" cy="908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47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t="14865" r="55" b="35328"/>
          <a:stretch/>
        </p:blipFill>
        <p:spPr bwMode="auto">
          <a:xfrm>
            <a:off x="7151" y="1484785"/>
            <a:ext cx="9128785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096" y="908720"/>
            <a:ext cx="1701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Planning :</a:t>
            </a:r>
            <a:endParaRPr lang="fr-FR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11887" y="236910"/>
            <a:ext cx="9138695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 III.1 - Planning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-2759" y="1957523"/>
            <a:ext cx="3538359" cy="1301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197" y="3267001"/>
            <a:ext cx="3534404" cy="1436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-1495" y="4708462"/>
            <a:ext cx="3538359" cy="4231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8376" y="5373216"/>
            <a:ext cx="1250552" cy="365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Jalon 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9954" y="5373216"/>
            <a:ext cx="1250552" cy="36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Jalon 3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62637" y="5373216"/>
            <a:ext cx="1250552" cy="3655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Jalon 4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12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9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" y="80965"/>
            <a:ext cx="1286718" cy="7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72" y="53834"/>
            <a:ext cx="1269504" cy="8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 descr="C:\Users\reyqu\AppData\Local\Temp\path53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949280"/>
            <a:ext cx="655403" cy="908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116632"/>
            <a:ext cx="9144000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III.2 – Suivi des coûts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-1096" y="889883"/>
            <a:ext cx="1334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  <a:ea typeface="+mj-ea"/>
                <a:cs typeface="+mj-cs"/>
              </a:rPr>
              <a:t>Coûts 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" t="17719" r="5302" b="22328"/>
          <a:stretch/>
        </p:blipFill>
        <p:spPr bwMode="auto">
          <a:xfrm>
            <a:off x="52308" y="1412777"/>
            <a:ext cx="9056196" cy="46896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" y="80965"/>
            <a:ext cx="1286718" cy="7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72" y="53834"/>
            <a:ext cx="1269504" cy="8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C:\Users\reyqu\AppData\Local\Temp\path53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949280"/>
            <a:ext cx="655403" cy="908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62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0" y="116632"/>
            <a:ext cx="9144000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III.3 – Livre blanc</a:t>
            </a:r>
            <a:endParaRPr lang="fr-FR" sz="4000" dirty="0"/>
          </a:p>
        </p:txBody>
      </p:sp>
      <p:sp>
        <p:nvSpPr>
          <p:cNvPr id="7" name="ZoneTexte 6"/>
          <p:cNvSpPr txBox="1"/>
          <p:nvPr/>
        </p:nvSpPr>
        <p:spPr>
          <a:xfrm>
            <a:off x="-1096" y="1556792"/>
            <a:ext cx="5005144" cy="1477328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fr-FR" u="sng" dirty="0" smtClean="0"/>
              <a:t>Réussites :</a:t>
            </a:r>
          </a:p>
          <a:p>
            <a:endParaRPr lang="fr-FR" u="sng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/>
              <a:t>Un IHM complet et partiellement fonctionnelle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/>
              <a:t>Un algorithme fini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3356992"/>
            <a:ext cx="467325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Difficultés :</a:t>
            </a:r>
          </a:p>
          <a:p>
            <a:endParaRPr lang="fr-FR" u="sng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/>
              <a:t>Premier sujet trop difficile à réaliser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/>
              <a:t>Création de l’IHM, avec le lien avec l’algorithme</a:t>
            </a:r>
            <a:endParaRPr lang="fr-F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/>
              <a:t>Cohésion du groupe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4907708" y="3356992"/>
            <a:ext cx="421592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Solutions :</a:t>
            </a:r>
          </a:p>
          <a:p>
            <a:endParaRPr lang="fr-F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/>
              <a:t>Changement de sujet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/>
              <a:t>R</a:t>
            </a:r>
            <a:r>
              <a:rPr lang="fr-FR" dirty="0" smtClean="0"/>
              <a:t>echerches sur Internet</a:t>
            </a:r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/>
              <a:t>Se faire confiance</a:t>
            </a:r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endParaRPr lang="fr-FR" dirty="0" smtClean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997859" y="4221088"/>
            <a:ext cx="7955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" y="80965"/>
            <a:ext cx="1286718" cy="7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72" y="53834"/>
            <a:ext cx="1269504" cy="8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 descr="C:\Users\reyqu\AppData\Local\Temp\path53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949280"/>
            <a:ext cx="655403" cy="908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Connecteur droit avec flèche 18"/>
          <p:cNvCxnSpPr/>
          <p:nvPr/>
        </p:nvCxnSpPr>
        <p:spPr>
          <a:xfrm>
            <a:off x="3997859" y="4581128"/>
            <a:ext cx="7955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97859" y="5445224"/>
            <a:ext cx="7955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 - </a:t>
            </a:r>
            <a:r>
              <a:rPr lang="fr-FR" dirty="0" err="1" smtClean="0"/>
              <a:t>Screencast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" y="80965"/>
            <a:ext cx="1286718" cy="7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72" y="53834"/>
            <a:ext cx="1269504" cy="8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C:\Users\reyqu\AppData\Local\Temp\path53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949280"/>
            <a:ext cx="655403" cy="908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3851920" y="3094809"/>
            <a:ext cx="317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hlinkClick r:id="rId5" action="ppaction://hlinkfile"/>
              </a:rPr>
              <a:t>screecast.trec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0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229600" cy="1143000"/>
          </a:xfrm>
        </p:spPr>
        <p:txBody>
          <a:bodyPr/>
          <a:lstStyle/>
          <a:p>
            <a:r>
              <a:rPr lang="fr-FR" dirty="0" smtClean="0"/>
              <a:t>Avez-vous des questions ?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16</a:t>
            </a:fld>
            <a:endParaRPr lang="fr-FR"/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" y="80965"/>
            <a:ext cx="1286718" cy="7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72" y="53834"/>
            <a:ext cx="1269504" cy="8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C:\Users\reyqu\AppData\Local\Temp\path53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949280"/>
            <a:ext cx="655403" cy="90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4" name="Picture 12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795" y="2492896"/>
            <a:ext cx="21717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2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Team : 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sz="2800" dirty="0" err="1" smtClean="0"/>
              <a:t>Project’s</a:t>
            </a:r>
            <a:r>
              <a:rPr lang="fr-FR" sz="2800" dirty="0" smtClean="0"/>
              <a:t> </a:t>
            </a:r>
            <a:r>
              <a:rPr lang="fr-FR" sz="2800" dirty="0" err="1" smtClean="0"/>
              <a:t>chief</a:t>
            </a:r>
            <a:r>
              <a:rPr lang="fr-FR" sz="2800" dirty="0"/>
              <a:t> : Mathieu  CLUSEL </a:t>
            </a:r>
            <a:endParaRPr lang="fr-FR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 smtClean="0"/>
              <a:t>Communication’s</a:t>
            </a:r>
            <a:r>
              <a:rPr lang="fr-FR" sz="2800" dirty="0" smtClean="0"/>
              <a:t> </a:t>
            </a:r>
            <a:r>
              <a:rPr lang="fr-FR" sz="2800" dirty="0" err="1" smtClean="0"/>
              <a:t>reponsable</a:t>
            </a:r>
            <a:r>
              <a:rPr lang="fr-FR" sz="2800" dirty="0" smtClean="0"/>
              <a:t> : Quentin REY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 smtClean="0"/>
              <a:t>Cost’s</a:t>
            </a:r>
            <a:r>
              <a:rPr lang="fr-FR" sz="2800" dirty="0" smtClean="0"/>
              <a:t> responsable : </a:t>
            </a:r>
            <a:r>
              <a:rPr lang="fr-FR" sz="2800" dirty="0"/>
              <a:t>Jules </a:t>
            </a:r>
            <a:r>
              <a:rPr lang="fr-FR" sz="2800" dirty="0" smtClean="0"/>
              <a:t>SOUBEYRAND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 smtClean="0"/>
              <a:t>Documentalist</a:t>
            </a:r>
            <a:r>
              <a:rPr lang="fr-FR" sz="2800" dirty="0" smtClean="0"/>
              <a:t> :  </a:t>
            </a:r>
            <a:r>
              <a:rPr lang="fr-FR" sz="2800" dirty="0"/>
              <a:t>Thibaut </a:t>
            </a:r>
            <a:r>
              <a:rPr lang="fr-FR" sz="2800" dirty="0" smtClean="0"/>
              <a:t>MARTIN</a:t>
            </a:r>
            <a:endParaRPr lang="fr-FR" sz="2800" dirty="0"/>
          </a:p>
          <a:p>
            <a:pPr marL="0" indent="0">
              <a:buNone/>
            </a:pPr>
            <a:endParaRPr lang="fr-FR" dirty="0"/>
          </a:p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" y="80965"/>
            <a:ext cx="1286718" cy="7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72" y="53834"/>
            <a:ext cx="1269504" cy="8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 descr="C:\Users\reyqu\AppData\Local\Temp\path53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949280"/>
            <a:ext cx="655403" cy="908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50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" y="80965"/>
            <a:ext cx="1286718" cy="7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72" y="53834"/>
            <a:ext cx="1269504" cy="8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 descr="C:\Users\reyqu\AppData\Local\Temp\path53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949280"/>
            <a:ext cx="655403" cy="90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2" descr="Afficher l'image d'orig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45" y="1844824"/>
            <a:ext cx="384042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 flipH="1">
            <a:off x="738633" y="1708574"/>
            <a:ext cx="4039779" cy="30243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713693" y="1772817"/>
            <a:ext cx="4039780" cy="30243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Flèche droite 21"/>
          <p:cNvSpPr/>
          <p:nvPr/>
        </p:nvSpPr>
        <p:spPr>
          <a:xfrm>
            <a:off x="4778412" y="3154112"/>
            <a:ext cx="504056" cy="261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364" name="Picture 4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436" y="1844824"/>
            <a:ext cx="289300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u="sng" dirty="0" err="1" smtClean="0"/>
              <a:t>Choose</a:t>
            </a:r>
            <a:r>
              <a:rPr lang="fr-FR" u="sng" dirty="0" smtClean="0"/>
              <a:t> the </a:t>
            </a:r>
            <a:r>
              <a:rPr lang="fr-FR" u="sng" dirty="0" err="1" smtClean="0"/>
              <a:t>project</a:t>
            </a:r>
            <a:r>
              <a:rPr lang="fr-FR" u="sng" dirty="0" smtClean="0"/>
              <a:t> :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46850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 smtClean="0"/>
              <a:t>Summary</a:t>
            </a:r>
            <a:r>
              <a:rPr lang="fr-FR" u="sng" dirty="0" smtClean="0"/>
              <a:t> : 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I -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  <a:r>
              <a:rPr lang="fr-FR" dirty="0"/>
              <a:t>and </a:t>
            </a:r>
            <a:r>
              <a:rPr lang="fr-FR" dirty="0" smtClean="0"/>
              <a:t>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II -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/>
              <a:t>and </a:t>
            </a:r>
            <a:r>
              <a:rPr lang="fr-FR" dirty="0" smtClean="0"/>
              <a:t>Test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III - Project management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IV - </a:t>
            </a:r>
            <a:r>
              <a:rPr lang="fr-FR" dirty="0" err="1" smtClean="0"/>
              <a:t>Demonstration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" y="80965"/>
            <a:ext cx="1286718" cy="7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72" y="53834"/>
            <a:ext cx="1269504" cy="8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 descr="C:\Users\reyqu\AppData\Local\Temp\path53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949280"/>
            <a:ext cx="655403" cy="908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8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3865" y="459051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I.1 – Organisation de l’application</a:t>
            </a:r>
            <a:endParaRPr lang="fr-FR" sz="4000" dirty="0"/>
          </a:p>
        </p:txBody>
      </p:sp>
      <p:pic>
        <p:nvPicPr>
          <p:cNvPr id="2053" name="Picture 5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904" y="1470189"/>
            <a:ext cx="2171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740" y="4785279"/>
            <a:ext cx="2111159" cy="166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708920"/>
            <a:ext cx="2232248" cy="22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84" y="3091337"/>
            <a:ext cx="2618536" cy="130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907670" y="12139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Jeu Monopoly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78146" y="2700712"/>
            <a:ext cx="1754440" cy="37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Joueurs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660232" y="23395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Cases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3181860" y="2776593"/>
            <a:ext cx="396044" cy="218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681660" y="2412183"/>
            <a:ext cx="516984" cy="2241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71106" y="4569610"/>
            <a:ext cx="369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Objets en interaction avec les joueurs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5</a:t>
            </a:fld>
            <a:endParaRPr lang="fr-FR"/>
          </a:p>
        </p:txBody>
      </p:sp>
      <p:pic>
        <p:nvPicPr>
          <p:cNvPr id="20" name="Picture 2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" y="80965"/>
            <a:ext cx="1286718" cy="7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Afficher l'image d'orig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72" y="53834"/>
            <a:ext cx="1269504" cy="8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C:\Users\reyqu\AppData\Local\Temp\path532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65" y="5949280"/>
            <a:ext cx="655403" cy="908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25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58" y="1257161"/>
            <a:ext cx="7951342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14" y="1275094"/>
            <a:ext cx="190206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" y="5011712"/>
            <a:ext cx="1404018" cy="70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" y="1257161"/>
            <a:ext cx="1404018" cy="140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406692" y="2933154"/>
            <a:ext cx="1341771" cy="1495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843808" y="1484784"/>
            <a:ext cx="4052859" cy="38779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619672" y="3429000"/>
            <a:ext cx="936104" cy="14443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447924" y="1700808"/>
            <a:ext cx="13238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8033989" y="2582906"/>
            <a:ext cx="0" cy="2719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611559" y="3681028"/>
            <a:ext cx="936105" cy="12438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6</a:t>
            </a:fld>
            <a:endParaRPr lang="fr-FR"/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" y="80965"/>
            <a:ext cx="1286718" cy="7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Afficher l'image d'orig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72" y="53834"/>
            <a:ext cx="1269504" cy="8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22" descr="C:\Users\reyqu\AppData\Local\Temp\path532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949280"/>
            <a:ext cx="655403" cy="908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413865" y="459051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I.2 </a:t>
            </a:r>
            <a:r>
              <a:rPr lang="fr-FR" sz="4000" dirty="0"/>
              <a:t>– D</a:t>
            </a:r>
            <a:r>
              <a:rPr lang="fr-FR" sz="4000" dirty="0" smtClean="0"/>
              <a:t>iagrammes </a:t>
            </a:r>
            <a:r>
              <a:rPr lang="fr-FR" sz="4000" dirty="0"/>
              <a:t>de classes métiers</a:t>
            </a:r>
          </a:p>
        </p:txBody>
      </p:sp>
    </p:spTree>
    <p:extLst>
      <p:ext uri="{BB962C8B-B14F-4D97-AF65-F5344CB8AC3E}">
        <p14:creationId xmlns:p14="http://schemas.microsoft.com/office/powerpoint/2010/main" val="41007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7</a:t>
            </a:fld>
            <a:endParaRPr lang="fr-FR"/>
          </a:p>
        </p:txBody>
      </p:sp>
      <p:pic>
        <p:nvPicPr>
          <p:cNvPr id="11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" y="80965"/>
            <a:ext cx="1286718" cy="7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72" y="53834"/>
            <a:ext cx="1269504" cy="8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 descr="C:\Users\reyqu\AppData\Local\Temp\path53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949280"/>
            <a:ext cx="655403" cy="90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68488"/>
            <a:ext cx="4788131" cy="330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3105061" cy="330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42309" y="1517304"/>
            <a:ext cx="172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IHM_Depart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9012" y="1527772"/>
            <a:ext cx="1745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IHM_Joueur</a:t>
            </a:r>
            <a:endParaRPr lang="fr-FR" sz="2400" dirty="0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413865" y="459051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I.2 </a:t>
            </a:r>
            <a:r>
              <a:rPr lang="fr-FR" sz="4000" dirty="0"/>
              <a:t>– D</a:t>
            </a:r>
            <a:r>
              <a:rPr lang="fr-FR" sz="4000" dirty="0" smtClean="0"/>
              <a:t>iagrammes </a:t>
            </a:r>
            <a:r>
              <a:rPr lang="fr-FR" sz="4000" dirty="0"/>
              <a:t>de classes métiers</a:t>
            </a:r>
          </a:p>
        </p:txBody>
      </p:sp>
    </p:spTree>
    <p:extLst>
      <p:ext uri="{BB962C8B-B14F-4D97-AF65-F5344CB8AC3E}">
        <p14:creationId xmlns:p14="http://schemas.microsoft.com/office/powerpoint/2010/main" val="4747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43141"/>
            <a:ext cx="7487475" cy="502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44207" y="5013176"/>
            <a:ext cx="1728193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1547664" y="1268760"/>
            <a:ext cx="4032448" cy="57606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 flipV="1">
            <a:off x="5580112" y="1268760"/>
            <a:ext cx="1728194" cy="15121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6084168" y="4221088"/>
            <a:ext cx="720080" cy="12961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051720" y="5517232"/>
            <a:ext cx="40324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3779912" y="3284984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195736" y="3501008"/>
            <a:ext cx="15841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655676" y="2492896"/>
            <a:ext cx="18002" cy="7920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496161" y="4239756"/>
            <a:ext cx="0" cy="7014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483768" y="5239855"/>
            <a:ext cx="4608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95736" y="4624370"/>
            <a:ext cx="288032" cy="615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971600" y="6165304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971600" y="6525344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331640" y="59806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Enlevé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1331640" y="63166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Rajouté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7092280" y="2031231"/>
            <a:ext cx="162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Modifié en « Monopoly Game » </a:t>
            </a:r>
            <a:endParaRPr lang="fr-FR" sz="12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7557846" y="2468136"/>
            <a:ext cx="201942" cy="3127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B317-2D17-46E9-A59D-0E75AFA5938E}" type="slidenum">
              <a:rPr lang="fr-FR" smtClean="0"/>
              <a:t>8</a:t>
            </a:fld>
            <a:endParaRPr lang="fr-FR"/>
          </a:p>
        </p:txBody>
      </p:sp>
      <p:pic>
        <p:nvPicPr>
          <p:cNvPr id="25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" y="80965"/>
            <a:ext cx="1286718" cy="7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72" y="53834"/>
            <a:ext cx="1269504" cy="8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 28" descr="C:\Users\reyqu\AppData\Local\Temp\path53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949280"/>
            <a:ext cx="655403" cy="90872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413865" y="459051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I.2 </a:t>
            </a:r>
            <a:r>
              <a:rPr lang="fr-FR" sz="4000" dirty="0"/>
              <a:t>– D</a:t>
            </a:r>
            <a:r>
              <a:rPr lang="fr-FR" sz="4000" dirty="0" smtClean="0"/>
              <a:t>iagrammes </a:t>
            </a:r>
            <a:r>
              <a:rPr lang="fr-FR" sz="4000" dirty="0"/>
              <a:t>de classes métiers</a:t>
            </a:r>
          </a:p>
        </p:txBody>
      </p:sp>
    </p:spTree>
    <p:extLst>
      <p:ext uri="{BB962C8B-B14F-4D97-AF65-F5344CB8AC3E}">
        <p14:creationId xmlns:p14="http://schemas.microsoft.com/office/powerpoint/2010/main" val="18288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:\QQ2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0"/>
          <a:stretch/>
        </p:blipFill>
        <p:spPr bwMode="auto">
          <a:xfrm>
            <a:off x="69524" y="0"/>
            <a:ext cx="89323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84202" y="3789040"/>
            <a:ext cx="108012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707904" y="4149080"/>
            <a:ext cx="1080120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45"/>
          <a:stretch/>
        </p:blipFill>
        <p:spPr bwMode="auto">
          <a:xfrm>
            <a:off x="8458100" y="1220540"/>
            <a:ext cx="68356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88224" y="6520259"/>
            <a:ext cx="2133600" cy="365125"/>
          </a:xfrm>
        </p:spPr>
        <p:txBody>
          <a:bodyPr/>
          <a:lstStyle/>
          <a:p>
            <a:fld id="{4840B317-2D17-46E9-A59D-0E75AFA5938E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75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246</Words>
  <Application>Microsoft Office PowerPoint</Application>
  <PresentationFormat>Affichage à l'écran (4:3)</PresentationFormat>
  <Paragraphs>110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Thème Office</vt:lpstr>
      <vt:lpstr>MONOPOLY </vt:lpstr>
      <vt:lpstr>Team : </vt:lpstr>
      <vt:lpstr>Choose the project :</vt:lpstr>
      <vt:lpstr>Summary : </vt:lpstr>
      <vt:lpstr>I.1 – Organisation de l’application</vt:lpstr>
      <vt:lpstr>I.2 – Diagrammes de classes métiers</vt:lpstr>
      <vt:lpstr>I.2 – Diagrammes de classes métiers</vt:lpstr>
      <vt:lpstr>I.2 – Diagrammes de classes métiers</vt:lpstr>
      <vt:lpstr>Présentation PowerPoint</vt:lpstr>
      <vt:lpstr>II.1 – Organisation et déroulement du développement</vt:lpstr>
      <vt:lpstr>II.2 - Etat de réalisation de l’application</vt:lpstr>
      <vt:lpstr>Présentation PowerPoint</vt:lpstr>
      <vt:lpstr>Présentation PowerPoint</vt:lpstr>
      <vt:lpstr>Présentation PowerPoint</vt:lpstr>
      <vt:lpstr>IV - Screencast</vt:lpstr>
      <vt:lpstr>Avez-vous des questions ?</vt:lpstr>
    </vt:vector>
  </TitlesOfParts>
  <Company>IUT de Valence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</dc:title>
  <dc:creator>Thibaut Martin</dc:creator>
  <cp:lastModifiedBy>mat.clusel@orange.fr</cp:lastModifiedBy>
  <cp:revision>72</cp:revision>
  <dcterms:created xsi:type="dcterms:W3CDTF">2016-06-14T07:44:23Z</dcterms:created>
  <dcterms:modified xsi:type="dcterms:W3CDTF">2016-06-15T16:01:15Z</dcterms:modified>
</cp:coreProperties>
</file>