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E5A4-3A42-4E74-8E50-A835AADE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441AC-C0B0-4036-AE15-1959C428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E6FE8-A11F-4C30-8D38-46B8886D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D8CA5-130E-4A8F-A448-1BC73CCE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2E632-2A69-430A-9EF0-6CC64134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18DC-1337-49F9-901C-E07D1D0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43EEB-E447-4C04-A8CD-56692734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E528E-1D80-454A-A849-624C0436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7C338-2727-4A36-9690-1DE621F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16362-F469-4096-970E-D109038C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0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E0A03-A900-4EE8-B03F-0B20C2E1A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B8765-C1A3-46E2-B492-2934553F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A45D6-5790-4D3A-A4FC-26CE7579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4F0E6-582D-45F4-B5FF-28FDE03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C382F-A928-4EBD-B23D-1FF96D49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885FB-8768-42F8-8B57-15620755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CE0D-7D76-47C6-A9D4-5AF1EB74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7C81D-C00F-425D-88E9-FFC5DD49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FBD6B-9D40-47EA-B513-A71724F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5A35-C348-46B2-B263-D160D3D8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B572-B722-4E24-AF50-12FADC4F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D50A9-10E1-465E-87F3-8D24153F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13F08-5949-4E63-8187-8154B70C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CDDA4-84CC-4CF8-A0B5-A0FC8974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749B-5D2B-4B9B-95EC-C166985E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92E02-7130-4C6D-820B-4377FB15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DAC1-A02B-4579-8A9D-19994A5C0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932F6-95F9-42E9-9FD4-66959E61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B4EC5-93E9-45E7-ACB3-96242F03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4EB95-BB56-43C2-8154-84B9A0D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C30AE-52EA-4E44-8DD7-FD40459B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D9F7D-ED91-454D-8B62-E23E5473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B930F-B058-4F71-A929-AB72464A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E9C83-FB07-493F-84A7-F85CEAB7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6714A-98F0-4883-B2E8-30C52F03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7898E-0873-4965-9D9E-411C7B2E6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37EB5-DE7E-43EB-B4D3-E41484F3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92C13-75EA-4FD1-B56D-D5FDD480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2DA4A-171E-4E03-957E-DF3A55E9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D56B-75A1-4443-9318-9503A70E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C7CA97-22F9-40C9-8799-395A817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3253C-819E-4AAB-8562-FC17735F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EC975-F1ED-4BD7-8BB3-D695FDE1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914F7-F57B-482A-9B1C-C35A7C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A9FED3-084A-4FA9-93F9-9DE2A55F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9E73-F679-411E-A41B-D592C020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4C90F-010F-4551-95CD-7CF01206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E2EB4-529A-4EB4-8C01-225B0CDD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7AAEC-7B49-477F-97F0-A49DFBF9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2FA25-1726-49CD-9BAF-4FCC766D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E0D6F-A050-4C3D-9770-8E24D870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EB-F06D-4A9C-B3BD-7522528A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D6EA-31B2-4DD3-BE1D-66DEB1F9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705C1B-912E-47B0-9230-C0F959B7A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76F53-0087-4FB4-9FFE-7F2789F7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4E243-A836-4454-828E-4692B46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EC5FF-1C37-465C-890E-DD782B5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4DE0C-98D8-4E17-8E8F-7ECEF84C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7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BCA4FB-06DA-4B65-B50F-8890D40A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A0346-773F-4425-BD45-E116F642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5FC6F-BD7E-49CB-A726-740863134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7450-A68D-4A5D-A76D-D6675D8DCAF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142E-CD7A-4E2F-A6AC-C545E8384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19F1C-2E7C-4E61-8ADB-4C636B733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61660-7A39-44ED-8096-1B9F1B98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F40B2E-C26E-441A-99A8-9A347AAD5415}"/>
              </a:ext>
            </a:extLst>
          </p:cNvPr>
          <p:cNvSpPr txBox="1"/>
          <p:nvPr/>
        </p:nvSpPr>
        <p:spPr>
          <a:xfrm>
            <a:off x="1516732" y="635050"/>
            <a:ext cx="49304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900" dirty="0"/>
              <a:t>🤩</a:t>
            </a:r>
          </a:p>
        </p:txBody>
      </p:sp>
    </p:spTree>
    <p:extLst>
      <p:ext uri="{BB962C8B-B14F-4D97-AF65-F5344CB8AC3E}">
        <p14:creationId xmlns:p14="http://schemas.microsoft.com/office/powerpoint/2010/main" val="42014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DF2BF1-F0C7-4994-BF83-D81B9FF58434}"/>
              </a:ext>
            </a:extLst>
          </p:cNvPr>
          <p:cNvSpPr txBox="1"/>
          <p:nvPr/>
        </p:nvSpPr>
        <p:spPr>
          <a:xfrm>
            <a:off x="1700713" y="1748909"/>
            <a:ext cx="6097002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900" dirty="0"/>
              <a:t>🥱</a:t>
            </a:r>
          </a:p>
        </p:txBody>
      </p:sp>
    </p:spTree>
    <p:extLst>
      <p:ext uri="{BB962C8B-B14F-4D97-AF65-F5344CB8AC3E}">
        <p14:creationId xmlns:p14="http://schemas.microsoft.com/office/powerpoint/2010/main" val="27923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1EDA2E-7FA2-4E2F-9372-5F4653B63693}"/>
              </a:ext>
            </a:extLst>
          </p:cNvPr>
          <p:cNvSpPr txBox="1"/>
          <p:nvPr/>
        </p:nvSpPr>
        <p:spPr>
          <a:xfrm>
            <a:off x="971550" y="901183"/>
            <a:ext cx="609600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900" dirty="0"/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22568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CE21A-E796-4DEF-8286-86337060F2BC}"/>
              </a:ext>
            </a:extLst>
          </p:cNvPr>
          <p:cNvSpPr txBox="1"/>
          <p:nvPr/>
        </p:nvSpPr>
        <p:spPr>
          <a:xfrm>
            <a:off x="725404" y="710616"/>
            <a:ext cx="4392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/>
              <a:t>😟</a:t>
            </a:r>
          </a:p>
        </p:txBody>
      </p:sp>
    </p:spTree>
    <p:extLst>
      <p:ext uri="{BB962C8B-B14F-4D97-AF65-F5344CB8AC3E}">
        <p14:creationId xmlns:p14="http://schemas.microsoft.com/office/powerpoint/2010/main" val="52851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김대현</dc:creator>
  <cp:lastModifiedBy>김대현</cp:lastModifiedBy>
  <cp:revision>5</cp:revision>
  <dcterms:created xsi:type="dcterms:W3CDTF">2024-01-29T12:31:16Z</dcterms:created>
  <dcterms:modified xsi:type="dcterms:W3CDTF">2024-01-29T12:37:04Z</dcterms:modified>
</cp:coreProperties>
</file>