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EF54E-1CCC-4493-A72B-D485930FD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1F8CB-257A-4F24-AAF1-EB325FE02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3926C-0EE8-434E-824F-CA93B52A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186-C094-4783-A99A-60EBAAC4A6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B65CA-945C-4EE4-B93D-22C08389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C550-FCA9-41D2-B26D-9B4F64D2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E816-6E21-42C1-AFCD-69C2763A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5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4F9FD-435E-48B3-AC33-7DB93825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A9B38C-6A3C-43C5-A756-3DF0E8802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39EF5-EAEE-402B-8A8C-89551F9F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186-C094-4783-A99A-60EBAAC4A6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3209B-808D-48C5-A41A-116C2697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87667-A820-4441-AF5A-A3D68EB9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E816-6E21-42C1-AFCD-69C2763A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1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EAA4E3-0691-4BF9-B9A2-37AD48F50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F1E1FD-6A64-4370-B09D-1AED96B7F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F89F6-BF37-4E95-9501-381BC658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186-C094-4783-A99A-60EBAAC4A6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D73EF-6ECF-40B8-9BFF-98D8A71E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B0D5F-7074-449A-9192-290E1A45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E816-6E21-42C1-AFCD-69C2763A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0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ACAF4-B47B-4979-9536-B674B605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D4EC4-AD7C-428D-842E-2A5E79CE5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150DF-FCBD-45EB-9627-07CCEBB7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186-C094-4783-A99A-60EBAAC4A6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FB726-9099-480E-979A-C904C4FB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290C7-6E3B-4382-AC81-227EBBC8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E816-6E21-42C1-AFCD-69C2763A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2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1CA15-9104-4D4C-BDD6-E0CCCDA9C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3C863-FF0D-4542-8720-355BD09FA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48528-E1BD-4C1D-B037-2CE58D5D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186-C094-4783-A99A-60EBAAC4A6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EC5CE-2C9F-4D60-813D-2732ECB0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F2167-9F88-4651-82EB-F84520CE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E816-6E21-42C1-AFCD-69C2763A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8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CDB77-1EFC-4D4D-8DA2-A6B8BD12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A20AF-C651-441A-A1F2-72C96DF01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BFC8D1-A286-44E2-8E54-68461FF57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67FF1-AAA8-4FE2-8702-306D5408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186-C094-4783-A99A-60EBAAC4A6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A80774-345D-4478-9F87-A9C82956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D3E24-A52F-4D42-A043-FD00D9B6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E816-6E21-42C1-AFCD-69C2763A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0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9BA36-9B41-4225-BC2A-A6012D61E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CD4A47-BFA8-43DE-BCD7-3C73792BB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96B254-815A-4351-B6FF-FCC40DA31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0B1BB1-6B97-4C0D-8A26-C5EEB509C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611553-BBA1-4684-9689-4B742482C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CF0855-401D-451C-8D1B-3A8DC133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186-C094-4783-A99A-60EBAAC4A6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11A0AD-ECE1-4213-9D68-66D13711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538FCE-D115-42D5-BCA9-9CCAC578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E816-6E21-42C1-AFCD-69C2763A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6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3B378-5FEC-4481-9154-4D5C17A7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084729-16BB-4350-BA94-7C9F6BC6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186-C094-4783-A99A-60EBAAC4A6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EBE62A-A56B-446E-BF40-94207549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614C72-1FCC-438F-9A08-0C1BF0AA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E816-6E21-42C1-AFCD-69C2763A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7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EB68D9-FC9E-4AA9-BA5F-18DF520E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186-C094-4783-A99A-60EBAAC4A6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E9634B-613F-4CB2-8343-D4BD3AC5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11AFD5-9A75-40D9-B57A-842E59F6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E816-6E21-42C1-AFCD-69C2763A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2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B1A17-D756-4802-9695-0D508085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07F03-B45E-4B67-909E-791AC8175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9B8158-7C3B-4A04-B95D-3B48E5EC0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FC758B-5018-4BBC-8F50-3971B376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186-C094-4783-A99A-60EBAAC4A6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C9E5F0-1BBA-444A-B2A7-5CEB7AB1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A9E8BC-7F73-42E7-B5A0-2C989FCA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E816-6E21-42C1-AFCD-69C2763A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2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357F-2DA5-42B6-B380-3A017B0A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60174D-04F4-4115-B13A-68DD2D9A7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750A3-8109-4F3E-A2B4-5B1AA70C3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0BD9FB-EF8D-4DA3-9C62-B6C3B34A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186-C094-4783-A99A-60EBAAC4A6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01A4A1-207F-4871-85D2-612CA9EF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052086-8EBE-408E-B72A-30FBF33A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E816-6E21-42C1-AFCD-69C2763A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8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2922F1-B94F-4332-B288-8CB966BA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12053A-DF92-4D2D-BEC5-5ABF35DB0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00125-E74E-4BC6-91E2-93A678F4F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D8186-C094-4783-A99A-60EBAAC4A632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0C9DC-E5DE-46A4-B32D-86A4DCBDC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EB736-AF51-4499-B546-70D9AEB4B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4E816-6E21-42C1-AFCD-69C2763AF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2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A592EE-F943-49F4-A287-91BA024E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10" y="447576"/>
            <a:ext cx="11545734" cy="346555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B3C29850-17B9-49C3-93CF-6CCD9FC816BA}"/>
              </a:ext>
            </a:extLst>
          </p:cNvPr>
          <p:cNvSpPr/>
          <p:nvPr/>
        </p:nvSpPr>
        <p:spPr>
          <a:xfrm>
            <a:off x="5662569" y="973123"/>
            <a:ext cx="964734" cy="7382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510DFB-6A1F-4999-839B-2222FAC52B2C}"/>
              </a:ext>
            </a:extLst>
          </p:cNvPr>
          <p:cNvSpPr/>
          <p:nvPr/>
        </p:nvSpPr>
        <p:spPr>
          <a:xfrm>
            <a:off x="461394" y="4605556"/>
            <a:ext cx="3926048" cy="187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header style</a:t>
            </a:r>
          </a:p>
          <a:p>
            <a:pPr algn="ctr"/>
            <a:r>
              <a:rPr lang="en-US" dirty="0"/>
              <a:t>Also. Same menu.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Full width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All Page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DCA340A-5BC3-48F5-B3AF-D5036D073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2" y="2048609"/>
            <a:ext cx="11325137" cy="43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1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0F86AA-3D9D-43E7-A30C-01A34BFE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250" y="1007990"/>
            <a:ext cx="4524375" cy="4619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F0FB0F-D698-453C-AD66-504DA13A4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24" y="1083614"/>
            <a:ext cx="2076450" cy="170497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84F6F9D-0DDF-463B-BC7D-CD8D4CA81BD8}"/>
              </a:ext>
            </a:extLst>
          </p:cNvPr>
          <p:cNvSpPr/>
          <p:nvPr/>
        </p:nvSpPr>
        <p:spPr>
          <a:xfrm>
            <a:off x="3396343" y="1651518"/>
            <a:ext cx="1847461" cy="774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3E8E5D-5980-4617-A2C0-5115B7C8660E}"/>
              </a:ext>
            </a:extLst>
          </p:cNvPr>
          <p:cNvSpPr/>
          <p:nvPr/>
        </p:nvSpPr>
        <p:spPr>
          <a:xfrm>
            <a:off x="1979802" y="3429000"/>
            <a:ext cx="3875714" cy="274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Same style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All Page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5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9F0E760-707C-4129-B122-FDBC55411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42" y="2829930"/>
            <a:ext cx="9752302" cy="5990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5C5334-BE5A-4101-82D1-D9B67FB54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0" y="621738"/>
            <a:ext cx="12192000" cy="346238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85B7474B-9B26-4538-8075-4945AD677542}"/>
              </a:ext>
            </a:extLst>
          </p:cNvPr>
          <p:cNvSpPr/>
          <p:nvPr/>
        </p:nvSpPr>
        <p:spPr>
          <a:xfrm>
            <a:off x="5130093" y="1241571"/>
            <a:ext cx="1488821" cy="1191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C55FB6-4669-49CC-A400-690BC30B7FC1}"/>
              </a:ext>
            </a:extLst>
          </p:cNvPr>
          <p:cNvSpPr/>
          <p:nvPr/>
        </p:nvSpPr>
        <p:spPr>
          <a:xfrm>
            <a:off x="3556932" y="3672281"/>
            <a:ext cx="3875714" cy="274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Same style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All Page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1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A19E6C-AFDB-4BB0-AE90-C444A861E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7" y="0"/>
            <a:ext cx="8290128" cy="4142353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9955380-D341-4C3F-8903-01577AB48216}"/>
              </a:ext>
            </a:extLst>
          </p:cNvPr>
          <p:cNvSpPr/>
          <p:nvPr/>
        </p:nvSpPr>
        <p:spPr>
          <a:xfrm rot="10800000">
            <a:off x="8470102" y="184557"/>
            <a:ext cx="604008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D3AE2-6E59-47F2-8A34-56B6C78F301F}"/>
              </a:ext>
            </a:extLst>
          </p:cNvPr>
          <p:cNvSpPr txBox="1"/>
          <p:nvPr/>
        </p:nvSpPr>
        <p:spPr>
          <a:xfrm>
            <a:off x="9164097" y="100666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#3 Slide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581A0F-55AE-49AC-95F6-FB115F0C581C}"/>
              </a:ext>
            </a:extLst>
          </p:cNvPr>
          <p:cNvSpPr/>
          <p:nvPr/>
        </p:nvSpPr>
        <p:spPr>
          <a:xfrm>
            <a:off x="89988" y="662133"/>
            <a:ext cx="8198336" cy="1284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60982C8-325B-4E5B-82BE-8D76AA98C545}"/>
              </a:ext>
            </a:extLst>
          </p:cNvPr>
          <p:cNvSpPr/>
          <p:nvPr/>
        </p:nvSpPr>
        <p:spPr>
          <a:xfrm rot="10800000">
            <a:off x="8470102" y="1329570"/>
            <a:ext cx="604008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90A98B-9F7E-4E17-8C61-306D45BE372F}"/>
              </a:ext>
            </a:extLst>
          </p:cNvPr>
          <p:cNvSpPr txBox="1"/>
          <p:nvPr/>
        </p:nvSpPr>
        <p:spPr>
          <a:xfrm>
            <a:off x="9192583" y="1215698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it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7CD499-8354-4386-8CFA-AFA575BC1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778" y="2398057"/>
            <a:ext cx="6924675" cy="4638675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92B805F-5590-415A-AB0B-585F2F95AC75}"/>
              </a:ext>
            </a:extLst>
          </p:cNvPr>
          <p:cNvCxnSpPr/>
          <p:nvPr/>
        </p:nvCxnSpPr>
        <p:spPr>
          <a:xfrm>
            <a:off x="2541864" y="3429000"/>
            <a:ext cx="2375914" cy="172184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99184D-2DCA-4599-BC4C-50F487CEAEE8}"/>
              </a:ext>
            </a:extLst>
          </p:cNvPr>
          <p:cNvSpPr/>
          <p:nvPr/>
        </p:nvSpPr>
        <p:spPr>
          <a:xfrm>
            <a:off x="152400" y="152400"/>
            <a:ext cx="8380115" cy="536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821719-C3C5-4C24-9391-EAEC0C1611A2}"/>
              </a:ext>
            </a:extLst>
          </p:cNvPr>
          <p:cNvSpPr/>
          <p:nvPr/>
        </p:nvSpPr>
        <p:spPr>
          <a:xfrm>
            <a:off x="4917778" y="2363623"/>
            <a:ext cx="7027658" cy="362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91F5443-06AF-48C7-9701-BAD0BB27A80C}"/>
              </a:ext>
            </a:extLst>
          </p:cNvPr>
          <p:cNvSpPr/>
          <p:nvPr/>
        </p:nvSpPr>
        <p:spPr>
          <a:xfrm rot="5400000">
            <a:off x="11038532" y="2071176"/>
            <a:ext cx="604008" cy="16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73C8A6-18B6-4E3D-8A89-008C2E6D8E2F}"/>
              </a:ext>
            </a:extLst>
          </p:cNvPr>
          <p:cNvSpPr txBox="1"/>
          <p:nvPr/>
        </p:nvSpPr>
        <p:spPr>
          <a:xfrm>
            <a:off x="10747190" y="1597130"/>
            <a:ext cx="11982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New Search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7C7544-DD39-41DB-837C-D76D52FEB292}"/>
              </a:ext>
            </a:extLst>
          </p:cNvPr>
          <p:cNvSpPr txBox="1"/>
          <p:nvPr/>
        </p:nvSpPr>
        <p:spPr>
          <a:xfrm>
            <a:off x="838899" y="4472638"/>
            <a:ext cx="3095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Grid header Color</a:t>
            </a:r>
          </a:p>
          <a:p>
            <a:endParaRPr lang="en-US" dirty="0"/>
          </a:p>
          <a:p>
            <a:r>
              <a:rPr lang="en-US" dirty="0"/>
              <a:t>reference #5 slide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DD2B788-9272-4FB9-A8AA-82FE9CCF9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778" y="2398056"/>
            <a:ext cx="7585658" cy="293889"/>
          </a:xfrm>
          <a:prstGeom prst="rect">
            <a:avLst/>
          </a:prstGeom>
        </p:spPr>
      </p:pic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61D0E53-FA09-4F00-A523-EAB4D886A3BF}"/>
              </a:ext>
            </a:extLst>
          </p:cNvPr>
          <p:cNvCxnSpPr/>
          <p:nvPr/>
        </p:nvCxnSpPr>
        <p:spPr>
          <a:xfrm rot="10800000" flipV="1">
            <a:off x="1770992" y="2545000"/>
            <a:ext cx="3917659" cy="331890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888701-8EAF-4C7F-BACA-C62D67CD4DC1}"/>
              </a:ext>
            </a:extLst>
          </p:cNvPr>
          <p:cNvSpPr/>
          <p:nvPr/>
        </p:nvSpPr>
        <p:spPr>
          <a:xfrm>
            <a:off x="89986" y="5645791"/>
            <a:ext cx="1571034" cy="981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user click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D9E708D-1C07-4E9B-8FEB-89B2A11C5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755" y="6021177"/>
            <a:ext cx="1575642" cy="9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9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46467C-413A-49C4-96C4-DC2E70E94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CBECFD18-771B-496C-8B5A-BA25F1CE3662}"/>
              </a:ext>
            </a:extLst>
          </p:cNvPr>
          <p:cNvSpPr/>
          <p:nvPr/>
        </p:nvSpPr>
        <p:spPr>
          <a:xfrm>
            <a:off x="4609322" y="6074229"/>
            <a:ext cx="634482" cy="5878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07D618-F3E0-4711-8FCC-76BF193D5D3D}"/>
              </a:ext>
            </a:extLst>
          </p:cNvPr>
          <p:cNvSpPr/>
          <p:nvPr/>
        </p:nvSpPr>
        <p:spPr>
          <a:xfrm>
            <a:off x="3858936" y="5402510"/>
            <a:ext cx="3036814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fit.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999CB0-7F99-443C-B1B6-218B08E0B4A1}"/>
              </a:ext>
            </a:extLst>
          </p:cNvPr>
          <p:cNvSpPr/>
          <p:nvPr/>
        </p:nvSpPr>
        <p:spPr>
          <a:xfrm>
            <a:off x="3741576" y="3181739"/>
            <a:ext cx="4917232" cy="102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screen</a:t>
            </a:r>
          </a:p>
        </p:txBody>
      </p:sp>
    </p:spTree>
    <p:extLst>
      <p:ext uri="{BB962C8B-B14F-4D97-AF65-F5344CB8AC3E}">
        <p14:creationId xmlns:p14="http://schemas.microsoft.com/office/powerpoint/2010/main" val="178486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81C5D6E-16A3-484C-9111-643D64030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014"/>
            <a:ext cx="12149771" cy="1928068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899AC0F-8A85-45D8-8F31-0EBC90E88010}"/>
              </a:ext>
            </a:extLst>
          </p:cNvPr>
          <p:cNvSpPr/>
          <p:nvPr/>
        </p:nvSpPr>
        <p:spPr>
          <a:xfrm>
            <a:off x="2136710" y="998376"/>
            <a:ext cx="121298" cy="1212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3DC904F-4EC1-41DA-8531-5AD5771B77DA}"/>
              </a:ext>
            </a:extLst>
          </p:cNvPr>
          <p:cNvSpPr/>
          <p:nvPr/>
        </p:nvSpPr>
        <p:spPr>
          <a:xfrm>
            <a:off x="4889698" y="972240"/>
            <a:ext cx="121298" cy="1212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13ECF0-D34E-4AAF-BA5C-607BFFEEBB7D}"/>
              </a:ext>
            </a:extLst>
          </p:cNvPr>
          <p:cNvSpPr/>
          <p:nvPr/>
        </p:nvSpPr>
        <p:spPr>
          <a:xfrm>
            <a:off x="7642686" y="998376"/>
            <a:ext cx="121298" cy="1212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18AC17-AEBA-4962-BA12-37BC2211D9B5}"/>
              </a:ext>
            </a:extLst>
          </p:cNvPr>
          <p:cNvSpPr/>
          <p:nvPr/>
        </p:nvSpPr>
        <p:spPr>
          <a:xfrm>
            <a:off x="209725" y="1191237"/>
            <a:ext cx="7650759" cy="184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72088E0-C191-4C18-8619-37BF7B0F7D55}"/>
              </a:ext>
            </a:extLst>
          </p:cNvPr>
          <p:cNvSpPr/>
          <p:nvPr/>
        </p:nvSpPr>
        <p:spPr>
          <a:xfrm>
            <a:off x="209725" y="2103782"/>
            <a:ext cx="121298" cy="1212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544864-43B1-41F1-85A5-82D004A27B77}"/>
              </a:ext>
            </a:extLst>
          </p:cNvPr>
          <p:cNvSpPr txBox="1"/>
          <p:nvPr/>
        </p:nvSpPr>
        <p:spPr>
          <a:xfrm>
            <a:off x="469783" y="1979764"/>
            <a:ext cx="94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3DCABCF-CC04-4657-9BA0-E3730C08442C}"/>
              </a:ext>
            </a:extLst>
          </p:cNvPr>
          <p:cNvCxnSpPr/>
          <p:nvPr/>
        </p:nvCxnSpPr>
        <p:spPr>
          <a:xfrm flipH="1">
            <a:off x="1233182" y="1375794"/>
            <a:ext cx="1024826" cy="7279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92C0751E-DFE2-4FF5-A8A2-D5BD1BD87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23" y="2707752"/>
            <a:ext cx="5927832" cy="2895133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D404027-C024-45A6-BF01-8E3ED849921E}"/>
              </a:ext>
            </a:extLst>
          </p:cNvPr>
          <p:cNvSpPr/>
          <p:nvPr/>
        </p:nvSpPr>
        <p:spPr>
          <a:xfrm>
            <a:off x="6367244" y="3791824"/>
            <a:ext cx="612396" cy="545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7743564-BACA-40BF-9D7C-967AECDD6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442" y="2046330"/>
            <a:ext cx="5253637" cy="171817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65317E-26B2-4443-914E-9241F61CD842}"/>
              </a:ext>
            </a:extLst>
          </p:cNvPr>
          <p:cNvSpPr/>
          <p:nvPr/>
        </p:nvSpPr>
        <p:spPr>
          <a:xfrm>
            <a:off x="7256477" y="4521666"/>
            <a:ext cx="2910980" cy="141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to. Header</a:t>
            </a:r>
          </a:p>
          <a:p>
            <a:pPr algn="ctr"/>
            <a:r>
              <a:rPr lang="en-US" dirty="0"/>
              <a:t>Same header color</a:t>
            </a:r>
          </a:p>
        </p:txBody>
      </p:sp>
    </p:spTree>
    <p:extLst>
      <p:ext uri="{BB962C8B-B14F-4D97-AF65-F5344CB8AC3E}">
        <p14:creationId xmlns:p14="http://schemas.microsoft.com/office/powerpoint/2010/main" val="338703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E3510EEB-F552-46B9-B96F-C1E59B218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380" y="3669144"/>
            <a:ext cx="3574487" cy="290856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3EF3E15-E528-4DF1-AC44-14DE591A10BE}"/>
              </a:ext>
            </a:extLst>
          </p:cNvPr>
          <p:cNvSpPr/>
          <p:nvPr/>
        </p:nvSpPr>
        <p:spPr>
          <a:xfrm>
            <a:off x="369116" y="201336"/>
            <a:ext cx="8028264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 change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CA60D2-598C-4536-8D69-AF2511411D94}"/>
              </a:ext>
            </a:extLst>
          </p:cNvPr>
          <p:cNvSpPr/>
          <p:nvPr/>
        </p:nvSpPr>
        <p:spPr>
          <a:xfrm>
            <a:off x="302003" y="737532"/>
            <a:ext cx="4832059" cy="1000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ISF Entry (Main)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C526B0-086D-48E7-8996-617ADC86630C}"/>
              </a:ext>
            </a:extLst>
          </p:cNvPr>
          <p:cNvSpPr/>
          <p:nvPr/>
        </p:nvSpPr>
        <p:spPr>
          <a:xfrm>
            <a:off x="5259898" y="737532"/>
            <a:ext cx="2265028" cy="1000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 of Landing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5F8E5-3B95-4DA2-B89B-2013DC44EFA9}"/>
              </a:ext>
            </a:extLst>
          </p:cNvPr>
          <p:cNvSpPr/>
          <p:nvPr/>
        </p:nvSpPr>
        <p:spPr>
          <a:xfrm>
            <a:off x="302004" y="1804895"/>
            <a:ext cx="2466364" cy="92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Selling Party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CC67E3-3741-4FD5-A009-323E13B9479F}"/>
              </a:ext>
            </a:extLst>
          </p:cNvPr>
          <p:cNvSpPr/>
          <p:nvPr/>
        </p:nvSpPr>
        <p:spPr>
          <a:xfrm>
            <a:off x="2853655" y="1804895"/>
            <a:ext cx="2280407" cy="92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Buying Party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DF11A3-9595-4B43-8402-97900E809C85}"/>
              </a:ext>
            </a:extLst>
          </p:cNvPr>
          <p:cNvSpPr/>
          <p:nvPr/>
        </p:nvSpPr>
        <p:spPr>
          <a:xfrm>
            <a:off x="5259898" y="1814614"/>
            <a:ext cx="2280407" cy="92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 to Party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3C48A5-9197-4C45-B67E-8EB2610B1A94}"/>
              </a:ext>
            </a:extLst>
          </p:cNvPr>
          <p:cNvSpPr/>
          <p:nvPr/>
        </p:nvSpPr>
        <p:spPr>
          <a:xfrm>
            <a:off x="302004" y="2812836"/>
            <a:ext cx="3640822" cy="92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Consolidator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8996A6-6E76-43B3-ACBC-AE5CCD4A807E}"/>
              </a:ext>
            </a:extLst>
          </p:cNvPr>
          <p:cNvSpPr/>
          <p:nvPr/>
        </p:nvSpPr>
        <p:spPr>
          <a:xfrm>
            <a:off x="3993858" y="2822555"/>
            <a:ext cx="3531068" cy="92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Stuffing Location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6BFCA8-D812-4EA3-B459-4B74CB861E5B}"/>
              </a:ext>
            </a:extLst>
          </p:cNvPr>
          <p:cNvSpPr/>
          <p:nvPr/>
        </p:nvSpPr>
        <p:spPr>
          <a:xfrm>
            <a:off x="302003" y="3820777"/>
            <a:ext cx="3640822" cy="15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 Grid only not form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EE8AD8C-C6C1-4372-9BCF-32BBF33A555B}"/>
              </a:ext>
            </a:extLst>
          </p:cNvPr>
          <p:cNvSpPr/>
          <p:nvPr/>
        </p:nvSpPr>
        <p:spPr>
          <a:xfrm>
            <a:off x="3993858" y="3811058"/>
            <a:ext cx="3531068" cy="15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Additional Entities Grid only not form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21BD6D-C9D6-4835-AA84-127186064330}"/>
              </a:ext>
            </a:extLst>
          </p:cNvPr>
          <p:cNvSpPr/>
          <p:nvPr/>
        </p:nvSpPr>
        <p:spPr>
          <a:xfrm>
            <a:off x="302003" y="3820777"/>
            <a:ext cx="3640822" cy="23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bar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A87C31-E51B-431F-82CA-76978D62E62A}"/>
              </a:ext>
            </a:extLst>
          </p:cNvPr>
          <p:cNvSpPr/>
          <p:nvPr/>
        </p:nvSpPr>
        <p:spPr>
          <a:xfrm>
            <a:off x="3989665" y="3803454"/>
            <a:ext cx="3550640" cy="23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bar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48624B6-88DD-48C7-B4CF-7947243189C4}"/>
              </a:ext>
            </a:extLst>
          </p:cNvPr>
          <p:cNvCxnSpPr/>
          <p:nvPr/>
        </p:nvCxnSpPr>
        <p:spPr>
          <a:xfrm>
            <a:off x="7197754" y="3909270"/>
            <a:ext cx="1501629" cy="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E3BB471-5361-4414-8173-CAAFC15CEA5A}"/>
              </a:ext>
            </a:extLst>
          </p:cNvPr>
          <p:cNvSpPr txBox="1"/>
          <p:nvPr/>
        </p:nvSpPr>
        <p:spPr>
          <a:xfrm>
            <a:off x="8774884" y="4121297"/>
            <a:ext cx="190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click modal </a:t>
            </a:r>
          </a:p>
          <a:p>
            <a:r>
              <a:rPr lang="en-US" dirty="0"/>
              <a:t>Show form.</a:t>
            </a:r>
          </a:p>
          <a:p>
            <a:r>
              <a:rPr lang="en-US" dirty="0"/>
              <a:t>Modal style</a:t>
            </a:r>
          </a:p>
        </p:txBody>
      </p:sp>
    </p:spTree>
    <p:extLst>
      <p:ext uri="{BB962C8B-B14F-4D97-AF65-F5344CB8AC3E}">
        <p14:creationId xmlns:p14="http://schemas.microsoft.com/office/powerpoint/2010/main" val="344485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4BC84FF-7EF0-4F4D-8BEC-DB2F8E2E6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"/>
            <a:ext cx="9305925" cy="661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36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95</Words>
  <Application>Microsoft Office PowerPoint</Application>
  <PresentationFormat>와이드스크린</PresentationFormat>
  <Paragraphs>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Joon Choi</dc:creator>
  <cp:lastModifiedBy>Joon Choi</cp:lastModifiedBy>
  <cp:revision>6</cp:revision>
  <dcterms:created xsi:type="dcterms:W3CDTF">2020-05-27T18:10:04Z</dcterms:created>
  <dcterms:modified xsi:type="dcterms:W3CDTF">2020-05-27T19:12:00Z</dcterms:modified>
</cp:coreProperties>
</file>