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418B9-A3FF-4607-A693-ED217EE12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CA614B-44A3-4396-BF85-38FD271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5F2A4-3808-4C6D-8F1E-6F58B69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B3DF4-1CF1-4617-9C32-0B97137B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2F78A-6EC9-471F-944F-1D6FAFD4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2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F51E8-D055-4E1C-A332-0EEC193A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0D5E5-00BF-4251-9275-90E63FA4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099D2-19BB-4CC2-B3DE-47D6AEB9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A8547-6D52-42FF-AD51-0E2C067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DC8EE-C1EE-4A73-A5CA-7EBE6456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D719E-57E2-447D-82A5-126F59237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592BC-BB20-4594-863D-945C93273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68F02-8906-457F-A95F-6ACC55CB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B3BF6-DB05-4EC1-AE54-E5FF6780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ABDB7-A59A-48E0-A934-722F5C2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71D7-F9FE-4A72-8FCF-5CA5EA36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3904E-088D-4AF7-8DE2-74FA7D25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50C7-17FC-4712-8E32-0D8DAFA7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156F8-BEEB-42D9-909E-B7903EB1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C911-8B23-45BC-83EE-783F2BFD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F85B-7510-426C-A8A0-85D08CF4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AC04C-0AA2-416A-AF1A-95AB1415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97395-89DD-4D9E-ACAE-E47E2E5A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E703-75C9-4CCD-9AC7-9066B9F4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C8452-4A93-4378-9A1C-88008E23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1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29628-ACB6-48B7-9FD5-7C2E77BB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C48A1-FA06-4863-8678-2A0FF6E34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24DDC-B284-4395-882F-281CA863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A119A-DA48-40D7-8BB0-D213583C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D4399-D535-4651-96F3-E45E20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BDF4B-7FC0-40D5-9B93-3562D981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1B8F2-3A5F-4022-99DA-78256518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54D0E-1E4F-43F5-8049-2A5469BE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0278B-5997-4EC3-A2CB-295B33B4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652CA-A12B-47EE-957A-73EA2BAE2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CAF1D-7E2A-4D41-8321-4D3A47DB2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AF44F-6FDD-4E5B-9713-A5063074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F5221D-9EE0-43AF-9F67-30C9A52B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840C68-DCC1-4B78-892F-373FFA3F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1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8B5-6E56-4595-939D-2849CE30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E4CECF-DFCE-4B20-BA9E-34AA1EAC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EF786D-1C88-4A3D-B8F9-EE6B7D7D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1EE7C-6963-4D3A-A358-750D2FC0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1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A3082B-E18D-4CCA-BDD3-39AB2376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08541-F018-4E18-8F10-0E617F01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D5D26-055B-4EE6-81FF-F767AD83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3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AECF1-EE23-4BEC-9462-46475E1C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AC4C2-22C6-48F2-BA71-3326A4DA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349FF-AE23-462D-8E56-5F372A50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C9F44-9C91-4588-879E-896E8CC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EC6E5-7F7C-40A0-AF49-D33E9FFF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76651-E26B-40F0-BC53-32BB40C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E1F1-B2A7-489A-BFA5-22FE711F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35B21-9F57-4D65-8F83-94D69ED1F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82F72-6051-4AA9-9009-18C6A974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D3925-2C2E-42C9-AD0B-21978599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E60D0-1437-4168-B207-2B623DE0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3E8B6-7942-44DD-BF34-01BA9359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1E2E4F-D8F7-48DE-BFA9-413F9AB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562C-8C46-456B-ABEE-BE7011DB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D447-A1C5-4DE8-9C01-C12B3208F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20B-F109-4894-A162-2165D2B84EA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73DB0-26D1-4E21-A898-E9DA717BB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9D404-F086-4B37-AA2A-30B1C41C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5A70-4E44-42CC-AD81-1AB6E5217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CC0878A-E20F-4003-AE33-6CD7180D1596}"/>
              </a:ext>
            </a:extLst>
          </p:cNvPr>
          <p:cNvGrpSpPr/>
          <p:nvPr/>
        </p:nvGrpSpPr>
        <p:grpSpPr>
          <a:xfrm>
            <a:off x="1218000" y="1047600"/>
            <a:ext cx="9756000" cy="4762800"/>
            <a:chOff x="1218000" y="1047600"/>
            <a:chExt cx="9756000" cy="4762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9745A3-03D6-4E53-BD1F-24EFFD5C9D17}"/>
                </a:ext>
              </a:extLst>
            </p:cNvPr>
            <p:cNvSpPr/>
            <p:nvPr/>
          </p:nvSpPr>
          <p:spPr>
            <a:xfrm>
              <a:off x="1218000" y="1047600"/>
              <a:ext cx="9756000" cy="4762800"/>
            </a:xfrm>
            <a:prstGeom prst="rect">
              <a:avLst/>
            </a:prstGeom>
            <a:solidFill>
              <a:srgbClr val="FD9E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6724C6-8919-4921-84CB-415DECE25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b="17435"/>
            <a:stretch/>
          </p:blipFill>
          <p:spPr>
            <a:xfrm>
              <a:off x="3657600" y="1780674"/>
              <a:ext cx="4876800" cy="3236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31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seungjoo kim</dc:creator>
  <cp:lastModifiedBy>seungjoo kim</cp:lastModifiedBy>
  <cp:revision>1</cp:revision>
  <dcterms:created xsi:type="dcterms:W3CDTF">2021-04-27T06:47:11Z</dcterms:created>
  <dcterms:modified xsi:type="dcterms:W3CDTF">2021-04-27T06:50:46Z</dcterms:modified>
</cp:coreProperties>
</file>