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sldIdLst>
    <p:sldId id="256" r:id="rId15"/>
    <p:sldId id="261" r:id="rId16"/>
    <p:sldId id="262" r:id="rId17"/>
    <p:sldId id="264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4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9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3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6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6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8DFE-69B7-4B11-BF7A-DA04BBA8F8F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8B0-DC31-4691-9541-76E29C2FC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8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2462311641.jpeg"></Relationship><Relationship Id="rId2" Type="http://schemas.openxmlformats.org/officeDocument/2006/relationships/slideLayout" Target="../slideLayouts/slideLayout7.xml"></Relationship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984270"/>
            <a:ext cx="3733800" cy="3800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644391" y="6773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 smtClean="0"/>
              <a:t>Run &amp; Shoot</a:t>
            </a:r>
            <a:endParaRPr lang="ko-KR" altLang="en-US" sz="8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31933" y="6252105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2017182025 </a:t>
            </a:r>
            <a:r>
              <a:rPr lang="ko-KR" altLang="en-US" dirty="0" smtClean="0"/>
              <a:t>윤인기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17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15" y="332740"/>
            <a:ext cx="270192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게임 컨셉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9915" y="2992755"/>
            <a:ext cx="2535555" cy="44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377190" y="2117725"/>
            <a:ext cx="74072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캡콤사의 게임 ‘록맨’의 주인공인 록맨을 메인으로 하며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방해하는 적을 무찌르며 전진하는 러닝 액션게임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kigun/AppData/Roaming/PolarisOffice/ETemp/4992_22512960/fImage2462311641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1185" y="3274695"/>
            <a:ext cx="4544060" cy="358584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1271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" y="1201190"/>
            <a:ext cx="97536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483" y="332509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게임 진행 방식</a:t>
            </a:r>
            <a:endParaRPr lang="ko-KR" altLang="en-US" sz="2400" dirty="0"/>
          </a:p>
        </p:txBody>
      </p:sp>
      <p:sp>
        <p:nvSpPr>
          <p:cNvPr id="4" name="오른쪽 화살표 3"/>
          <p:cNvSpPr/>
          <p:nvPr/>
        </p:nvSpPr>
        <p:spPr>
          <a:xfrm rot="10800000">
            <a:off x="640079" y="1820488"/>
            <a:ext cx="606829" cy="2826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6908" y="1777138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체력 게이지</a:t>
            </a:r>
            <a:endParaRPr lang="en-US" altLang="ko-KR" dirty="0" smtClean="0"/>
          </a:p>
        </p:txBody>
      </p:sp>
      <p:sp>
        <p:nvSpPr>
          <p:cNvPr id="6" name="오른쪽 화살표 5"/>
          <p:cNvSpPr/>
          <p:nvPr/>
        </p:nvSpPr>
        <p:spPr>
          <a:xfrm>
            <a:off x="4073236" y="3865418"/>
            <a:ext cx="673331" cy="3075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3865418"/>
            <a:ext cx="87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주인공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8828116" y="3616036"/>
            <a:ext cx="324197" cy="64839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95606" y="3227862"/>
            <a:ext cx="98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몬스터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32866"/>
              </p:ext>
            </p:extLst>
          </p:nvPr>
        </p:nvGraphicFramePr>
        <p:xfrm>
          <a:off x="99748" y="822955"/>
          <a:ext cx="9897600" cy="5968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6344">
                  <a:extLst>
                    <a:ext uri="{9D8B030D-6E8A-4147-A177-3AD203B41FA5}">
                      <a16:colId xmlns:a16="http://schemas.microsoft.com/office/drawing/2014/main" val="1903441190"/>
                    </a:ext>
                  </a:extLst>
                </a:gridCol>
                <a:gridCol w="4036451">
                  <a:extLst>
                    <a:ext uri="{9D8B030D-6E8A-4147-A177-3AD203B41FA5}">
                      <a16:colId xmlns:a16="http://schemas.microsoft.com/office/drawing/2014/main" val="3852508549"/>
                    </a:ext>
                  </a:extLst>
                </a:gridCol>
                <a:gridCol w="4214805">
                  <a:extLst>
                    <a:ext uri="{9D8B030D-6E8A-4147-A177-3AD203B41FA5}">
                      <a16:colId xmlns:a16="http://schemas.microsoft.com/office/drawing/2014/main" val="37137649"/>
                    </a:ext>
                  </a:extLst>
                </a:gridCol>
              </a:tblGrid>
              <a:tr h="745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0" dirty="0" smtClean="0"/>
                        <a:t>내용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최소</a:t>
                      </a:r>
                      <a:r>
                        <a:rPr lang="ko-KR" altLang="en-US" b="0" baseline="0" dirty="0" smtClean="0"/>
                        <a:t> 범위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추가 범위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197217"/>
                  </a:ext>
                </a:extLst>
              </a:tr>
              <a:tr h="745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캐릭터 컨트롤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캐릭터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점프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슬라이딩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사격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캐릭터 이동속도 증가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감소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264820"/>
                  </a:ext>
                </a:extLst>
              </a:tr>
              <a:tr h="745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캐릭터 기술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공격버튼을 오래 누르면 차지 공격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필살기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88293"/>
                  </a:ext>
                </a:extLst>
              </a:tr>
              <a:tr h="745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맵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기본 스테이지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보스 스테이지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스테이지와 보스 여러 개 추가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517734"/>
                  </a:ext>
                </a:extLst>
              </a:tr>
              <a:tr h="749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적 </a:t>
                      </a:r>
                      <a:r>
                        <a:rPr lang="en-US" altLang="ko-KR" b="0" dirty="0" smtClean="0"/>
                        <a:t>AI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가만히 있는</a:t>
                      </a:r>
                      <a:r>
                        <a:rPr lang="ko-KR" altLang="en-US" sz="1200" b="0" baseline="0" dirty="0" smtClean="0"/>
                        <a:t> 적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공격하는 적</a:t>
                      </a:r>
                      <a:endParaRPr lang="en-US" altLang="ko-KR" sz="1200" b="0" baseline="0" dirty="0" smtClean="0"/>
                    </a:p>
                    <a:p>
                      <a:pPr algn="ctr" latinLnBrk="1"/>
                      <a:r>
                        <a:rPr lang="en-US" altLang="ko-KR" sz="1200" b="0" dirty="0" smtClean="0"/>
                        <a:t>2</a:t>
                      </a:r>
                      <a:r>
                        <a:rPr lang="ko-KR" altLang="en-US" sz="1200" b="0" dirty="0" smtClean="0"/>
                        <a:t>가지 공격을 하는 보스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여러 패턴의 적군과 보스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001510"/>
                  </a:ext>
                </a:extLst>
              </a:tr>
              <a:tr h="745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게임 기능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피격</a:t>
                      </a:r>
                      <a:r>
                        <a:rPr lang="ko-KR" altLang="en-US" sz="1200" b="0" baseline="0" dirty="0" smtClean="0"/>
                        <a:t> 시 체력 게이지 감소</a:t>
                      </a:r>
                      <a:endParaRPr lang="en-US" altLang="ko-KR" sz="1200" b="0" baseline="0" dirty="0" smtClean="0"/>
                    </a:p>
                    <a:p>
                      <a:pPr algn="ctr" latinLnBrk="1"/>
                      <a:r>
                        <a:rPr lang="ko-KR" altLang="en-US" sz="1200" b="0" baseline="0" dirty="0" smtClean="0"/>
                        <a:t>적 격파할 때 점수 획득</a:t>
                      </a:r>
                      <a:endParaRPr lang="en-US" altLang="ko-KR" sz="12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능력치</a:t>
                      </a:r>
                      <a:r>
                        <a:rPr lang="ko-KR" altLang="en-US" sz="1200" b="0" dirty="0" smtClean="0"/>
                        <a:t> 창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보스 </a:t>
                      </a:r>
                      <a:r>
                        <a:rPr lang="ko-KR" altLang="en-US" sz="1200" b="0" dirty="0" err="1" smtClean="0"/>
                        <a:t>클리어시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ko-KR" altLang="en-US" sz="1200" b="0" dirty="0" err="1" smtClean="0"/>
                        <a:t>능력치</a:t>
                      </a:r>
                      <a:r>
                        <a:rPr lang="ko-KR" altLang="en-US" sz="1200" b="0" dirty="0" smtClean="0"/>
                        <a:t> 강화 기능</a:t>
                      </a:r>
                      <a:endParaRPr lang="en-US" altLang="ko-KR" sz="1200" b="0" dirty="0" smtClean="0"/>
                    </a:p>
                    <a:p>
                      <a:pPr algn="ctr" latinLnBrk="1"/>
                      <a:r>
                        <a:rPr lang="ko-KR" altLang="en-US" sz="1200" b="0" dirty="0" smtClean="0"/>
                        <a:t>남은 체력 점수로 환산</a:t>
                      </a:r>
                      <a:endParaRPr lang="en-US" altLang="ko-KR" sz="1200" b="0" dirty="0" smtClean="0"/>
                    </a:p>
                    <a:p>
                      <a:pPr algn="ctr" latinLnBrk="1"/>
                      <a:r>
                        <a:rPr lang="ko-KR" altLang="en-US" sz="1200" b="0" dirty="0" smtClean="0"/>
                        <a:t>체력 회복 아이템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502191"/>
                  </a:ext>
                </a:extLst>
              </a:tr>
              <a:tr h="745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사운드</a:t>
                      </a:r>
                      <a:endParaRPr lang="ko-KR" altLang="en-US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사격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피격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죽는소리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적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보스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배경 음</a:t>
                      </a:r>
                      <a:endParaRPr lang="ko-KR" altLang="en-US" sz="12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597177"/>
                  </a:ext>
                </a:extLst>
              </a:tr>
              <a:tr h="745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애니메이션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사격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피격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달리기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점프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필살기</a:t>
                      </a:r>
                      <a:r>
                        <a:rPr lang="ko-KR" altLang="en-US" sz="1200" b="0" dirty="0" smtClean="0"/>
                        <a:t> 특수 애니메이션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6865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748" y="149629"/>
            <a:ext cx="660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개발 범위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60686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385" y="138430"/>
            <a:ext cx="207835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개발 계획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6385" y="723265"/>
          <a:ext cx="8128000" cy="570357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09675"/>
                <a:gridCol w="2277745"/>
                <a:gridCol w="4640580"/>
              </a:tblGrid>
              <a:tr h="633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리소스 수집, 좌표 처리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228600" indent="-22860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스프라이트 리소스 수집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28600" indent="-22860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좌표 지정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</a:tr>
              <a:tr h="633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오브젝트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애니메이션 구현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</a:tr>
              <a:tr h="633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 오브젝트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기본 몬스터 오브젝트 2종 구현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</a:tr>
              <a:tr h="633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일시정지 기능 구현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게임을 일시정지하고 다시 시작하는 기능 구현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</a:tr>
              <a:tr h="633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중간 점검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 ~ 4주차에서 부족한 점 보완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</a:tr>
              <a:tr h="633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배경화면과 보스 스테이지 구현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스크롤 형식의 배경화면과 보스 스테이지 구현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</a:tr>
              <a:tr h="633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보스 오브젝트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보스 오브젝트 구현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</a:tr>
              <a:tr h="633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시작과 종료 구현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시작 화면과 종료 화면 구현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</a:tr>
              <a:tr h="633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7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67</Paragraphs>
  <Words>230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윤 인기</dc:creator>
  <cp:lastModifiedBy>kigun6651</cp:lastModifiedBy>
  <dc:title>PowerPoint 프레젠테이션</dc:title>
  <dcterms:modified xsi:type="dcterms:W3CDTF">2018-09-27T00:42:53Z</dcterms:modified>
</cp:coreProperties>
</file>