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4F9EB2-DFE2-45E5-B44C-3D5F68BCB2B2}">
  <a:tblStyle styleId="{4E4F9EB2-DFE2-45E5-B44C-3D5F68BCB2B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4627cd3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d234627cd3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34627cd3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d234627cd3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1b9f62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e61b9f62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1b9f623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e61b9f623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1b9f623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e61b9f623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>
            <p:extLst>
              <p:ext uri="{D42A27DB-BD31-4B8C-83A1-F6EECF244321}">
                <p14:modId xmlns:p14="http://schemas.microsoft.com/office/powerpoint/2010/main" val="953679815"/>
              </p:ext>
            </p:extLst>
          </p:nvPr>
        </p:nvGraphicFramePr>
        <p:xfrm>
          <a:off x="0" y="426325"/>
          <a:ext cx="9143975" cy="4717175"/>
        </p:xfrm>
        <a:graphic>
          <a:graphicData uri="http://schemas.openxmlformats.org/drawingml/2006/table">
            <a:tbl>
              <a:tblPr>
                <a:noFill/>
                <a:tableStyleId>{4E4F9EB2-DFE2-45E5-B44C-3D5F68BCB2B2}</a:tableStyleId>
              </a:tblPr>
              <a:tblGrid>
                <a:gridCol w="112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/>
                        <a:t>Stakeholder</a:t>
                      </a:r>
                      <a:endParaRPr sz="8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dirty="0"/>
                        <a:t>Director of Product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dirty="0"/>
                        <a:t>Project Sponsor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AU" sz="1000" dirty="0"/>
                        <a:t>Makes higher level decisions, and main resource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dirty="0"/>
                        <a:t>Is dependant on the project succeeding, is willing to help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u="none" strike="noStrike" cap="none" dirty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u="none" strike="noStrike" cap="none" dirty="0"/>
                        <a:t>M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u="none" strike="noStrike" cap="none" dirty="0"/>
                        <a:t>Make sure to keep in the loop, as important. Ask questions, and give regular updates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dirty="0"/>
                        <a:t>Landscape designer/Web dude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dirty="0"/>
                        <a:t>Project team member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AU" sz="1000" dirty="0"/>
                        <a:t>Website design, plants, strong relationships with original employees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AU" sz="1000" dirty="0"/>
                        <a:t>Invested in project very deeply. Resistance if affects other roles involved in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u="none" strike="noStrike" cap="none" dirty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u="none" strike="noStrike" cap="none" dirty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u="none" strike="noStrike" cap="none" dirty="0"/>
                        <a:t>Make sure to keep informed daily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dirty="0"/>
                        <a:t>Office Green investors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dirty="0"/>
                        <a:t>Secondary Stakeholder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AU" sz="1000" dirty="0"/>
                        <a:t>Not directly involved, but funding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AU" sz="1000" dirty="0"/>
                        <a:t>Not much impact, although they can reduce funding if poor performance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u="none" strike="noStrike" cap="none" dirty="0"/>
                        <a:t>M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u="none" strike="noStrike" cap="none" dirty="0"/>
                        <a:t>L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u="none" strike="noStrike" cap="none" dirty="0"/>
                        <a:t>Keep updated on progress, and when it is launched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dirty="0"/>
                        <a:t>Receptionist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dirty="0"/>
                        <a:t>Employee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AU" sz="1000" dirty="0">
                          <a:solidFill>
                            <a:schemeClr val="dk1"/>
                          </a:solidFill>
                        </a:rPr>
                        <a:t>Answers questions and first line of contact for customers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AU" sz="1000" dirty="0"/>
                        <a:t>No resistance, and not much different in role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u="none" strike="noStrike" cap="none" dirty="0"/>
                        <a:t>L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u="none" strike="noStrike" cap="none" dirty="0"/>
                        <a:t>L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dirty="0"/>
                        <a:t>Keep informed about product info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dirty="0"/>
                        <a:t>Clients and their employees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u="none" strike="noStrike" cap="none" dirty="0"/>
                        <a:t>Customers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dirty="0"/>
                        <a:t>Feedback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dirty="0"/>
                        <a:t>Some are interested, some are not, only resistance is if it can make any differences to other stuff they make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u="none" strike="noStrike" cap="none" dirty="0"/>
                        <a:t>M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u="none" strike="noStrike" cap="none" dirty="0"/>
                        <a:t>M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000" dirty="0"/>
                        <a:t>Keep in the loop, and get feedback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sz="2000" b="1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6AA84F"/>
                </a:solidFill>
              </a:rPr>
              <a:t>Power</a:t>
            </a:r>
            <a:endParaRPr sz="1600" b="1" i="0" u="none" strike="noStrike" cap="none">
              <a:solidFill>
                <a:srgbClr val="6AA84F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2" name="Google Shape;112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" name="Google Shape;114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7" name="Google Shape;117;p26"/>
          <p:cNvCxnSpPr>
            <a:stCxn id="114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26"/>
          <p:cNvCxnSpPr>
            <a:stCxn id="114" idx="1"/>
            <a:endCxn id="116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9" name="Google Shape;119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5023451" y="1138311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Director of Product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3305605" y="1831789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OG Investors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5039096" y="2394094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Clients &amp; Employees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4356349" y="4033726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OG Receptionist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190600" y="932913"/>
            <a:ext cx="1773900" cy="880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7" name="Google Shape;127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u="none" strike="noStrike" cap="non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7229800" y="1079675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8" name="Google Shape;138;p27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" name="Google Shape;141;p27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2" name="Google Shape;142;p27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3" name="Google Shape;143;p27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46" name="Google Shape;146;p27"/>
          <p:cNvCxnSpPr>
            <a:stCxn id="143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p27"/>
          <p:cNvCxnSpPr>
            <a:stCxn id="143" idx="1"/>
            <a:endCxn id="145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" name="Google Shape;148;p27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53" name="Google Shape;153;p27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54" name="Google Shape;154;p27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316791" y="503700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1" name="Google Shape;181;p28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84" name="Google Shape;184;p28"/>
          <p:cNvCxnSpPr>
            <a:stCxn id="181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p28"/>
          <p:cNvCxnSpPr>
            <a:stCxn id="181" idx="1"/>
            <a:endCxn id="183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28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91" name="Google Shape;191;p28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92" name="Google Shape;192;p28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338400" y="499044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0" name="Google Shape;220;p29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223" name="Google Shape;223;p29"/>
          <p:cNvCxnSpPr>
            <a:stCxn id="220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" name="Google Shape;224;p29"/>
          <p:cNvCxnSpPr>
            <a:stCxn id="220" idx="1"/>
            <a:endCxn id="222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29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30" name="Google Shape;230;p29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231" name="Google Shape;231;p29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282971" y="499044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4823925" y="205623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499</Words>
  <Application>Microsoft Office PowerPoint</Application>
  <PresentationFormat>On-screen Show (16:9)</PresentationFormat>
  <Paragraphs>125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AHMED Ariz</cp:lastModifiedBy>
  <cp:revision>3</cp:revision>
  <dcterms:modified xsi:type="dcterms:W3CDTF">2023-02-05T13:18:07Z</dcterms:modified>
</cp:coreProperties>
</file>