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4"/>
  </p:handoutMasterIdLst>
  <p:sldIdLst>
    <p:sldId id="264" r:id="rId5"/>
    <p:sldId id="262" r:id="rId6"/>
    <p:sldId id="263" r:id="rId7"/>
    <p:sldId id="265" r:id="rId8"/>
    <p:sldId id="266" r:id="rId9"/>
    <p:sldId id="267" r:id="rId10"/>
    <p:sldId id="269" r:id="rId11"/>
    <p:sldId id="271" r:id="rId12"/>
    <p:sldId id="270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9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9"/>
    <p:restoredTop sz="94670"/>
  </p:normalViewPr>
  <p:slideViewPr>
    <p:cSldViewPr>
      <p:cViewPr varScale="1">
        <p:scale>
          <a:sx n="109" d="100"/>
          <a:sy n="109" d="100"/>
        </p:scale>
        <p:origin x="349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Picture 9" descr="GGFD2166TRA Raw.tif">
            <a:extLst>
              <a:ext uri="{FF2B5EF4-FFF2-40B4-BE49-F238E27FC236}">
                <a16:creationId xmlns:a16="http://schemas.microsoft.com/office/drawing/2014/main" id="{6A2A65E6-C4B8-4C2C-89AE-420F8B44B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288893" y="0"/>
            <a:ext cx="9432893" cy="61372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E2B55-FE41-4237-A535-AEB38ED5A6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/>
          <a:stretch/>
        </p:blipFill>
        <p:spPr>
          <a:xfrm>
            <a:off x="-288894" y="6137239"/>
            <a:ext cx="9432894" cy="7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446" y="2857500"/>
            <a:ext cx="8229600" cy="11430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F2C91-189B-2549-9603-3854C1546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2593" b="23816"/>
          <a:stretch/>
        </p:blipFill>
        <p:spPr>
          <a:xfrm>
            <a:off x="8244408" y="6251136"/>
            <a:ext cx="740670" cy="587392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D26D228-AA0E-6B4B-AED5-56295D4AE01A}"/>
              </a:ext>
            </a:extLst>
          </p:cNvPr>
          <p:cNvCxnSpPr>
            <a:cxnSpLocks/>
            <a:stCxn id="7" idx="1"/>
          </p:cNvCxnSpPr>
          <p:nvPr userDrawn="1"/>
        </p:nvCxnSpPr>
        <p:spPr>
          <a:xfrm flipH="1">
            <a:off x="0" y="6544832"/>
            <a:ext cx="824440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63" y="2708920"/>
            <a:ext cx="8229600" cy="1143000"/>
          </a:xfrm>
        </p:spPr>
        <p:txBody>
          <a:bodyPr/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52446EA-7854-4E65-B0BF-1E482C114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21/06/2020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4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re.ufsc.b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comida, copo, placa&#10;&#10;Descrição gerada automaticamente">
            <a:extLst>
              <a:ext uri="{FF2B5EF4-FFF2-40B4-BE49-F238E27FC236}">
                <a16:creationId xmlns:a16="http://schemas.microsoft.com/office/drawing/2014/main" id="{EB7D55D3-0F33-4306-A70F-102A84104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184" y="99309"/>
            <a:ext cx="4398144" cy="186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0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5400E-7DBD-4145-A054-8ECA8AF9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44824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dirty="0"/>
              <a:t>Mãos que alimentam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2EE4F9-6CD4-4B4B-9914-D60EEC0B0A4C}"/>
              </a:ext>
            </a:extLst>
          </p:cNvPr>
          <p:cNvSpPr txBox="1"/>
          <p:nvPr/>
        </p:nvSpPr>
        <p:spPr>
          <a:xfrm>
            <a:off x="0" y="-881"/>
            <a:ext cx="9144000" cy="1384995"/>
          </a:xfrm>
          <a:prstGeom prst="rect">
            <a:avLst/>
          </a:prstGeom>
          <a:solidFill>
            <a:srgbClr val="AD191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i="0" dirty="0">
                <a:solidFill>
                  <a:schemeClr val="bg1"/>
                </a:solidFill>
                <a:effectLst/>
                <a:latin typeface="TimesNewRoman"/>
              </a:rPr>
              <a:t>Tecnologia em Análise e Desenvolvimento de Sistemas</a:t>
            </a:r>
            <a:br>
              <a:rPr lang="pt-BR" sz="2800" b="1" i="0" dirty="0">
                <a:solidFill>
                  <a:schemeClr val="bg1"/>
                </a:solidFill>
                <a:effectLst/>
                <a:latin typeface="TimesNewRoman"/>
              </a:rPr>
            </a:br>
            <a:r>
              <a:rPr lang="pt-BR" sz="2800" b="1" i="0" dirty="0">
                <a:solidFill>
                  <a:schemeClr val="bg1"/>
                </a:solidFill>
                <a:effectLst/>
                <a:latin typeface="TimesNewRoman"/>
              </a:rPr>
              <a:t>VI Workshop de Trabalhos de Graduação</a:t>
            </a:r>
            <a:br>
              <a:rPr lang="pt-BR" sz="2800" b="1" i="0" dirty="0">
                <a:solidFill>
                  <a:schemeClr val="bg1"/>
                </a:solidFill>
                <a:effectLst/>
                <a:latin typeface="TimesNewRoman"/>
              </a:rPr>
            </a:br>
            <a:r>
              <a:rPr lang="pt-BR" sz="2800" b="1" i="0" dirty="0">
                <a:solidFill>
                  <a:schemeClr val="bg1"/>
                </a:solidFill>
                <a:effectLst/>
                <a:latin typeface="TimesNewRoman"/>
              </a:rPr>
              <a:t>Sessão Técnica: Apresentação de Pôster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AD039C-62A2-476A-B15B-85F627E8958C}"/>
              </a:ext>
            </a:extLst>
          </p:cNvPr>
          <p:cNvSpPr txBox="1">
            <a:spLocks/>
          </p:cNvSpPr>
          <p:nvPr/>
        </p:nvSpPr>
        <p:spPr>
          <a:xfrm>
            <a:off x="230832" y="3006080"/>
            <a:ext cx="8229600" cy="431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Kelvin Cluxnei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26ABA47-7045-46E0-811D-F63B9DB65BA8}"/>
              </a:ext>
            </a:extLst>
          </p:cNvPr>
          <p:cNvSpPr txBox="1">
            <a:spLocks/>
          </p:cNvSpPr>
          <p:nvPr/>
        </p:nvSpPr>
        <p:spPr>
          <a:xfrm>
            <a:off x="383232" y="3933283"/>
            <a:ext cx="8229600" cy="431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/>
              <a:t>Orientador: Renato Jensen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7A2EE13-C906-49BA-AC95-BD48B8B06047}"/>
              </a:ext>
            </a:extLst>
          </p:cNvPr>
          <p:cNvSpPr txBox="1">
            <a:spLocks/>
          </p:cNvSpPr>
          <p:nvPr/>
        </p:nvSpPr>
        <p:spPr>
          <a:xfrm>
            <a:off x="3250196" y="5229200"/>
            <a:ext cx="2376264" cy="431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Sorocaba – Julho 2020</a:t>
            </a:r>
          </a:p>
        </p:txBody>
      </p:sp>
      <p:pic>
        <p:nvPicPr>
          <p:cNvPr id="8" name="Imagem 7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DBB9CCF9-AD90-4A86-BB0D-31665F7A6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7" y="5760526"/>
            <a:ext cx="3960440" cy="8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2058905" cy="57606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Introdução</a:t>
            </a:r>
          </a:p>
        </p:txBody>
      </p:sp>
      <p:pic>
        <p:nvPicPr>
          <p:cNvPr id="3" name="Imagem 2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C3B6F14E-D873-4627-83E9-25E669320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09" y="6241747"/>
            <a:ext cx="2707399" cy="6146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8199597-5454-4862-AF3B-2EE2F61F35BC}"/>
              </a:ext>
            </a:extLst>
          </p:cNvPr>
          <p:cNvSpPr txBox="1"/>
          <p:nvPr/>
        </p:nvSpPr>
        <p:spPr>
          <a:xfrm>
            <a:off x="395536" y="1700808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Desenvolver um aplicativo que conecte entidades doadoras com entidades receptoras e distribuidoras de alimentos.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Painel de controle do aplicativo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Página de divulgação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Justificativas para a solução proposta: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Redução do desperdício de alimentos que poderiam ser doados.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Compartilhamento de informações entre entidades.</a:t>
            </a:r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Abrangência nacional.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4232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5400600" cy="57606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Proposta de trabalho e viabilidade</a:t>
            </a:r>
          </a:p>
        </p:txBody>
      </p:sp>
      <p:pic>
        <p:nvPicPr>
          <p:cNvPr id="3" name="Imagem 2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C3B6F14E-D873-4627-83E9-25E669320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09" y="6241747"/>
            <a:ext cx="2707399" cy="6146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2E17AC1-A445-4DB1-8946-ECD5D265CDE8}"/>
              </a:ext>
            </a:extLst>
          </p:cNvPr>
          <p:cNvSpPr txBox="1"/>
          <p:nvPr/>
        </p:nvSpPr>
        <p:spPr>
          <a:xfrm>
            <a:off x="395536" y="1340768"/>
            <a:ext cx="79928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Tecnologias: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Web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Mobile</a:t>
            </a:r>
          </a:p>
          <a:p>
            <a:pPr lvl="1"/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Recursos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Servidor hospedagem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Domínio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Banco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400" dirty="0"/>
              <a:t>Contas na Google Play &amp; App Store</a:t>
            </a:r>
          </a:p>
        </p:txBody>
      </p:sp>
    </p:spTree>
    <p:extLst>
      <p:ext uri="{BB962C8B-B14F-4D97-AF65-F5344CB8AC3E}">
        <p14:creationId xmlns:p14="http://schemas.microsoft.com/office/powerpoint/2010/main" val="229473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116632"/>
            <a:ext cx="7992888" cy="576064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/>
              <a:t>Conceitos, tecnologias e ferramentas envolvidos</a:t>
            </a:r>
          </a:p>
        </p:txBody>
      </p:sp>
      <p:pic>
        <p:nvPicPr>
          <p:cNvPr id="3" name="Imagem 2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C3B6F14E-D873-4627-83E9-25E669320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09" y="6241747"/>
            <a:ext cx="2707399" cy="6146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2E17AC1-A445-4DB1-8946-ECD5D265CDE8}"/>
              </a:ext>
            </a:extLst>
          </p:cNvPr>
          <p:cNvSpPr txBox="1"/>
          <p:nvPr/>
        </p:nvSpPr>
        <p:spPr>
          <a:xfrm>
            <a:off x="395536" y="1052736"/>
            <a:ext cx="83529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Aplicativo: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/>
              <a:t>React</a:t>
            </a:r>
            <a:r>
              <a:rPr lang="pt-BR" b="1" dirty="0"/>
              <a:t> </a:t>
            </a:r>
            <a:r>
              <a:rPr lang="pt-BR" b="1" dirty="0" err="1"/>
              <a:t>Native</a:t>
            </a:r>
            <a:r>
              <a:rPr lang="pt-BR" dirty="0"/>
              <a:t>, framework </a:t>
            </a:r>
            <a:r>
              <a:rPr lang="pt-BR" b="1" dirty="0" err="1"/>
              <a:t>Javascript</a:t>
            </a:r>
            <a:r>
              <a:rPr lang="pt-BR" dirty="0"/>
              <a:t> do Facebook</a:t>
            </a:r>
          </a:p>
          <a:p>
            <a:pPr lvl="1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Painel de controle e página de divulgação: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Cliente: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/>
              <a:t>HTML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/>
              <a:t>CSS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 err="1"/>
              <a:t>Javascript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Servidor: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 err="1"/>
              <a:t>Laravel</a:t>
            </a:r>
            <a:r>
              <a:rPr lang="pt-BR" dirty="0"/>
              <a:t>, framework </a:t>
            </a:r>
            <a:r>
              <a:rPr lang="pt-BR" b="1" dirty="0"/>
              <a:t>PHP</a:t>
            </a:r>
            <a:r>
              <a:rPr lang="pt-BR" dirty="0"/>
              <a:t>, arquitetura </a:t>
            </a:r>
            <a:r>
              <a:rPr lang="pt-BR" b="1" dirty="0"/>
              <a:t>MVC</a:t>
            </a:r>
            <a:r>
              <a:rPr lang="pt-BR" dirty="0"/>
              <a:t> e </a:t>
            </a:r>
            <a:r>
              <a:rPr lang="pt-BR" b="1" dirty="0" err="1"/>
              <a:t>Restful</a:t>
            </a:r>
            <a:endParaRPr lang="pt-BR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Banco de dados</a:t>
            </a:r>
            <a:r>
              <a:rPr lang="pt-BR" b="1" dirty="0"/>
              <a:t> </a:t>
            </a:r>
            <a:r>
              <a:rPr lang="pt-BR" b="1" dirty="0" err="1"/>
              <a:t>Mysql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Todas as ferramentas são </a:t>
            </a:r>
            <a:r>
              <a:rPr lang="pt-BR" b="1" dirty="0"/>
              <a:t>open </a:t>
            </a:r>
            <a:r>
              <a:rPr lang="pt-BR" b="1" dirty="0" err="1"/>
              <a:t>source</a:t>
            </a:r>
            <a:r>
              <a:rPr lang="pt-BR" b="1" dirty="0"/>
              <a:t> </a:t>
            </a:r>
            <a:r>
              <a:rPr lang="pt-BR" dirty="0"/>
              <a:t>e ativamente atualizadas pela comunidade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54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3528392" cy="576064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Resultados esperados</a:t>
            </a:r>
          </a:p>
        </p:txBody>
      </p:sp>
      <p:pic>
        <p:nvPicPr>
          <p:cNvPr id="3" name="Imagem 2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C3B6F14E-D873-4627-83E9-25E669320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09" y="6241747"/>
            <a:ext cx="2707399" cy="6146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CB9C315-9033-429C-8B87-F85DB74263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68760"/>
            <a:ext cx="2762239" cy="463874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75C10B-66A3-40D0-A720-FC1AE5C5D762}"/>
              </a:ext>
            </a:extLst>
          </p:cNvPr>
          <p:cNvSpPr txBox="1"/>
          <p:nvPr/>
        </p:nvSpPr>
        <p:spPr>
          <a:xfrm>
            <a:off x="899592" y="2572469"/>
            <a:ext cx="47256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Entregar um aplicativo que supra as necessidades de comunicação de uma maneira eficiente e coesa.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painel de controle completo.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página de divulgação chamativa.</a:t>
            </a:r>
          </a:p>
        </p:txBody>
      </p:sp>
    </p:spTree>
    <p:extLst>
      <p:ext uri="{BB962C8B-B14F-4D97-AF65-F5344CB8AC3E}">
        <p14:creationId xmlns:p14="http://schemas.microsoft.com/office/powerpoint/2010/main" val="101846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3528392" cy="576064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/>
              <a:t>Referências</a:t>
            </a:r>
          </a:p>
        </p:txBody>
      </p:sp>
      <p:pic>
        <p:nvPicPr>
          <p:cNvPr id="3" name="Imagem 2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C3B6F14E-D873-4627-83E9-25E669320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09" y="6241747"/>
            <a:ext cx="2707399" cy="6146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2E17AC1-A445-4DB1-8946-ECD5D265CDE8}"/>
              </a:ext>
            </a:extLst>
          </p:cNvPr>
          <p:cNvSpPr txBox="1"/>
          <p:nvPr/>
        </p:nvSpPr>
        <p:spPr>
          <a:xfrm>
            <a:off x="251520" y="980727"/>
            <a:ext cx="85689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Organização das Nações Unidas para a Alimentação e a Agricultura (FAO) no Brasil (org.). FAO: 30% de toda a comida produzida no mundo vai parar no lixo. Disponível em: https://nacoesunidas.org/fao-30-de-toda-a-comida-produzida-no-mundo-vai-parar-no-lixo/. Acesso em: 14 nov. 2017.</a:t>
            </a:r>
          </a:p>
          <a:p>
            <a:endParaRPr lang="pt-BR" dirty="0"/>
          </a:p>
          <a:p>
            <a:r>
              <a:rPr lang="pt-BR" dirty="0"/>
              <a:t>FACEBOOK.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. Disponível em: https://reactnative.dev/. Acesso em: 21 jun. 2020.</a:t>
            </a:r>
          </a:p>
          <a:p>
            <a:endParaRPr lang="pt-BR" dirty="0"/>
          </a:p>
          <a:p>
            <a:r>
              <a:rPr lang="pt-BR" dirty="0"/>
              <a:t>TAYLOR OTWELL. </a:t>
            </a:r>
            <a:r>
              <a:rPr lang="pt-BR" dirty="0" err="1"/>
              <a:t>Laravel</a:t>
            </a:r>
            <a:r>
              <a:rPr lang="pt-BR" dirty="0"/>
              <a:t>. Disponível em: https://laravel.com/. Acesso em: 21 jun. 2020.</a:t>
            </a:r>
          </a:p>
          <a:p>
            <a:endParaRPr lang="pt-BR" dirty="0"/>
          </a:p>
          <a:p>
            <a:r>
              <a:rPr lang="pt-BR" dirty="0"/>
              <a:t>ORACLE CORPORATION. </a:t>
            </a:r>
            <a:r>
              <a:rPr lang="pt-BR" dirty="0" err="1"/>
              <a:t>Mysql</a:t>
            </a:r>
            <a:r>
              <a:rPr lang="pt-BR" dirty="0"/>
              <a:t>. Disponível em: https://www.mysql.com/. Acesso em: 21 jun. 2020.</a:t>
            </a:r>
          </a:p>
          <a:p>
            <a:endParaRPr lang="pt-BR" dirty="0"/>
          </a:p>
          <a:p>
            <a:r>
              <a:rPr lang="pt-BR" dirty="0"/>
              <a:t>ECMA INTERNATIONAL. </a:t>
            </a:r>
            <a:r>
              <a:rPr lang="pt-BR" dirty="0" err="1"/>
              <a:t>ECMAScript</a:t>
            </a:r>
            <a:r>
              <a:rPr lang="pt-BR" dirty="0"/>
              <a:t>: </a:t>
            </a:r>
            <a:r>
              <a:rPr lang="pt-BR" dirty="0" err="1"/>
              <a:t>javascript</a:t>
            </a:r>
            <a:r>
              <a:rPr lang="pt-BR" dirty="0"/>
              <a:t>. </a:t>
            </a:r>
            <a:r>
              <a:rPr lang="pt-BR" dirty="0" err="1"/>
              <a:t>Javascript</a:t>
            </a:r>
            <a:r>
              <a:rPr lang="pt-BR" dirty="0"/>
              <a:t>. Disponível em: https://www.ecma-international.org/. Acesso em: 21 jun. 2020.</a:t>
            </a:r>
          </a:p>
          <a:p>
            <a:endParaRPr lang="pt-BR" dirty="0"/>
          </a:p>
          <a:p>
            <a:r>
              <a:rPr lang="pt-BR" dirty="0"/>
              <a:t>MORE: Mecanismo online para referências, versão 2.0. Florianópolis: UFSC </a:t>
            </a:r>
            <a:r>
              <a:rPr lang="pt-BR" dirty="0" err="1"/>
              <a:t>Rexlab</a:t>
            </a:r>
            <a:r>
              <a:rPr lang="pt-BR" dirty="0"/>
              <a:t>, 2013.</a:t>
            </a:r>
          </a:p>
          <a:p>
            <a:r>
              <a:rPr lang="pt-BR" dirty="0"/>
              <a:t>Disponível em: </a:t>
            </a:r>
            <a:r>
              <a:rPr lang="pt-BR" dirty="0">
                <a:hlinkClick r:id="rId3"/>
              </a:rPr>
              <a:t>http://www.more.ufsc.br/</a:t>
            </a:r>
            <a:r>
              <a:rPr lang="pt-BR" dirty="0"/>
              <a:t>.</a:t>
            </a:r>
          </a:p>
          <a:p>
            <a:r>
              <a:rPr lang="pt-BR" dirty="0"/>
              <a:t>Acesso em 31.05.2020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13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4C9F5-8BF5-44A3-AA07-320B435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3528392" cy="576064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/>
              <a:t>Referências</a:t>
            </a:r>
          </a:p>
        </p:txBody>
      </p:sp>
      <p:pic>
        <p:nvPicPr>
          <p:cNvPr id="3" name="Imagem 2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C3B6F14E-D873-4627-83E9-25E6693209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09" y="6241747"/>
            <a:ext cx="2707399" cy="6146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2E17AC1-A445-4DB1-8946-ECD5D265CDE8}"/>
              </a:ext>
            </a:extLst>
          </p:cNvPr>
          <p:cNvSpPr txBox="1"/>
          <p:nvPr/>
        </p:nvSpPr>
        <p:spPr>
          <a:xfrm>
            <a:off x="251520" y="980727"/>
            <a:ext cx="85689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THE WORLD WIDE WEB CONSORTIUM (W3C). HTML. Disponível em: https://www.w3.org/</a:t>
            </a:r>
            <a:r>
              <a:rPr lang="pt-BR" dirty="0" err="1"/>
              <a:t>html</a:t>
            </a:r>
            <a:r>
              <a:rPr lang="pt-BR" dirty="0"/>
              <a:t>/. Acesso em: 21 jun. 2020.</a:t>
            </a:r>
          </a:p>
          <a:p>
            <a:endParaRPr lang="pt-BR" dirty="0"/>
          </a:p>
          <a:p>
            <a:r>
              <a:rPr lang="pt-BR" dirty="0"/>
              <a:t>THE WORLD WIDE WEB CONSORTIUM (W3C). CSS. Disponível em: </a:t>
            </a:r>
            <a:r>
              <a:rPr lang="pt-BR" dirty="0">
                <a:hlinkClick r:id="rId3"/>
              </a:rPr>
              <a:t>https://www.w3.org/Style/</a:t>
            </a:r>
            <a:r>
              <a:rPr lang="pt-BR" dirty="0"/>
              <a:t> Acesso em: 21 jun. 2020.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573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5400E-7DBD-4145-A054-8ECA8AF9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44824"/>
            <a:ext cx="8229600" cy="1143000"/>
          </a:xfrm>
        </p:spPr>
        <p:txBody>
          <a:bodyPr>
            <a:normAutofit/>
          </a:bodyPr>
          <a:lstStyle/>
          <a:p>
            <a:r>
              <a:rPr lang="pt-BR" sz="2800" dirty="0"/>
              <a:t>Mãos que alimentam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2EE4F9-6CD4-4B4B-9914-D60EEC0B0A4C}"/>
              </a:ext>
            </a:extLst>
          </p:cNvPr>
          <p:cNvSpPr txBox="1"/>
          <p:nvPr/>
        </p:nvSpPr>
        <p:spPr>
          <a:xfrm>
            <a:off x="0" y="-881"/>
            <a:ext cx="9144000" cy="1384995"/>
          </a:xfrm>
          <a:prstGeom prst="rect">
            <a:avLst/>
          </a:prstGeom>
          <a:solidFill>
            <a:srgbClr val="AD191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i="0" dirty="0">
                <a:solidFill>
                  <a:schemeClr val="bg1"/>
                </a:solidFill>
                <a:effectLst/>
                <a:latin typeface="TimesNewRoman"/>
              </a:rPr>
              <a:t>Tecnologia em Análise e Desenvolvimento de Sistemas</a:t>
            </a:r>
            <a:br>
              <a:rPr lang="pt-BR" sz="2800" b="1" i="0" dirty="0">
                <a:solidFill>
                  <a:schemeClr val="bg1"/>
                </a:solidFill>
                <a:effectLst/>
                <a:latin typeface="TimesNewRoman"/>
              </a:rPr>
            </a:br>
            <a:r>
              <a:rPr lang="pt-BR" sz="2800" b="1" i="0" dirty="0">
                <a:solidFill>
                  <a:schemeClr val="bg1"/>
                </a:solidFill>
                <a:effectLst/>
                <a:latin typeface="TimesNewRoman"/>
              </a:rPr>
              <a:t>VI Workshop de Trabalhos de Graduação</a:t>
            </a:r>
            <a:br>
              <a:rPr lang="pt-BR" sz="2800" b="1" i="0" dirty="0">
                <a:solidFill>
                  <a:schemeClr val="bg1"/>
                </a:solidFill>
                <a:effectLst/>
                <a:latin typeface="TimesNewRoman"/>
              </a:rPr>
            </a:br>
            <a:r>
              <a:rPr lang="pt-BR" sz="2800" b="1" i="0" dirty="0">
                <a:solidFill>
                  <a:schemeClr val="bg1"/>
                </a:solidFill>
                <a:effectLst/>
                <a:latin typeface="TimesNewRoman"/>
              </a:rPr>
              <a:t>Sessão Técnica: Apresentação de Pôster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AD039C-62A2-476A-B15B-85F627E8958C}"/>
              </a:ext>
            </a:extLst>
          </p:cNvPr>
          <p:cNvSpPr txBox="1">
            <a:spLocks/>
          </p:cNvSpPr>
          <p:nvPr/>
        </p:nvSpPr>
        <p:spPr>
          <a:xfrm>
            <a:off x="230832" y="3006080"/>
            <a:ext cx="8229600" cy="431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Kelvin Cluxnei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26ABA47-7045-46E0-811D-F63B9DB65BA8}"/>
              </a:ext>
            </a:extLst>
          </p:cNvPr>
          <p:cNvSpPr txBox="1">
            <a:spLocks/>
          </p:cNvSpPr>
          <p:nvPr/>
        </p:nvSpPr>
        <p:spPr>
          <a:xfrm>
            <a:off x="383232" y="3933283"/>
            <a:ext cx="8229600" cy="431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800" dirty="0"/>
              <a:t>Orientador: Renato Jensen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7A2EE13-C906-49BA-AC95-BD48B8B06047}"/>
              </a:ext>
            </a:extLst>
          </p:cNvPr>
          <p:cNvSpPr txBox="1">
            <a:spLocks/>
          </p:cNvSpPr>
          <p:nvPr/>
        </p:nvSpPr>
        <p:spPr>
          <a:xfrm>
            <a:off x="3250196" y="5229200"/>
            <a:ext cx="2376264" cy="431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/>
              <a:t>Sorocaba – Julho 2020</a:t>
            </a:r>
          </a:p>
        </p:txBody>
      </p:sp>
      <p:pic>
        <p:nvPicPr>
          <p:cNvPr id="8" name="Imagem 7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DBB9CCF9-AD90-4A86-BB0D-31665F7A69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17" y="5760526"/>
            <a:ext cx="3960440" cy="8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7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8DF8FECB99A14593D3025A836A2C67" ma:contentTypeVersion="2" ma:contentTypeDescription="Crie um novo documento." ma:contentTypeScope="" ma:versionID="436dd85b09bbf2db1f2e31aa1b7c50f4">
  <xsd:schema xmlns:xsd="http://www.w3.org/2001/XMLSchema" xmlns:xs="http://www.w3.org/2001/XMLSchema" xmlns:p="http://schemas.microsoft.com/office/2006/metadata/properties" xmlns:ns2="27058cd0-5e5c-4963-98f7-4ed19137dcdd" targetNamespace="http://schemas.microsoft.com/office/2006/metadata/properties" ma:root="true" ma:fieldsID="09a063501e68841331f3324b7175fafc" ns2:_="">
    <xsd:import namespace="27058cd0-5e5c-4963-98f7-4ed19137dc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058cd0-5e5c-4963-98f7-4ed19137dc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254B5F-C7A5-4B5E-B6AF-D47500DB9F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281CCC-1F0E-4B3C-9FAD-E099E4D72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058cd0-5e5c-4963-98f7-4ed19137dc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DAF312-B3C1-4F00-944A-6B8C871161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470</Words>
  <Application>Microsoft Office PowerPoint</Application>
  <PresentationFormat>Apresentação na tela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TimesNewRoman</vt:lpstr>
      <vt:lpstr>Tema do Office</vt:lpstr>
      <vt:lpstr>Apresentação do PowerPoint</vt:lpstr>
      <vt:lpstr>Mãos que alimentam</vt:lpstr>
      <vt:lpstr>Introdução</vt:lpstr>
      <vt:lpstr>Proposta de trabalho e viabilidade</vt:lpstr>
      <vt:lpstr>Conceitos, tecnologias e ferramentas envolvidos</vt:lpstr>
      <vt:lpstr>Resultados esperados</vt:lpstr>
      <vt:lpstr>Referências</vt:lpstr>
      <vt:lpstr>Referências</vt:lpstr>
      <vt:lpstr>Mãos que alimentam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Kelvin Cluxnei</cp:lastModifiedBy>
  <cp:revision>56</cp:revision>
  <cp:lastPrinted>2019-09-05T19:33:05Z</cp:lastPrinted>
  <dcterms:created xsi:type="dcterms:W3CDTF">2013-10-10T17:31:52Z</dcterms:created>
  <dcterms:modified xsi:type="dcterms:W3CDTF">2020-06-22T00:57:35Z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0x010100AC8DF8FECB99A14593D3025A836A2C67</vt:lpwstr>
  </property>
</Properties>
</file>