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ena" initials="M" lastIdx="1" clrIdx="0">
    <p:extLst>
      <p:ext uri="{19B8F6BF-5375-455C-9EA6-DF929625EA0E}">
        <p15:presenceInfo xmlns:p15="http://schemas.microsoft.com/office/powerpoint/2012/main" userId="Mile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8900"/>
    <a:srgbClr val="8E6C00"/>
    <a:srgbClr val="9954CC"/>
    <a:srgbClr val="66FF33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19T15:32:33.998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7697-F212-4F7A-80B3-AEADBAA754CD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9E99-7BAB-4431-8EA5-E7AF4FB08E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86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7697-F212-4F7A-80B3-AEADBAA754CD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9E99-7BAB-4431-8EA5-E7AF4FB08E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55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7697-F212-4F7A-80B3-AEADBAA754CD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9E99-7BAB-4431-8EA5-E7AF4FB08E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21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7697-F212-4F7A-80B3-AEADBAA754CD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9E99-7BAB-4431-8EA5-E7AF4FB08E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51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7697-F212-4F7A-80B3-AEADBAA754CD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9E99-7BAB-4431-8EA5-E7AF4FB08E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45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7697-F212-4F7A-80B3-AEADBAA754CD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9E99-7BAB-4431-8EA5-E7AF4FB08E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70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7697-F212-4F7A-80B3-AEADBAA754CD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9E99-7BAB-4431-8EA5-E7AF4FB08E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80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7697-F212-4F7A-80B3-AEADBAA754CD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9E99-7BAB-4431-8EA5-E7AF4FB08E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76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7697-F212-4F7A-80B3-AEADBAA754CD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9E99-7BAB-4431-8EA5-E7AF4FB08E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31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7697-F212-4F7A-80B3-AEADBAA754CD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9E99-7BAB-4431-8EA5-E7AF4FB08E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7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7697-F212-4F7A-80B3-AEADBAA754CD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9E99-7BAB-4431-8EA5-E7AF4FB08E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74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27697-F212-4F7A-80B3-AEADBAA754CD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69E99-7BAB-4431-8EA5-E7AF4FB08E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91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beestart.com.br/wp-content/uploads/2016/05/canvas-modelo-negocio-beest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92" y="0"/>
            <a:ext cx="11754678" cy="677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068946" y="1712890"/>
            <a:ext cx="117197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FATEC</a:t>
            </a:r>
            <a:endParaRPr lang="pt-BR" sz="11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68946" y="2231050"/>
            <a:ext cx="117197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Entidades</a:t>
            </a:r>
            <a:endParaRPr lang="pt-BR" sz="11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68946" y="2749210"/>
            <a:ext cx="117197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Restaurantes</a:t>
            </a:r>
            <a:endParaRPr lang="pt-BR" sz="11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68946" y="3436647"/>
            <a:ext cx="117197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Supermercados</a:t>
            </a:r>
            <a:endParaRPr lang="pt-BR" sz="11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068946" y="3956462"/>
            <a:ext cx="117197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CEAGESP/CEASA</a:t>
            </a:r>
            <a:endParaRPr lang="pt-BR" sz="11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058078" y="1742691"/>
            <a:ext cx="1740162" cy="76944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Unir empresas que precisam doar com pessoas que precisam receber</a:t>
            </a:r>
            <a:endParaRPr lang="pt-BR" sz="11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3058078" y="3449959"/>
            <a:ext cx="1171978" cy="2616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ADM</a:t>
            </a:r>
            <a:endParaRPr lang="pt-BR" sz="11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058078" y="3851557"/>
            <a:ext cx="1171978" cy="2616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Aplicativo/Site</a:t>
            </a:r>
            <a:endParaRPr lang="pt-BR" sz="11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058078" y="4243837"/>
            <a:ext cx="1171978" cy="2616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Comercial </a:t>
            </a:r>
            <a:endParaRPr lang="pt-BR" sz="11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291008" y="1488775"/>
            <a:ext cx="1745333" cy="60016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Compartilhamento de </a:t>
            </a:r>
            <a:r>
              <a:rPr lang="pt-BR" sz="1100" dirty="0" smtClean="0"/>
              <a:t>alimentos </a:t>
            </a:r>
            <a:r>
              <a:rPr lang="pt-BR" sz="1100" dirty="0" smtClean="0"/>
              <a:t>para quem precisa </a:t>
            </a:r>
            <a:endParaRPr lang="pt-BR" sz="11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291008" y="2283952"/>
            <a:ext cx="1745333" cy="2616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Gratuito</a:t>
            </a:r>
            <a:endParaRPr lang="pt-BR" sz="11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256464" y="2749210"/>
            <a:ext cx="1745333" cy="2616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Almoço e Janta</a:t>
            </a:r>
            <a:endParaRPr lang="pt-BR" sz="11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280140" y="1488775"/>
            <a:ext cx="1989132" cy="261610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Solidariedade</a:t>
            </a:r>
            <a:endParaRPr lang="pt-BR" sz="11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7280140" y="1873496"/>
            <a:ext cx="1989132" cy="430887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Criar relacionamento através de Ações </a:t>
            </a:r>
            <a:endParaRPr lang="pt-BR" sz="11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7280140" y="2427494"/>
            <a:ext cx="1989132" cy="261610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Suporte a empresas/pessoas</a:t>
            </a:r>
            <a:endParaRPr lang="pt-BR" sz="11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7280140" y="3591742"/>
            <a:ext cx="1989132" cy="261610"/>
          </a:xfrm>
          <a:prstGeom prst="rect">
            <a:avLst/>
          </a:prstGeom>
          <a:solidFill>
            <a:srgbClr val="66FF33"/>
          </a:solidFill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Mídias Sociais</a:t>
            </a:r>
            <a:endParaRPr lang="pt-BR" sz="11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7280140" y="4070532"/>
            <a:ext cx="1989132" cy="261610"/>
          </a:xfrm>
          <a:prstGeom prst="rect">
            <a:avLst/>
          </a:prstGeom>
          <a:solidFill>
            <a:srgbClr val="66FF33"/>
          </a:solidFill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Site</a:t>
            </a:r>
            <a:endParaRPr lang="pt-BR" sz="11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7280140" y="4494380"/>
            <a:ext cx="1989132" cy="261610"/>
          </a:xfrm>
          <a:prstGeom prst="rect">
            <a:avLst/>
          </a:prstGeom>
          <a:solidFill>
            <a:srgbClr val="66FF33"/>
          </a:solidFill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Aplicativo</a:t>
            </a:r>
            <a:endParaRPr lang="pt-BR" sz="11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9487509" y="1740988"/>
            <a:ext cx="2076134" cy="261610"/>
          </a:xfrm>
          <a:prstGeom prst="rect">
            <a:avLst/>
          </a:prstGeom>
          <a:solidFill>
            <a:srgbClr val="9954CC"/>
          </a:solidFill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Entidades que doam  refeições.</a:t>
            </a:r>
            <a:endParaRPr lang="pt-BR" sz="11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9487509" y="2191340"/>
            <a:ext cx="2076134" cy="430887"/>
          </a:xfrm>
          <a:prstGeom prst="rect">
            <a:avLst/>
          </a:prstGeom>
          <a:solidFill>
            <a:srgbClr val="9954CC"/>
          </a:solidFill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Empresas de pequeno/médio e grande porte</a:t>
            </a:r>
            <a:endParaRPr lang="pt-BR" sz="11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9487509" y="2877074"/>
            <a:ext cx="2076134" cy="261610"/>
          </a:xfrm>
          <a:prstGeom prst="rect">
            <a:avLst/>
          </a:prstGeom>
          <a:solidFill>
            <a:srgbClr val="9954CC"/>
          </a:solidFill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Sorocaba</a:t>
            </a:r>
            <a:endParaRPr lang="pt-BR" sz="11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855586" y="5543766"/>
            <a:ext cx="1171978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TI/Plataforma </a:t>
            </a:r>
            <a:endParaRPr lang="pt-BR" sz="11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6295052" y="5525395"/>
            <a:ext cx="2974220" cy="261610"/>
          </a:xfrm>
          <a:prstGeom prst="rect">
            <a:avLst/>
          </a:prstGeom>
          <a:solidFill>
            <a:srgbClr val="B48900"/>
          </a:solidFill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O OBJETIVO É SER GRATUITO.</a:t>
            </a:r>
            <a:endParaRPr lang="pt-BR" sz="11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644067" y="328889"/>
            <a:ext cx="1930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Milena Rodrigues	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22569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62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Milena</dc:creator>
  <cp:lastModifiedBy>Milena</cp:lastModifiedBy>
  <cp:revision>9</cp:revision>
  <cp:lastPrinted>2019-03-04T18:58:32Z</cp:lastPrinted>
  <dcterms:created xsi:type="dcterms:W3CDTF">2018-10-18T17:44:06Z</dcterms:created>
  <dcterms:modified xsi:type="dcterms:W3CDTF">2019-11-25T14:48:19Z</dcterms:modified>
</cp:coreProperties>
</file>