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78D82-6319-46EB-9B55-7D4A714CC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6024FE-76DF-4D72-BBB0-C14420CCC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ED74D6-63FD-4B99-8B1F-F706EAB0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29F1-6F2D-4905-B375-CF8EB8C9522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32DB07-E37A-47C6-A3EA-2AE16FE7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C1F517-AD75-49B3-8975-E9359C24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0176-D47B-41A2-9D11-D74A88AC9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31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9AC7E35-EF12-4A28-8B19-9A6A3DF9D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5F801E-D3D2-4E91-BE0F-FE38B969B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20B927-DDFA-49A1-8CA6-194420F7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29F1-6F2D-4905-B375-CF8EB8C9522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3A773E-3632-4EC4-9C9E-A97E070C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B6B486-EB2B-4F96-B1BE-57EB3256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0176-D47B-41A2-9D11-D74A88AC9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87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91B26-7B94-41A5-8389-E05B1810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2DE4AE-EFE1-4A83-96CF-313734B80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8A3BE8-9BB1-4AC0-9625-0878F5F7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29F1-6F2D-4905-B375-CF8EB8C9522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03D7A-AF96-449D-8D91-AE5A6CB3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0B8874-0CEA-49E7-9B9B-FBDF28D6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0176-D47B-41A2-9D11-D74A88AC9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95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FA53D-9CA4-4A37-B97A-56BCD657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DDC17F-221E-4C33-ADBF-E2519BBA5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B0F9FF-A213-4B95-982A-2B7808FEF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019E17-9132-4211-AE53-FBDDAF4A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29F1-6F2D-4905-B375-CF8EB8C9522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8305ED-812E-4FBB-8642-8961C8DE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D24FF1-28BD-48A8-8C1D-8B429C19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0176-D47B-41A2-9D11-D74A88AC9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4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1A856-A7AF-49C9-B7CD-B9376D15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7414A9-DD6A-4692-A119-414E24CA0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04A7E2-A7B6-4C8D-9268-92C106C1F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53A8BE-6789-4624-9523-BD57EF937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979C63-6BF8-43AC-99CC-18886489D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B1EB61D-582B-4C1B-8D9A-F4304387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29F1-6F2D-4905-B375-CF8EB8C9522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AD0111-76E7-43C0-85B3-580A6BCC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1ABB0F-986C-464F-BD82-0E13C817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0176-D47B-41A2-9D11-D74A88AC9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68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EE271-CA64-47DE-A0BA-999F6A94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C74C24-BF22-4F61-8889-F0E08B15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29F1-6F2D-4905-B375-CF8EB8C9522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C3DF2F-E6E2-4D47-9BFA-27E310F8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1ACEE1-323D-4A72-8624-6E47BCB9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0176-D47B-41A2-9D11-D74A88AC9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3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5A7850-5489-4832-B56F-F9E403E1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29F1-6F2D-4905-B375-CF8EB8C9522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7ECCD6-7B8D-4939-9BB0-136AC9B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D9CA4F-B270-447D-88A7-3F2F2C3D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0176-D47B-41A2-9D11-D74A88AC9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28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9D514-751D-4700-824B-2A45446E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B365C5-0508-4717-BDEB-75DD0919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45DC39-594A-48ED-A9FC-7D2DD073D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34EC29-DABF-48C1-8085-4B4C6DCE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29F1-6F2D-4905-B375-CF8EB8C9522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294690-1196-4353-9BC5-9C57E922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40116A-0322-42AB-AEE1-6B7A39F1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0176-D47B-41A2-9D11-D74A88AC9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3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3BD1D-9244-43F9-B40E-AEFEE342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D2927F-B331-46BF-8098-57B5448C4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90F868-38AC-479F-9333-C65CD1CEC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A26475-4B79-47F0-AF0A-A6B0F44A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29F1-6F2D-4905-B375-CF8EB8C9522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165E82-B1D7-4623-A127-735735A9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16008B-9418-45C2-8B48-C6D6E905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0176-D47B-41A2-9D11-D74A88AC9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15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3DA4-CC33-4CD3-AFB9-8AE7602F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5E4049-D9F4-4E1E-AC5A-A5F40707D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27C161-48FF-4EF0-A6C8-EE0CD1AB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29F1-6F2D-4905-B375-CF8EB8C9522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A305DA-94E7-4884-8387-31FE0865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CCEEA7-45A5-4DCB-A9B3-4D232BD6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0176-D47B-41A2-9D11-D74A88AC9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03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F86F5-80C7-4773-89FA-8AD7A144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BA31DD-156B-4108-A507-64C1DF867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959069-056D-4EE4-B7BB-1BCB8CD49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929F1-6F2D-4905-B375-CF8EB8C95220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6F6E83-7866-42F5-9562-0627BDFD4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31E29A-5761-4F0E-9240-A2F769832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50176-D47B-41A2-9D11-D74A88AC9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9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E037D-7AD3-4DFD-83A5-16416266A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Игра на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7FB80E-023E-4C83-9647-BBAC26478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0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E7640-437B-4A46-B20D-33C6E820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758" y="3429000"/>
            <a:ext cx="9978484" cy="114497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игре вы играете за полицейского, который пытается убежать от зомби, которые его окружили в здании</a:t>
            </a:r>
          </a:p>
        </p:txBody>
      </p:sp>
    </p:spTree>
    <p:extLst>
      <p:ext uri="{BB962C8B-B14F-4D97-AF65-F5344CB8AC3E}">
        <p14:creationId xmlns:p14="http://schemas.microsoft.com/office/powerpoint/2010/main" val="131056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3AF72AB6-BF8A-4C92-9538-EAC815592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6839"/>
            <a:ext cx="10564696" cy="5732811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игре реализованы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Меню с паузой и загрузкой уровня</a:t>
            </a:r>
          </a:p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Загрузка карты с файла</a:t>
            </a:r>
          </a:p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Спрайты со всеми их функциями</a:t>
            </a:r>
          </a:p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Звук</a:t>
            </a:r>
          </a:p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НПС</a:t>
            </a:r>
          </a:p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Плавное перемещение</a:t>
            </a:r>
          </a:p>
        </p:txBody>
      </p:sp>
    </p:spTree>
    <p:extLst>
      <p:ext uri="{BB962C8B-B14F-4D97-AF65-F5344CB8AC3E}">
        <p14:creationId xmlns:p14="http://schemas.microsoft.com/office/powerpoint/2010/main" val="348152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3C6E9-44F5-4FAD-B97D-419A935B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401E4D-9D1A-4BC5-9664-73AE11AD5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93289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Игра на pygame</vt:lpstr>
      <vt:lpstr>В данной игре вы играете за полицейского, который пытается убежать от зомби, которые его окружили в здании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на pygame</dc:title>
  <dc:creator>Yeti</dc:creator>
  <cp:lastModifiedBy>Yeti</cp:lastModifiedBy>
  <cp:revision>1</cp:revision>
  <dcterms:created xsi:type="dcterms:W3CDTF">2019-04-08T19:45:27Z</dcterms:created>
  <dcterms:modified xsi:type="dcterms:W3CDTF">2019-04-08T19:52:14Z</dcterms:modified>
</cp:coreProperties>
</file>