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68" d="100"/>
          <a:sy n="68" d="100"/>
        </p:scale>
        <p:origin x="-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7E90-4B07-494B-B08A-76071241116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212F-BC02-4F12-9E67-70AEEC83C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99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7E90-4B07-494B-B08A-76071241116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212F-BC02-4F12-9E67-70AEEC83C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69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7E90-4B07-494B-B08A-76071241116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212F-BC02-4F12-9E67-70AEEC83C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012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7E90-4B07-494B-B08A-76071241116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212F-BC02-4F12-9E67-70AEEC83C40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7464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7E90-4B07-494B-B08A-76071241116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212F-BC02-4F12-9E67-70AEEC83C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536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7E90-4B07-494B-B08A-76071241116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212F-BC02-4F12-9E67-70AEEC83C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068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7E90-4B07-494B-B08A-76071241116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212F-BC02-4F12-9E67-70AEEC83C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75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7E90-4B07-494B-B08A-76071241116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212F-BC02-4F12-9E67-70AEEC83C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534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7E90-4B07-494B-B08A-76071241116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212F-BC02-4F12-9E67-70AEEC83C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49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7E90-4B07-494B-B08A-76071241116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212F-BC02-4F12-9E67-70AEEC83C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04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7E90-4B07-494B-B08A-76071241116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212F-BC02-4F12-9E67-70AEEC83C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74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7E90-4B07-494B-B08A-76071241116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212F-BC02-4F12-9E67-70AEEC83C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59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7E90-4B07-494B-B08A-76071241116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212F-BC02-4F12-9E67-70AEEC83C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04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7E90-4B07-494B-B08A-76071241116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212F-BC02-4F12-9E67-70AEEC83C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26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7E90-4B07-494B-B08A-76071241116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212F-BC02-4F12-9E67-70AEEC83C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57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7E90-4B07-494B-B08A-76071241116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212F-BC02-4F12-9E67-70AEEC83C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1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7E90-4B07-494B-B08A-76071241116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212F-BC02-4F12-9E67-70AEEC83C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48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C7D7E90-4B07-494B-B08A-76071241116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F39212F-BC02-4F12-9E67-70AEEC83C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140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8CE76-19E6-419B-A703-8E31276CD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0"/>
            <a:ext cx="9440034" cy="182880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Самодельный Сапёр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0D3029-DDB1-47D4-A0CE-47E3CCEDC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074339"/>
            <a:ext cx="9440034" cy="1049867"/>
          </a:xfrm>
        </p:spPr>
        <p:txBody>
          <a:bodyPr/>
          <a:lstStyle/>
          <a:p>
            <a:r>
              <a:rPr lang="ru-RU" dirty="0">
                <a:solidFill>
                  <a:schemeClr val="tx2">
                    <a:lumMod val="10000"/>
                  </a:schemeClr>
                </a:solidFill>
              </a:rPr>
              <a:t>Несправедливости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Windows</a:t>
            </a:r>
            <a:endParaRPr lang="ru-RU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B16F1-0501-4D63-A929-288B022C74F3}"/>
              </a:ext>
            </a:extLst>
          </p:cNvPr>
          <p:cNvSpPr txBox="1"/>
          <p:nvPr/>
        </p:nvSpPr>
        <p:spPr>
          <a:xfrm>
            <a:off x="8548914" y="5029200"/>
            <a:ext cx="294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Капанина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8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163B6-68CE-48AD-A276-188EFC9C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E314A-66FB-40C3-8694-28CDA988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09" y="1589314"/>
            <a:ext cx="6561062" cy="4659086"/>
          </a:xfrm>
        </p:spPr>
        <p:txBody>
          <a:bodyPr>
            <a:normAutofit/>
          </a:bodyPr>
          <a:lstStyle/>
          <a:p>
            <a:r>
              <a:rPr lang="ru-RU" sz="2800" dirty="0"/>
              <a:t>При обновлении </a:t>
            </a:r>
            <a:r>
              <a:rPr lang="en-US" sz="2800" dirty="0"/>
              <a:t>Windows </a:t>
            </a:r>
            <a:r>
              <a:rPr lang="ru-RU" sz="2800" dirty="0"/>
              <a:t>с 7 до 10, мы теряем, наверное, одну из самых важных функций из тех, что имеются</a:t>
            </a:r>
            <a:r>
              <a:rPr lang="en-US" sz="2800" dirty="0"/>
              <a:t>: </a:t>
            </a:r>
            <a:r>
              <a:rPr lang="ru-RU" sz="2800" dirty="0"/>
              <a:t>мы теряем величайшую игру, которая улучшала нашу жизнь, когда нам нечего было делать – Сапёр</a:t>
            </a:r>
            <a:r>
              <a:rPr lang="en-US" sz="2800" dirty="0"/>
              <a:t>.</a:t>
            </a:r>
            <a:r>
              <a:rPr lang="ru-RU" sz="2800" dirty="0"/>
              <a:t> Чтобы исправить эту несправедливость я написал программу, которая имитирует всеми известную игру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ADD3E3-29D8-412C-9245-DBD4C0D6F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365" y="1589315"/>
            <a:ext cx="3688192" cy="490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7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7CCC3-8DD8-49DF-9511-055B508F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ru-RU" b="1" dirty="0">
                <a:effectLst/>
              </a:rPr>
              <a:t>Описание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0BA56A-6B42-47E2-8AA0-CFE519F1F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58" y="1087681"/>
            <a:ext cx="5655818" cy="5116172"/>
          </a:xfrm>
        </p:spPr>
        <p:txBody>
          <a:bodyPr/>
          <a:lstStyle/>
          <a:p>
            <a:pPr marL="36900" indent="0">
              <a:buNone/>
            </a:pPr>
            <a:r>
              <a:rPr lang="ru-RU" dirty="0">
                <a:solidFill>
                  <a:schemeClr val="tx1"/>
                </a:solidFill>
              </a:rPr>
              <a:t>Для того, чтобы добиться результата, я использовал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PyQt5 </a:t>
            </a:r>
            <a:r>
              <a:rPr lang="ru-RU" dirty="0">
                <a:solidFill>
                  <a:schemeClr val="tx1"/>
                </a:solidFill>
              </a:rPr>
              <a:t>и класс позволяющий создавать окно программы, включающий в себя функции для реализации различных задач в программе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</a:rPr>
              <a:t>Библиотеку </a:t>
            </a:r>
            <a:r>
              <a:rPr lang="en-US" dirty="0">
                <a:solidFill>
                  <a:schemeClr val="tx1"/>
                </a:solidFill>
              </a:rPr>
              <a:t>Random </a:t>
            </a:r>
            <a:r>
              <a:rPr lang="ru-RU" dirty="0">
                <a:solidFill>
                  <a:schemeClr val="tx1"/>
                </a:solidFill>
              </a:rPr>
              <a:t> и собственными силами написанный класс, генерирующий поле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</a:rPr>
              <a:t>Кнопки, группы кнопок, диалоговые окна, иконки, а также класс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ru-RU" dirty="0">
                <a:solidFill>
                  <a:schemeClr val="tx1"/>
                </a:solidFill>
              </a:rPr>
              <a:t> различающий какой из кнопок мыши было совершено нажатие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5E2E30-CE4B-4514-80D5-C41B88EF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065" y="1087681"/>
            <a:ext cx="3520976" cy="470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4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F7A2F-A05B-4A2B-B245-83103C61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ru-RU" b="1" dirty="0">
                <a:effectLst/>
              </a:rPr>
              <a:t>Описание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A3B88D-6C26-4940-8AB5-151B6FAF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970450"/>
            <a:ext cx="4961812" cy="569763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dirty="0"/>
              <a:t>Программа может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err="1"/>
              <a:t>Рандомно</a:t>
            </a:r>
            <a:r>
              <a:rPr lang="ru-RU" dirty="0"/>
              <a:t> генерировать поле после нажатия на первую клавишу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Рекурсивно открывать пустые клетки при наличии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Ставить «флажки»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Открывать клетки по площади при использовании «флажков»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Реагировать на победу и поражение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Способна настраивать поля в пределах 25</a:t>
            </a:r>
            <a:r>
              <a:rPr lang="en-US" dirty="0"/>
              <a:t>x25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если больше, то на экране места не остается)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Перезапускать игры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23D7A1-374D-4220-9549-321F9EC3B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07" y="1307526"/>
            <a:ext cx="3173297" cy="42429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E47376-682B-448D-B273-956E888E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470" y="1307526"/>
            <a:ext cx="3173297" cy="42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1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087D7-6811-4E16-AC17-5912531A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27E66-D627-4AA3-B52E-0F39AB25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заключение хочу сказать, что написание этого мини-проекта это прекрасный опыт, но жалко, что сроки слишком маленькие.</a:t>
            </a:r>
          </a:p>
        </p:txBody>
      </p:sp>
    </p:spTree>
    <p:extLst>
      <p:ext uri="{BB962C8B-B14F-4D97-AF65-F5344CB8AC3E}">
        <p14:creationId xmlns:p14="http://schemas.microsoft.com/office/powerpoint/2010/main" val="4129537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56</TotalTime>
  <Words>210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Calisto MT</vt:lpstr>
      <vt:lpstr>Times New Roman</vt:lpstr>
      <vt:lpstr>Wingdings</vt:lpstr>
      <vt:lpstr>Wingdings 2</vt:lpstr>
      <vt:lpstr>Сланец</vt:lpstr>
      <vt:lpstr>Самодельный Сапёр</vt:lpstr>
      <vt:lpstr>Введение</vt:lpstr>
      <vt:lpstr>Описание реализации</vt:lpstr>
      <vt:lpstr>Описание реализации</vt:lpstr>
      <vt:lpstr>В 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Самодельный Сапёр</dc:title>
  <dc:creator>Yeti</dc:creator>
  <cp:lastModifiedBy>Yeti</cp:lastModifiedBy>
  <cp:revision>6</cp:revision>
  <dcterms:created xsi:type="dcterms:W3CDTF">2018-12-19T18:40:24Z</dcterms:created>
  <dcterms:modified xsi:type="dcterms:W3CDTF">2018-12-19T19:36:34Z</dcterms:modified>
</cp:coreProperties>
</file>