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83B36-BB2E-4243-8CED-1F19E82D4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79CD4D-506A-4B5F-B79E-A1742D76A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DCB14F-A2B9-4AE4-9A41-103CAE29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24ADD6-2110-486D-B1EB-F20920D9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B97693-2AF4-47FD-864F-968BFDF4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11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453E9-B7E6-4546-AE90-8E43BE46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B434E3-0E20-499A-BC50-7782EA3F3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EA5A2A-F27E-4025-B01B-A54A096C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C2ACF0-3627-44F9-A08B-DCFCAE9C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A4E244-A20E-4EF0-AD95-533145CE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03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F4BEC5-E5E0-4BDD-9950-20BF1C336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85F70F-5354-4B9F-9F04-0A7B8B560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C04B6B-4435-4DE8-A5BC-2376477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102E15-DAA8-4477-9E9D-1D1FB500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495C59-AA29-4FB1-8854-1EB80716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30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DC54A-768E-4F7B-B896-EE836C90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AFBA2E-ECCF-4987-BDCB-06723411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7910B6-04EF-44BC-A354-59D0E3DF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4712CE-AC4E-4677-8F63-64139B1D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89D936-8577-4E2F-9303-B0146E8D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1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83552-B2DC-40F8-A336-EA8A013F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F77526-25C4-454F-9E42-0E87B468A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821300-C167-4B85-9F7A-5D98B4CB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FD777B-B77D-46DE-9A8B-C4F20B7A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3A827B-EADA-4E1E-96D0-83E1631C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11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16AAA-19DA-4046-96B9-404836D5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1F1A53-56D1-4448-8E4C-C147A3161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485840-CDAF-4525-AA6A-16670D5B0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68050D-2E9C-44A1-86CE-54CBC96B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455741-052A-40A7-9A88-F190FFC1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14BECB-7E3C-4660-9C65-450C101B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45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09108-C1E6-41B9-854C-38CDC63A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01F84D-EB8F-4052-AA8A-9E32F3D73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3B9CE6-3BBB-4785-8236-C460D16D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70C8D9-D731-4F1D-BEF4-CA5265AF4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03FC67-4908-4AFD-9082-9E280CE70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134525E-B735-4309-8040-D687F25E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C94785-0081-40A8-91DC-E79A2C2E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122B20-2B52-4898-B583-DDB827B5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10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B6D1F-3BAD-4D8B-81F8-3482F8DE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BAF728-A028-46F2-9421-131EB9DB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B7F85A-FFF3-4E0C-BD1E-48C8664A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AC4396-4A0E-4AE6-8326-F85C49AC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3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7B69A4-CF34-41AB-A229-F141AFE9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84D3F5-45B8-4B0C-B362-B3B190C7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1AD9EC-4DE7-4A5A-BEF3-AE6253D8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89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44FBD-5CCC-4A96-AB82-4515D7F0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47A307-304D-4C6B-B3DD-57A170C6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AFAEA3-ECEA-40D3-9015-DF9C4F5A3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8DC9A-1163-412D-9064-A5AF3089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93AC5A-C57E-4D4C-8292-C1EB4D84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846783-241D-4C1B-B59F-B5D7CDDC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47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AB2A4-C184-46DB-8860-525FCE0D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AC564C2-EC4B-4177-8FF4-F7A67E302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70BD56-C13F-4534-8546-77096C9C4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4C5BAC-B180-4B99-B18D-99350D25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8305FE-66E1-437E-8D3D-63C53A12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384357-B83F-4B8E-A34A-0A332913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28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A544B-C037-4784-BDF4-F53320B1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7B225D-E171-4F4F-83CF-08DF5387C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BD7239-BAD7-4940-AD44-B267D3351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B289-7159-4910-AD06-59621C84CAAB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BC4ACD-BC95-4169-BA29-F3CB020E2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EB856-FDC4-4E3E-8A49-5D8E6396F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72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91E6B-5258-43B3-B825-C6B65470F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429591"/>
            <a:ext cx="9144000" cy="23876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– имитация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Яндекс.Лицея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47DD9C-7161-4E10-9FBD-9BE4F006E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8629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WebServer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1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0F8A5-C83F-43F2-97C4-D87915F0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9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Коротко в общем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EC551A-532F-4795-ADC4-07543019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70" y="2141537"/>
            <a:ext cx="5006008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делится на 3 вида пользователей: ученика, учителя и админа.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из них имеет свои возможности и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13238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BD51F-6D15-4489-8AEA-BFCDAA9D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89BBA3-3C80-4308-A0B7-6CC2C1C2C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0749"/>
            <a:ext cx="4898923" cy="399681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отправлять посылки с кодом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их изменять или удалять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Видеть полный список своих задач, с их статусами</a:t>
            </a:r>
          </a:p>
        </p:txBody>
      </p:sp>
    </p:spTree>
    <p:extLst>
      <p:ext uri="{BB962C8B-B14F-4D97-AF65-F5344CB8AC3E}">
        <p14:creationId xmlns:p14="http://schemas.microsoft.com/office/powerpoint/2010/main" val="20052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B9FBB-24C1-4520-897C-751E4759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BCE41-210E-4FFD-9C9B-007C0DAC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103"/>
            <a:ext cx="4839929" cy="515077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список всех своих учеников и их посылок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изменять статус посылки и просматривать ее код</a:t>
            </a:r>
          </a:p>
        </p:txBody>
      </p:sp>
    </p:spTree>
    <p:extLst>
      <p:ext uri="{BB962C8B-B14F-4D97-AF65-F5344CB8AC3E}">
        <p14:creationId xmlns:p14="http://schemas.microsoft.com/office/powerpoint/2010/main" val="190149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14DC8-84DB-4588-8FDE-7F0DE7F7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34A953-5A39-43F8-93BD-275CF2535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261"/>
            <a:ext cx="5075903" cy="513561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доступ к списку всех учителей и их параметров (кол-во учеников и кол-во проверенных /непроверенных задач)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доступ почти ко всем страницам пользователей (кроме удаления или изменения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посылок)((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счет адреса))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2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ED098-CCB7-4675-8172-3390F0CD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8E2CB1-50A3-4E1D-A2CD-03685B5A7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9676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107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Сайт – имитация Яндекс.Лицея</vt:lpstr>
      <vt:lpstr> Коротко в общем</vt:lpstr>
      <vt:lpstr>Ученик</vt:lpstr>
      <vt:lpstr>Учитель</vt:lpstr>
      <vt:lpstr>Админ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– имитация Яндекс.Лицея</dc:title>
  <dc:creator>Yeti</dc:creator>
  <cp:lastModifiedBy>Yeti</cp:lastModifiedBy>
  <cp:revision>2</cp:revision>
  <dcterms:created xsi:type="dcterms:W3CDTF">2019-04-21T17:46:53Z</dcterms:created>
  <dcterms:modified xsi:type="dcterms:W3CDTF">2019-04-21T18:03:02Z</dcterms:modified>
</cp:coreProperties>
</file>