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14160-FD16-78F6-0846-F7FBC5609C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82378" y="-82378"/>
            <a:ext cx="12389708" cy="7076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冠穎 吳</cp:lastModifiedBy>
  <cp:revision>2</cp:revision>
  <dcterms:created xsi:type="dcterms:W3CDTF">2024-09-16T08:29:48Z</dcterms:created>
  <dcterms:modified xsi:type="dcterms:W3CDTF">2024-10-05T04:16:13Z</dcterms:modified>
</cp:coreProperties>
</file>