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73" r:id="rId8"/>
    <p:sldId id="276" r:id="rId9"/>
    <p:sldId id="277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746C2E-7E80-4D3A-A6C9-F2F34FC296BD}" v="32" dt="2023-04-07T04:45:14.429"/>
    <p1510:client id="{5C61FDF1-9E8B-4627-B0EC-75AA09E2FC40}" v="893" dt="2023-04-11T02:52:09.089"/>
    <p1510:client id="{DCE60D24-256E-442A-B8AD-0643973765AD}" v="2962" dt="2023-04-07T04:10:03.7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43"/>
    <p:restoredTop sz="94718"/>
  </p:normalViewPr>
  <p:slideViewPr>
    <p:cSldViewPr snapToGrid="0">
      <p:cViewPr>
        <p:scale>
          <a:sx n="100" d="100"/>
          <a:sy n="100" d="100"/>
        </p:scale>
        <p:origin x="235" y="-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41C8AD-C370-4C01-87A2-1E2D86B0A636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394DDFC-26A1-437E-8463-50F05BC9FADC}">
      <dgm:prSet/>
      <dgm:spPr/>
      <dgm:t>
        <a:bodyPr/>
        <a:lstStyle/>
        <a:p>
          <a:r>
            <a:rPr lang="en-US" dirty="0" err="1"/>
            <a:t>Основна</a:t>
          </a:r>
          <a:r>
            <a:rPr lang="en-US" dirty="0"/>
            <a:t> </a:t>
          </a:r>
          <a:r>
            <a:rPr lang="en-US" dirty="0" err="1"/>
            <a:t>идея</a:t>
          </a:r>
          <a:r>
            <a:rPr lang="en-US" dirty="0"/>
            <a:t> </a:t>
          </a:r>
          <a:r>
            <a:rPr lang="en-US" dirty="0" err="1"/>
            <a:t>на</a:t>
          </a:r>
          <a:r>
            <a:rPr lang="en-US" dirty="0"/>
            <a:t> </a:t>
          </a:r>
          <a:r>
            <a:rPr lang="en-US" dirty="0" err="1"/>
            <a:t>проекта</a:t>
          </a:r>
          <a:endParaRPr lang="en-US" dirty="0"/>
        </a:p>
      </dgm:t>
    </dgm:pt>
    <dgm:pt modelId="{912E2E97-74F1-4356-8D5B-BA04A300733F}" type="parTrans" cxnId="{2745FA2D-81AA-4183-95FF-4BA9C3C53708}">
      <dgm:prSet/>
      <dgm:spPr/>
      <dgm:t>
        <a:bodyPr/>
        <a:lstStyle/>
        <a:p>
          <a:endParaRPr lang="en-US"/>
        </a:p>
      </dgm:t>
    </dgm:pt>
    <dgm:pt modelId="{3417B07B-AD9A-4F8F-B117-F3B2EFA75292}" type="sibTrans" cxnId="{2745FA2D-81AA-4183-95FF-4BA9C3C53708}">
      <dgm:prSet/>
      <dgm:spPr/>
      <dgm:t>
        <a:bodyPr/>
        <a:lstStyle/>
        <a:p>
          <a:endParaRPr lang="en-US"/>
        </a:p>
      </dgm:t>
    </dgm:pt>
    <dgm:pt modelId="{53B3B2F5-4013-4B26-86A7-BCEEAEA58F76}">
      <dgm:prSet/>
      <dgm:spPr/>
      <dgm:t>
        <a:bodyPr/>
        <a:lstStyle/>
        <a:p>
          <a:r>
            <a:rPr lang="en-US" dirty="0" err="1"/>
            <a:t>Област</a:t>
          </a:r>
          <a:r>
            <a:rPr lang="en-US" dirty="0"/>
            <a:t> </a:t>
          </a:r>
          <a:r>
            <a:rPr lang="en-US" dirty="0" err="1"/>
            <a:t>на</a:t>
          </a:r>
          <a:r>
            <a:rPr lang="en-US" dirty="0"/>
            <a:t> </a:t>
          </a:r>
          <a:r>
            <a:rPr lang="en-US" dirty="0" err="1"/>
            <a:t>разработка</a:t>
          </a:r>
          <a:r>
            <a:rPr lang="en-US" dirty="0"/>
            <a:t> </a:t>
          </a:r>
          <a:r>
            <a:rPr lang="en-US" dirty="0" err="1"/>
            <a:t>на</a:t>
          </a:r>
          <a:r>
            <a:rPr lang="en-US" dirty="0"/>
            <a:t> </a:t>
          </a:r>
          <a:r>
            <a:rPr lang="en-US" dirty="0" err="1"/>
            <a:t>проекта</a:t>
          </a:r>
          <a:endParaRPr lang="en-US" dirty="0"/>
        </a:p>
      </dgm:t>
    </dgm:pt>
    <dgm:pt modelId="{7B4935FF-0240-41F9-91B2-E612245C0F75}" type="parTrans" cxnId="{7D09554E-B949-4FC1-A1B7-96A173935A2A}">
      <dgm:prSet/>
      <dgm:spPr/>
      <dgm:t>
        <a:bodyPr/>
        <a:lstStyle/>
        <a:p>
          <a:endParaRPr lang="en-US"/>
        </a:p>
      </dgm:t>
    </dgm:pt>
    <dgm:pt modelId="{90A69F99-D065-449D-9C93-CC7C8513F65A}" type="sibTrans" cxnId="{7D09554E-B949-4FC1-A1B7-96A173935A2A}">
      <dgm:prSet/>
      <dgm:spPr/>
      <dgm:t>
        <a:bodyPr/>
        <a:lstStyle/>
        <a:p>
          <a:endParaRPr lang="en-US"/>
        </a:p>
      </dgm:t>
    </dgm:pt>
    <dgm:pt modelId="{0412B204-2848-44FB-8AFF-494530A6F5D9}">
      <dgm:prSet/>
      <dgm:spPr/>
      <dgm:t>
        <a:bodyPr/>
        <a:lstStyle/>
        <a:p>
          <a:pPr rtl="0"/>
          <a:r>
            <a:rPr lang="en-US" dirty="0" err="1">
              <a:latin typeface="Tenorite"/>
            </a:rPr>
            <a:t>Бъдещи</a:t>
          </a:r>
          <a:r>
            <a:rPr lang="en-US" dirty="0">
              <a:latin typeface="Tenorite"/>
            </a:rPr>
            <a:t> </a:t>
          </a:r>
          <a:r>
            <a:rPr lang="en-US" dirty="0" err="1"/>
            <a:t>цели</a:t>
          </a:r>
          <a:r>
            <a:rPr lang="en-US" dirty="0"/>
            <a:t> </a:t>
          </a:r>
          <a:r>
            <a:rPr lang="en-US" dirty="0" err="1"/>
            <a:t>на</a:t>
          </a:r>
          <a:r>
            <a:rPr lang="en-US" dirty="0"/>
            <a:t> </a:t>
          </a:r>
          <a:r>
            <a:rPr lang="en-US" dirty="0" err="1"/>
            <a:t>проекта</a:t>
          </a:r>
          <a:endParaRPr lang="en-US" dirty="0"/>
        </a:p>
      </dgm:t>
    </dgm:pt>
    <dgm:pt modelId="{3B79EDD3-49C6-41DD-BF8C-9AF909F5298C}" type="parTrans" cxnId="{913E6DAA-6FC4-4E19-AA4F-AC73A34DC5E7}">
      <dgm:prSet/>
      <dgm:spPr/>
      <dgm:t>
        <a:bodyPr/>
        <a:lstStyle/>
        <a:p>
          <a:endParaRPr lang="en-US"/>
        </a:p>
      </dgm:t>
    </dgm:pt>
    <dgm:pt modelId="{0425566F-1BE5-4191-A0AB-5AE494C7ABB4}" type="sibTrans" cxnId="{913E6DAA-6FC4-4E19-AA4F-AC73A34DC5E7}">
      <dgm:prSet/>
      <dgm:spPr/>
      <dgm:t>
        <a:bodyPr/>
        <a:lstStyle/>
        <a:p>
          <a:endParaRPr lang="en-US"/>
        </a:p>
      </dgm:t>
    </dgm:pt>
    <dgm:pt modelId="{E68B9334-C0FC-41F1-AD80-F128DD12AC41}">
      <dgm:prSet phldr="0"/>
      <dgm:spPr/>
      <dgm:t>
        <a:bodyPr/>
        <a:lstStyle/>
        <a:p>
          <a:pPr rtl="0"/>
          <a:r>
            <a:rPr lang="en-US" dirty="0" err="1">
              <a:latin typeface="Tenorite"/>
            </a:rPr>
            <a:t>Защо</a:t>
          </a:r>
          <a:r>
            <a:rPr lang="en-US" dirty="0">
              <a:latin typeface="Tenorite"/>
            </a:rPr>
            <a:t> </a:t>
          </a:r>
          <a:r>
            <a:rPr lang="en-US" dirty="0" err="1">
              <a:latin typeface="Tenorite"/>
            </a:rPr>
            <a:t>ChangeItUp</a:t>
          </a:r>
          <a:r>
            <a:rPr lang="en-US" dirty="0">
              <a:latin typeface="Tenorite"/>
            </a:rPr>
            <a:t>?</a:t>
          </a:r>
        </a:p>
      </dgm:t>
    </dgm:pt>
    <dgm:pt modelId="{A95B4A3B-C5E3-4889-8213-F790534046EE}" type="parTrans" cxnId="{838C4907-1C6B-475C-8D59-D7C7D4E6CE7D}">
      <dgm:prSet/>
      <dgm:spPr/>
    </dgm:pt>
    <dgm:pt modelId="{84B5C68B-07BF-4626-9883-AC0B6E873227}" type="sibTrans" cxnId="{838C4907-1C6B-475C-8D59-D7C7D4E6CE7D}">
      <dgm:prSet/>
      <dgm:spPr/>
    </dgm:pt>
    <dgm:pt modelId="{B479DED6-7B50-4172-9E7F-46D01D588596}" type="pres">
      <dgm:prSet presAssocID="{DE41C8AD-C370-4C01-87A2-1E2D86B0A636}" presName="linear" presStyleCnt="0">
        <dgm:presLayoutVars>
          <dgm:dir/>
          <dgm:animLvl val="lvl"/>
          <dgm:resizeHandles val="exact"/>
        </dgm:presLayoutVars>
      </dgm:prSet>
      <dgm:spPr/>
    </dgm:pt>
    <dgm:pt modelId="{9BC8643D-0155-4B51-A287-0DCBBADBD811}" type="pres">
      <dgm:prSet presAssocID="{F394DDFC-26A1-437E-8463-50F05BC9FADC}" presName="parentLin" presStyleCnt="0"/>
      <dgm:spPr/>
    </dgm:pt>
    <dgm:pt modelId="{436692E3-DD9E-423B-A695-C92186BDDAA8}" type="pres">
      <dgm:prSet presAssocID="{F394DDFC-26A1-437E-8463-50F05BC9FADC}" presName="parentLeftMargin" presStyleLbl="node1" presStyleIdx="0" presStyleCnt="4"/>
      <dgm:spPr/>
    </dgm:pt>
    <dgm:pt modelId="{F7918324-1A1C-4FEC-81C3-CCCA3F6E3890}" type="pres">
      <dgm:prSet presAssocID="{F394DDFC-26A1-437E-8463-50F05BC9FAD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2401F1A-D6C6-493C-BDF9-8F0E32897D82}" type="pres">
      <dgm:prSet presAssocID="{F394DDFC-26A1-437E-8463-50F05BC9FADC}" presName="negativeSpace" presStyleCnt="0"/>
      <dgm:spPr/>
    </dgm:pt>
    <dgm:pt modelId="{39B16D63-7E6F-4520-9123-721E39C5296D}" type="pres">
      <dgm:prSet presAssocID="{F394DDFC-26A1-437E-8463-50F05BC9FADC}" presName="childText" presStyleLbl="conFgAcc1" presStyleIdx="0" presStyleCnt="4">
        <dgm:presLayoutVars>
          <dgm:bulletEnabled val="1"/>
        </dgm:presLayoutVars>
      </dgm:prSet>
      <dgm:spPr/>
    </dgm:pt>
    <dgm:pt modelId="{E5CE500E-5675-4518-BEE5-3B11552242AB}" type="pres">
      <dgm:prSet presAssocID="{3417B07B-AD9A-4F8F-B117-F3B2EFA75292}" presName="spaceBetweenRectangles" presStyleCnt="0"/>
      <dgm:spPr/>
    </dgm:pt>
    <dgm:pt modelId="{B39C5265-61EE-47E5-849C-84A3FF068445}" type="pres">
      <dgm:prSet presAssocID="{53B3B2F5-4013-4B26-86A7-BCEEAEA58F76}" presName="parentLin" presStyleCnt="0"/>
      <dgm:spPr/>
    </dgm:pt>
    <dgm:pt modelId="{EA75515F-8446-469A-959F-AFF816B128F5}" type="pres">
      <dgm:prSet presAssocID="{53B3B2F5-4013-4B26-86A7-BCEEAEA58F76}" presName="parentLeftMargin" presStyleLbl="node1" presStyleIdx="0" presStyleCnt="4"/>
      <dgm:spPr/>
    </dgm:pt>
    <dgm:pt modelId="{EB7AB7FB-95F4-47EA-9BD3-B12E9783ABCC}" type="pres">
      <dgm:prSet presAssocID="{53B3B2F5-4013-4B26-86A7-BCEEAEA58F7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7ACB65F-025F-4113-92EF-AFA52B0E1C93}" type="pres">
      <dgm:prSet presAssocID="{53B3B2F5-4013-4B26-86A7-BCEEAEA58F76}" presName="negativeSpace" presStyleCnt="0"/>
      <dgm:spPr/>
    </dgm:pt>
    <dgm:pt modelId="{3F0D82AB-61FD-4BAE-8DA8-D4434B5728E4}" type="pres">
      <dgm:prSet presAssocID="{53B3B2F5-4013-4B26-86A7-BCEEAEA58F76}" presName="childText" presStyleLbl="conFgAcc1" presStyleIdx="1" presStyleCnt="4">
        <dgm:presLayoutVars>
          <dgm:bulletEnabled val="1"/>
        </dgm:presLayoutVars>
      </dgm:prSet>
      <dgm:spPr/>
    </dgm:pt>
    <dgm:pt modelId="{01B9053D-CCA6-40E7-B2AE-A35652B64B8F}" type="pres">
      <dgm:prSet presAssocID="{90A69F99-D065-449D-9C93-CC7C8513F65A}" presName="spaceBetweenRectangles" presStyleCnt="0"/>
      <dgm:spPr/>
    </dgm:pt>
    <dgm:pt modelId="{C9D8F879-5ED2-40BE-B733-ED3C1151A1C8}" type="pres">
      <dgm:prSet presAssocID="{0412B204-2848-44FB-8AFF-494530A6F5D9}" presName="parentLin" presStyleCnt="0"/>
      <dgm:spPr/>
    </dgm:pt>
    <dgm:pt modelId="{3DBEC1CE-5566-4593-AE81-B608CC15CDDD}" type="pres">
      <dgm:prSet presAssocID="{0412B204-2848-44FB-8AFF-494530A6F5D9}" presName="parentLeftMargin" presStyleLbl="node1" presStyleIdx="1" presStyleCnt="4"/>
      <dgm:spPr/>
    </dgm:pt>
    <dgm:pt modelId="{56F8CC50-42F9-4668-A97C-0A94F24C6E86}" type="pres">
      <dgm:prSet presAssocID="{0412B204-2848-44FB-8AFF-494530A6F5D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5F254AC-C7A1-4586-8A8C-F0DB1F6B1928}" type="pres">
      <dgm:prSet presAssocID="{0412B204-2848-44FB-8AFF-494530A6F5D9}" presName="negativeSpace" presStyleCnt="0"/>
      <dgm:spPr/>
    </dgm:pt>
    <dgm:pt modelId="{DCC057A0-EB02-4B45-86FE-D66D85F0F68C}" type="pres">
      <dgm:prSet presAssocID="{0412B204-2848-44FB-8AFF-494530A6F5D9}" presName="childText" presStyleLbl="conFgAcc1" presStyleIdx="2" presStyleCnt="4">
        <dgm:presLayoutVars>
          <dgm:bulletEnabled val="1"/>
        </dgm:presLayoutVars>
      </dgm:prSet>
      <dgm:spPr/>
    </dgm:pt>
    <dgm:pt modelId="{1C668709-2BC9-42D9-8B46-235DE48E6CDA}" type="pres">
      <dgm:prSet presAssocID="{0425566F-1BE5-4191-A0AB-5AE494C7ABB4}" presName="spaceBetweenRectangles" presStyleCnt="0"/>
      <dgm:spPr/>
    </dgm:pt>
    <dgm:pt modelId="{A852BB8A-084C-47DA-8A30-12E21FE375E9}" type="pres">
      <dgm:prSet presAssocID="{E68B9334-C0FC-41F1-AD80-F128DD12AC41}" presName="parentLin" presStyleCnt="0"/>
      <dgm:spPr/>
    </dgm:pt>
    <dgm:pt modelId="{CED5714A-C6D0-4B26-AF4F-DFE19C1F19F2}" type="pres">
      <dgm:prSet presAssocID="{E68B9334-C0FC-41F1-AD80-F128DD12AC41}" presName="parentLeftMargin" presStyleLbl="node1" presStyleIdx="2" presStyleCnt="4"/>
      <dgm:spPr/>
    </dgm:pt>
    <dgm:pt modelId="{BFE461B9-10D7-4BE1-B775-7AE34B937E4D}" type="pres">
      <dgm:prSet presAssocID="{E68B9334-C0FC-41F1-AD80-F128DD12AC4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5D159AD-BB05-41A4-86D6-D22A48ACB6CF}" type="pres">
      <dgm:prSet presAssocID="{E68B9334-C0FC-41F1-AD80-F128DD12AC41}" presName="negativeSpace" presStyleCnt="0"/>
      <dgm:spPr/>
    </dgm:pt>
    <dgm:pt modelId="{DD95D8DC-C995-4BEA-8596-D34EBC49BD1F}" type="pres">
      <dgm:prSet presAssocID="{E68B9334-C0FC-41F1-AD80-F128DD12AC41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38C4907-1C6B-475C-8D59-D7C7D4E6CE7D}" srcId="{DE41C8AD-C370-4C01-87A2-1E2D86B0A636}" destId="{E68B9334-C0FC-41F1-AD80-F128DD12AC41}" srcOrd="3" destOrd="0" parTransId="{A95B4A3B-C5E3-4889-8213-F790534046EE}" sibTransId="{84B5C68B-07BF-4626-9883-AC0B6E873227}"/>
    <dgm:cxn modelId="{DF550111-05D1-4D64-A8DB-B4E4C669A90E}" type="presOf" srcId="{0412B204-2848-44FB-8AFF-494530A6F5D9}" destId="{56F8CC50-42F9-4668-A97C-0A94F24C6E86}" srcOrd="1" destOrd="0" presId="urn:microsoft.com/office/officeart/2005/8/layout/list1"/>
    <dgm:cxn modelId="{F055E911-9284-41A9-A8FD-08657C2A5504}" type="presOf" srcId="{E68B9334-C0FC-41F1-AD80-F128DD12AC41}" destId="{CED5714A-C6D0-4B26-AF4F-DFE19C1F19F2}" srcOrd="0" destOrd="0" presId="urn:microsoft.com/office/officeart/2005/8/layout/list1"/>
    <dgm:cxn modelId="{E486B22B-262D-4F64-B411-5793E9953877}" type="presOf" srcId="{53B3B2F5-4013-4B26-86A7-BCEEAEA58F76}" destId="{EB7AB7FB-95F4-47EA-9BD3-B12E9783ABCC}" srcOrd="1" destOrd="0" presId="urn:microsoft.com/office/officeart/2005/8/layout/list1"/>
    <dgm:cxn modelId="{2745FA2D-81AA-4183-95FF-4BA9C3C53708}" srcId="{DE41C8AD-C370-4C01-87A2-1E2D86B0A636}" destId="{F394DDFC-26A1-437E-8463-50F05BC9FADC}" srcOrd="0" destOrd="0" parTransId="{912E2E97-74F1-4356-8D5B-BA04A300733F}" sibTransId="{3417B07B-AD9A-4F8F-B117-F3B2EFA75292}"/>
    <dgm:cxn modelId="{BAB22C35-7765-4D97-9D16-EFF90526DECA}" type="presOf" srcId="{0412B204-2848-44FB-8AFF-494530A6F5D9}" destId="{3DBEC1CE-5566-4593-AE81-B608CC15CDDD}" srcOrd="0" destOrd="0" presId="urn:microsoft.com/office/officeart/2005/8/layout/list1"/>
    <dgm:cxn modelId="{CE18AF5F-5F5D-47B1-896A-29C8AB9D183C}" type="presOf" srcId="{E68B9334-C0FC-41F1-AD80-F128DD12AC41}" destId="{BFE461B9-10D7-4BE1-B775-7AE34B937E4D}" srcOrd="1" destOrd="0" presId="urn:microsoft.com/office/officeart/2005/8/layout/list1"/>
    <dgm:cxn modelId="{5ECD434E-6755-4AEB-8A2B-38BBBAF022F8}" type="presOf" srcId="{53B3B2F5-4013-4B26-86A7-BCEEAEA58F76}" destId="{EA75515F-8446-469A-959F-AFF816B128F5}" srcOrd="0" destOrd="0" presId="urn:microsoft.com/office/officeart/2005/8/layout/list1"/>
    <dgm:cxn modelId="{7D09554E-B949-4FC1-A1B7-96A173935A2A}" srcId="{DE41C8AD-C370-4C01-87A2-1E2D86B0A636}" destId="{53B3B2F5-4013-4B26-86A7-BCEEAEA58F76}" srcOrd="1" destOrd="0" parTransId="{7B4935FF-0240-41F9-91B2-E612245C0F75}" sibTransId="{90A69F99-D065-449D-9C93-CC7C8513F65A}"/>
    <dgm:cxn modelId="{9191FA90-8A7D-443E-9C4A-078963D4A2EF}" type="presOf" srcId="{F394DDFC-26A1-437E-8463-50F05BC9FADC}" destId="{F7918324-1A1C-4FEC-81C3-CCCA3F6E3890}" srcOrd="1" destOrd="0" presId="urn:microsoft.com/office/officeart/2005/8/layout/list1"/>
    <dgm:cxn modelId="{102EDAA2-F9F1-4928-A098-D82E60067177}" type="presOf" srcId="{F394DDFC-26A1-437E-8463-50F05BC9FADC}" destId="{436692E3-DD9E-423B-A695-C92186BDDAA8}" srcOrd="0" destOrd="0" presId="urn:microsoft.com/office/officeart/2005/8/layout/list1"/>
    <dgm:cxn modelId="{913E6DAA-6FC4-4E19-AA4F-AC73A34DC5E7}" srcId="{DE41C8AD-C370-4C01-87A2-1E2D86B0A636}" destId="{0412B204-2848-44FB-8AFF-494530A6F5D9}" srcOrd="2" destOrd="0" parTransId="{3B79EDD3-49C6-41DD-BF8C-9AF909F5298C}" sibTransId="{0425566F-1BE5-4191-A0AB-5AE494C7ABB4}"/>
    <dgm:cxn modelId="{3925BCC9-3F9B-45B3-A2BB-DA3FA11B4542}" type="presOf" srcId="{DE41C8AD-C370-4C01-87A2-1E2D86B0A636}" destId="{B479DED6-7B50-4172-9E7F-46D01D588596}" srcOrd="0" destOrd="0" presId="urn:microsoft.com/office/officeart/2005/8/layout/list1"/>
    <dgm:cxn modelId="{62AD4F67-4EE8-46FE-8182-043B0E46774D}" type="presParOf" srcId="{B479DED6-7B50-4172-9E7F-46D01D588596}" destId="{9BC8643D-0155-4B51-A287-0DCBBADBD811}" srcOrd="0" destOrd="0" presId="urn:microsoft.com/office/officeart/2005/8/layout/list1"/>
    <dgm:cxn modelId="{27AA6037-4382-46E5-8101-BC371AD4661D}" type="presParOf" srcId="{9BC8643D-0155-4B51-A287-0DCBBADBD811}" destId="{436692E3-DD9E-423B-A695-C92186BDDAA8}" srcOrd="0" destOrd="0" presId="urn:microsoft.com/office/officeart/2005/8/layout/list1"/>
    <dgm:cxn modelId="{1C05198A-DDF7-457F-8478-606503158F3D}" type="presParOf" srcId="{9BC8643D-0155-4B51-A287-0DCBBADBD811}" destId="{F7918324-1A1C-4FEC-81C3-CCCA3F6E3890}" srcOrd="1" destOrd="0" presId="urn:microsoft.com/office/officeart/2005/8/layout/list1"/>
    <dgm:cxn modelId="{8C5A606B-8234-4F1A-8C32-88EB876C41A8}" type="presParOf" srcId="{B479DED6-7B50-4172-9E7F-46D01D588596}" destId="{A2401F1A-D6C6-493C-BDF9-8F0E32897D82}" srcOrd="1" destOrd="0" presId="urn:microsoft.com/office/officeart/2005/8/layout/list1"/>
    <dgm:cxn modelId="{D509DCE2-56A6-4C84-9E5E-0403E70A736D}" type="presParOf" srcId="{B479DED6-7B50-4172-9E7F-46D01D588596}" destId="{39B16D63-7E6F-4520-9123-721E39C5296D}" srcOrd="2" destOrd="0" presId="urn:microsoft.com/office/officeart/2005/8/layout/list1"/>
    <dgm:cxn modelId="{ED5F0E48-D91C-458D-B35B-BE52520DDFA1}" type="presParOf" srcId="{B479DED6-7B50-4172-9E7F-46D01D588596}" destId="{E5CE500E-5675-4518-BEE5-3B11552242AB}" srcOrd="3" destOrd="0" presId="urn:microsoft.com/office/officeart/2005/8/layout/list1"/>
    <dgm:cxn modelId="{62811772-73F0-4A92-81B4-D27A8EF43395}" type="presParOf" srcId="{B479DED6-7B50-4172-9E7F-46D01D588596}" destId="{B39C5265-61EE-47E5-849C-84A3FF068445}" srcOrd="4" destOrd="0" presId="urn:microsoft.com/office/officeart/2005/8/layout/list1"/>
    <dgm:cxn modelId="{15738A65-2B33-4F3E-9331-0AE222FEA6E2}" type="presParOf" srcId="{B39C5265-61EE-47E5-849C-84A3FF068445}" destId="{EA75515F-8446-469A-959F-AFF816B128F5}" srcOrd="0" destOrd="0" presId="urn:microsoft.com/office/officeart/2005/8/layout/list1"/>
    <dgm:cxn modelId="{126C70AB-3B88-41A6-BAD1-3018842026D2}" type="presParOf" srcId="{B39C5265-61EE-47E5-849C-84A3FF068445}" destId="{EB7AB7FB-95F4-47EA-9BD3-B12E9783ABCC}" srcOrd="1" destOrd="0" presId="urn:microsoft.com/office/officeart/2005/8/layout/list1"/>
    <dgm:cxn modelId="{3D07931B-BBAD-4479-A9C1-D98A7A2BC977}" type="presParOf" srcId="{B479DED6-7B50-4172-9E7F-46D01D588596}" destId="{27ACB65F-025F-4113-92EF-AFA52B0E1C93}" srcOrd="5" destOrd="0" presId="urn:microsoft.com/office/officeart/2005/8/layout/list1"/>
    <dgm:cxn modelId="{C05846BA-6813-4874-A9A2-DB9C76E2042A}" type="presParOf" srcId="{B479DED6-7B50-4172-9E7F-46D01D588596}" destId="{3F0D82AB-61FD-4BAE-8DA8-D4434B5728E4}" srcOrd="6" destOrd="0" presId="urn:microsoft.com/office/officeart/2005/8/layout/list1"/>
    <dgm:cxn modelId="{73C0220E-D48D-4B54-A115-85A63E17029E}" type="presParOf" srcId="{B479DED6-7B50-4172-9E7F-46D01D588596}" destId="{01B9053D-CCA6-40E7-B2AE-A35652B64B8F}" srcOrd="7" destOrd="0" presId="urn:microsoft.com/office/officeart/2005/8/layout/list1"/>
    <dgm:cxn modelId="{84D37F69-B10A-4051-A25E-D1099D6A2868}" type="presParOf" srcId="{B479DED6-7B50-4172-9E7F-46D01D588596}" destId="{C9D8F879-5ED2-40BE-B733-ED3C1151A1C8}" srcOrd="8" destOrd="0" presId="urn:microsoft.com/office/officeart/2005/8/layout/list1"/>
    <dgm:cxn modelId="{D12E4F21-A69D-4453-89C8-3CAA59048A06}" type="presParOf" srcId="{C9D8F879-5ED2-40BE-B733-ED3C1151A1C8}" destId="{3DBEC1CE-5566-4593-AE81-B608CC15CDDD}" srcOrd="0" destOrd="0" presId="urn:microsoft.com/office/officeart/2005/8/layout/list1"/>
    <dgm:cxn modelId="{F901AE88-99B0-4DD6-A91A-F7CA2E7D46C2}" type="presParOf" srcId="{C9D8F879-5ED2-40BE-B733-ED3C1151A1C8}" destId="{56F8CC50-42F9-4668-A97C-0A94F24C6E86}" srcOrd="1" destOrd="0" presId="urn:microsoft.com/office/officeart/2005/8/layout/list1"/>
    <dgm:cxn modelId="{E0616BEE-106C-47E8-B3C7-963EE355473D}" type="presParOf" srcId="{B479DED6-7B50-4172-9E7F-46D01D588596}" destId="{35F254AC-C7A1-4586-8A8C-F0DB1F6B1928}" srcOrd="9" destOrd="0" presId="urn:microsoft.com/office/officeart/2005/8/layout/list1"/>
    <dgm:cxn modelId="{3C4868A3-73D5-4E34-B948-1EC12D80AE52}" type="presParOf" srcId="{B479DED6-7B50-4172-9E7F-46D01D588596}" destId="{DCC057A0-EB02-4B45-86FE-D66D85F0F68C}" srcOrd="10" destOrd="0" presId="urn:microsoft.com/office/officeart/2005/8/layout/list1"/>
    <dgm:cxn modelId="{D7948D6F-0553-43D9-A45F-18C454552119}" type="presParOf" srcId="{B479DED6-7B50-4172-9E7F-46D01D588596}" destId="{1C668709-2BC9-42D9-8B46-235DE48E6CDA}" srcOrd="11" destOrd="0" presId="urn:microsoft.com/office/officeart/2005/8/layout/list1"/>
    <dgm:cxn modelId="{146E0D39-5795-4710-8D16-07A52599E305}" type="presParOf" srcId="{B479DED6-7B50-4172-9E7F-46D01D588596}" destId="{A852BB8A-084C-47DA-8A30-12E21FE375E9}" srcOrd="12" destOrd="0" presId="urn:microsoft.com/office/officeart/2005/8/layout/list1"/>
    <dgm:cxn modelId="{0F6C2873-B8EC-48F5-A31D-82B2161BFE35}" type="presParOf" srcId="{A852BB8A-084C-47DA-8A30-12E21FE375E9}" destId="{CED5714A-C6D0-4B26-AF4F-DFE19C1F19F2}" srcOrd="0" destOrd="0" presId="urn:microsoft.com/office/officeart/2005/8/layout/list1"/>
    <dgm:cxn modelId="{B62D1889-14D2-429E-B27D-19787E29DA13}" type="presParOf" srcId="{A852BB8A-084C-47DA-8A30-12E21FE375E9}" destId="{BFE461B9-10D7-4BE1-B775-7AE34B937E4D}" srcOrd="1" destOrd="0" presId="urn:microsoft.com/office/officeart/2005/8/layout/list1"/>
    <dgm:cxn modelId="{05D3EBBC-E267-41EE-8A1F-057D076D53AC}" type="presParOf" srcId="{B479DED6-7B50-4172-9E7F-46D01D588596}" destId="{75D159AD-BB05-41A4-86D6-D22A48ACB6CF}" srcOrd="13" destOrd="0" presId="urn:microsoft.com/office/officeart/2005/8/layout/list1"/>
    <dgm:cxn modelId="{229C1089-1A3A-4434-B360-882543C5EFBE}" type="presParOf" srcId="{B479DED6-7B50-4172-9E7F-46D01D588596}" destId="{DD95D8DC-C995-4BEA-8596-D34EBC49BD1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8F4720-51BD-4E1A-9DE6-A917B02D2B9D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940CD39-D472-4E38-B398-8864C7714DBE}">
      <dgm:prSet/>
      <dgm:spPr/>
      <dgm:t>
        <a:bodyPr/>
        <a:lstStyle/>
        <a:p>
          <a:pPr rtl="0"/>
          <a:r>
            <a:rPr lang="en-US" dirty="0" err="1"/>
            <a:t>ChangeItUp</a:t>
          </a:r>
          <a:r>
            <a:rPr lang="en-US" dirty="0"/>
            <a:t> </a:t>
          </a:r>
          <a:r>
            <a:rPr lang="en-US" dirty="0" err="1"/>
            <a:t>да</a:t>
          </a:r>
          <a:r>
            <a:rPr lang="en-US" dirty="0"/>
            <a:t> </a:t>
          </a:r>
          <a:r>
            <a:rPr lang="en-US" dirty="0" err="1"/>
            <a:t>бъде</a:t>
          </a:r>
          <a:r>
            <a:rPr lang="en-US" dirty="0"/>
            <a:t> </a:t>
          </a:r>
          <a:r>
            <a:rPr lang="en-US" dirty="0" err="1"/>
            <a:t>широко</a:t>
          </a:r>
          <a:r>
            <a:rPr lang="en-US" dirty="0"/>
            <a:t> </a:t>
          </a:r>
          <a:r>
            <a:rPr lang="en-US" dirty="0" err="1"/>
            <a:t>известно</a:t>
          </a:r>
          <a:r>
            <a:rPr lang="en-US" dirty="0"/>
            <a:t>, </a:t>
          </a:r>
          <a:r>
            <a:rPr lang="en-US" dirty="0" err="1">
              <a:latin typeface="Tenorite"/>
            </a:rPr>
            <a:t>основно</a:t>
          </a:r>
          <a:r>
            <a:rPr lang="en-US" dirty="0">
              <a:latin typeface="Tenorite"/>
            </a:rPr>
            <a:t> в </a:t>
          </a:r>
          <a:r>
            <a:rPr lang="en-US" dirty="0" err="1">
              <a:latin typeface="Tenorite"/>
            </a:rPr>
            <a:t>сферата</a:t>
          </a:r>
          <a:r>
            <a:rPr lang="en-US" dirty="0">
              <a:latin typeface="Tenorite"/>
            </a:rPr>
            <a:t> </a:t>
          </a:r>
          <a:r>
            <a:rPr lang="en-US" dirty="0" err="1">
              <a:latin typeface="Tenorite"/>
            </a:rPr>
            <a:t>на</a:t>
          </a:r>
          <a:r>
            <a:rPr lang="en-US" dirty="0">
              <a:latin typeface="Tenorite"/>
            </a:rPr>
            <a:t> туризма</a:t>
          </a:r>
          <a:endParaRPr lang="en-US" dirty="0"/>
        </a:p>
      </dgm:t>
    </dgm:pt>
    <dgm:pt modelId="{7E14DFE7-A29C-47BA-B30B-63BA11D5AF2B}" type="parTrans" cxnId="{EE43FD25-D628-4599-9618-AC0D86C2F970}">
      <dgm:prSet/>
      <dgm:spPr/>
      <dgm:t>
        <a:bodyPr/>
        <a:lstStyle/>
        <a:p>
          <a:endParaRPr lang="en-US"/>
        </a:p>
      </dgm:t>
    </dgm:pt>
    <dgm:pt modelId="{A92C31D3-48B4-45EC-A876-D320B2932456}" type="sibTrans" cxnId="{EE43FD25-D628-4599-9618-AC0D86C2F970}">
      <dgm:prSet/>
      <dgm:spPr/>
      <dgm:t>
        <a:bodyPr/>
        <a:lstStyle/>
        <a:p>
          <a:endParaRPr lang="en-US"/>
        </a:p>
      </dgm:t>
    </dgm:pt>
    <dgm:pt modelId="{F1708E97-1F78-414B-B0FF-DCF825D36B92}">
      <dgm:prSet/>
      <dgm:spPr/>
      <dgm:t>
        <a:bodyPr/>
        <a:lstStyle/>
        <a:p>
          <a:r>
            <a:rPr lang="en-US" dirty="0" err="1"/>
            <a:t>Разширяване</a:t>
          </a:r>
          <a:r>
            <a:rPr lang="en-US" dirty="0"/>
            <a:t> </a:t>
          </a:r>
          <a:r>
            <a:rPr lang="en-US" dirty="0" err="1"/>
            <a:t>на</a:t>
          </a:r>
          <a:r>
            <a:rPr lang="en-US" dirty="0"/>
            <a:t> </a:t>
          </a:r>
          <a:r>
            <a:rPr lang="en-US" dirty="0" err="1"/>
            <a:t>покритието</a:t>
          </a:r>
          <a:r>
            <a:rPr lang="en-US" dirty="0"/>
            <a:t> </a:t>
          </a:r>
          <a:r>
            <a:rPr lang="en-US" dirty="0" err="1"/>
            <a:t>от</a:t>
          </a:r>
          <a:r>
            <a:rPr lang="en-US" dirty="0"/>
            <a:t> </a:t>
          </a:r>
          <a:r>
            <a:rPr lang="en-US" dirty="0" err="1"/>
            <a:t>приложението</a:t>
          </a:r>
          <a:r>
            <a:rPr lang="en-US" dirty="0"/>
            <a:t>, </a:t>
          </a:r>
          <a:r>
            <a:rPr lang="en-US" dirty="0" err="1"/>
            <a:t>за</a:t>
          </a:r>
          <a:r>
            <a:rPr lang="en-US" dirty="0"/>
            <a:t> </a:t>
          </a:r>
          <a:r>
            <a:rPr lang="en-US" dirty="0" err="1"/>
            <a:t>да</a:t>
          </a:r>
          <a:r>
            <a:rPr lang="en-US" dirty="0"/>
            <a:t> е </a:t>
          </a:r>
          <a:r>
            <a:rPr lang="en-US" dirty="0" err="1"/>
            <a:t>използваемо</a:t>
          </a:r>
          <a:r>
            <a:rPr lang="en-US" dirty="0"/>
            <a:t> в </a:t>
          </a:r>
          <a:r>
            <a:rPr lang="en-US" dirty="0" err="1"/>
            <a:t>цяла</a:t>
          </a:r>
          <a:r>
            <a:rPr lang="en-US" dirty="0"/>
            <a:t> </a:t>
          </a:r>
          <a:r>
            <a:rPr lang="en-US" dirty="0" err="1"/>
            <a:t>България</a:t>
          </a:r>
        </a:p>
      </dgm:t>
    </dgm:pt>
    <dgm:pt modelId="{8838B231-5C3A-480E-9C69-F8CFC396DE40}" type="parTrans" cxnId="{EF6EE793-E8E5-4F57-A151-BE68A8E0DDC2}">
      <dgm:prSet/>
      <dgm:spPr/>
      <dgm:t>
        <a:bodyPr/>
        <a:lstStyle/>
        <a:p>
          <a:endParaRPr lang="en-US"/>
        </a:p>
      </dgm:t>
    </dgm:pt>
    <dgm:pt modelId="{940040FD-8A1B-4C54-BBDA-1E4E5FEE5682}" type="sibTrans" cxnId="{EF6EE793-E8E5-4F57-A151-BE68A8E0DDC2}">
      <dgm:prSet/>
      <dgm:spPr/>
      <dgm:t>
        <a:bodyPr/>
        <a:lstStyle/>
        <a:p>
          <a:endParaRPr lang="en-US"/>
        </a:p>
      </dgm:t>
    </dgm:pt>
    <dgm:pt modelId="{111CC38C-1F4E-4046-B6EF-7693F616C503}">
      <dgm:prSet/>
      <dgm:spPr/>
      <dgm:t>
        <a:bodyPr/>
        <a:lstStyle/>
        <a:p>
          <a:r>
            <a:rPr lang="en-US" dirty="0" err="1"/>
            <a:t>Разширяване</a:t>
          </a:r>
          <a:r>
            <a:rPr lang="en-US" dirty="0"/>
            <a:t> </a:t>
          </a:r>
          <a:r>
            <a:rPr lang="en-US" dirty="0" err="1"/>
            <a:t>на</a:t>
          </a:r>
          <a:r>
            <a:rPr lang="en-US" dirty="0"/>
            <a:t> </a:t>
          </a:r>
          <a:r>
            <a:rPr lang="en-US" dirty="0" err="1"/>
            <a:t>достъпността</a:t>
          </a:r>
          <a:r>
            <a:rPr lang="en-US" dirty="0"/>
            <a:t> </a:t>
          </a:r>
          <a:r>
            <a:rPr lang="en-US" dirty="0" err="1"/>
            <a:t>до</a:t>
          </a:r>
          <a:r>
            <a:rPr lang="en-US" dirty="0"/>
            <a:t> </a:t>
          </a:r>
          <a:r>
            <a:rPr lang="en-US" dirty="0" err="1"/>
            <a:t>приложението</a:t>
          </a:r>
          <a:r>
            <a:rPr lang="en-US" dirty="0"/>
            <a:t>, </a:t>
          </a:r>
          <a:r>
            <a:rPr lang="en-US" dirty="0" err="1"/>
            <a:t>като</a:t>
          </a:r>
          <a:r>
            <a:rPr lang="en-US" dirty="0"/>
            <a:t> </a:t>
          </a:r>
          <a:r>
            <a:rPr lang="en-US" dirty="0" err="1"/>
            <a:t>разглеждаме</a:t>
          </a:r>
          <a:r>
            <a:rPr lang="en-US" dirty="0"/>
            <a:t> </a:t>
          </a:r>
          <a:r>
            <a:rPr lang="en-US" dirty="0" err="1"/>
            <a:t>нови</a:t>
          </a:r>
          <a:r>
            <a:rPr lang="en-US" dirty="0"/>
            <a:t> </a:t>
          </a:r>
          <a:r>
            <a:rPr lang="en-US" dirty="0" err="1"/>
            <a:t>платформи</a:t>
          </a:r>
          <a:r>
            <a:rPr lang="en-US" dirty="0"/>
            <a:t> и </a:t>
          </a:r>
          <a:r>
            <a:rPr lang="en-US" dirty="0" err="1"/>
            <a:t>възможности</a:t>
          </a:r>
        </a:p>
      </dgm:t>
    </dgm:pt>
    <dgm:pt modelId="{E5B58645-899E-4D50-B205-1838AEB04D71}" type="parTrans" cxnId="{955CF4C6-1A3E-4C0D-81B6-9C622BC41FE5}">
      <dgm:prSet/>
      <dgm:spPr/>
      <dgm:t>
        <a:bodyPr/>
        <a:lstStyle/>
        <a:p>
          <a:endParaRPr lang="en-US"/>
        </a:p>
      </dgm:t>
    </dgm:pt>
    <dgm:pt modelId="{F72D6781-0797-4224-A2C6-CDB3ADD3B512}" type="sibTrans" cxnId="{955CF4C6-1A3E-4C0D-81B6-9C622BC41FE5}">
      <dgm:prSet/>
      <dgm:spPr/>
      <dgm:t>
        <a:bodyPr/>
        <a:lstStyle/>
        <a:p>
          <a:endParaRPr lang="en-US"/>
        </a:p>
      </dgm:t>
    </dgm:pt>
    <dgm:pt modelId="{364ED8F4-7582-425A-89BB-5B500F22B140}" type="pres">
      <dgm:prSet presAssocID="{1F8F4720-51BD-4E1A-9DE6-A917B02D2B9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3089A68-B7E1-440F-82A1-F384E9DD3B9B}" type="pres">
      <dgm:prSet presAssocID="{C940CD39-D472-4E38-B398-8864C7714DBE}" presName="hierRoot1" presStyleCnt="0"/>
      <dgm:spPr/>
    </dgm:pt>
    <dgm:pt modelId="{AA61A9F5-89B5-4977-8658-814DDFD3CF55}" type="pres">
      <dgm:prSet presAssocID="{C940CD39-D472-4E38-B398-8864C7714DBE}" presName="composite" presStyleCnt="0"/>
      <dgm:spPr/>
    </dgm:pt>
    <dgm:pt modelId="{3DF0159B-3FA7-415A-9760-93F6449C9799}" type="pres">
      <dgm:prSet presAssocID="{C940CD39-D472-4E38-B398-8864C7714DBE}" presName="background" presStyleLbl="node0" presStyleIdx="0" presStyleCnt="3"/>
      <dgm:spPr/>
    </dgm:pt>
    <dgm:pt modelId="{E8B5B9C4-B8FC-44B7-8646-1866182E9817}" type="pres">
      <dgm:prSet presAssocID="{C940CD39-D472-4E38-B398-8864C7714DBE}" presName="text" presStyleLbl="fgAcc0" presStyleIdx="0" presStyleCnt="3">
        <dgm:presLayoutVars>
          <dgm:chPref val="3"/>
        </dgm:presLayoutVars>
      </dgm:prSet>
      <dgm:spPr/>
    </dgm:pt>
    <dgm:pt modelId="{9D9E7C9B-FC96-4E9E-91B4-09B14CE43439}" type="pres">
      <dgm:prSet presAssocID="{C940CD39-D472-4E38-B398-8864C7714DBE}" presName="hierChild2" presStyleCnt="0"/>
      <dgm:spPr/>
    </dgm:pt>
    <dgm:pt modelId="{F4866153-9327-4535-B1E4-43E87369D336}" type="pres">
      <dgm:prSet presAssocID="{F1708E97-1F78-414B-B0FF-DCF825D36B92}" presName="hierRoot1" presStyleCnt="0"/>
      <dgm:spPr/>
    </dgm:pt>
    <dgm:pt modelId="{8794E7D3-331F-4FD7-B29D-73BE89ABF029}" type="pres">
      <dgm:prSet presAssocID="{F1708E97-1F78-414B-B0FF-DCF825D36B92}" presName="composite" presStyleCnt="0"/>
      <dgm:spPr/>
    </dgm:pt>
    <dgm:pt modelId="{D8BF7D07-0E0D-4073-88B0-FD036611C26A}" type="pres">
      <dgm:prSet presAssocID="{F1708E97-1F78-414B-B0FF-DCF825D36B92}" presName="background" presStyleLbl="node0" presStyleIdx="1" presStyleCnt="3"/>
      <dgm:spPr/>
    </dgm:pt>
    <dgm:pt modelId="{DAD386AF-09AB-43A1-BF1A-2C9E7329CF76}" type="pres">
      <dgm:prSet presAssocID="{F1708E97-1F78-414B-B0FF-DCF825D36B92}" presName="text" presStyleLbl="fgAcc0" presStyleIdx="1" presStyleCnt="3">
        <dgm:presLayoutVars>
          <dgm:chPref val="3"/>
        </dgm:presLayoutVars>
      </dgm:prSet>
      <dgm:spPr/>
    </dgm:pt>
    <dgm:pt modelId="{29FF9D8B-B5EA-4262-B14A-03A530FF4080}" type="pres">
      <dgm:prSet presAssocID="{F1708E97-1F78-414B-B0FF-DCF825D36B92}" presName="hierChild2" presStyleCnt="0"/>
      <dgm:spPr/>
    </dgm:pt>
    <dgm:pt modelId="{FF791321-B784-4CAF-A1DF-8BB4F541D041}" type="pres">
      <dgm:prSet presAssocID="{111CC38C-1F4E-4046-B6EF-7693F616C503}" presName="hierRoot1" presStyleCnt="0"/>
      <dgm:spPr/>
    </dgm:pt>
    <dgm:pt modelId="{E43B1BF3-9B05-48C1-B555-4CFC3FD36721}" type="pres">
      <dgm:prSet presAssocID="{111CC38C-1F4E-4046-B6EF-7693F616C503}" presName="composite" presStyleCnt="0"/>
      <dgm:spPr/>
    </dgm:pt>
    <dgm:pt modelId="{5947D1CE-3AA3-48D5-A0B8-B940736FFD90}" type="pres">
      <dgm:prSet presAssocID="{111CC38C-1F4E-4046-B6EF-7693F616C503}" presName="background" presStyleLbl="node0" presStyleIdx="2" presStyleCnt="3"/>
      <dgm:spPr/>
    </dgm:pt>
    <dgm:pt modelId="{96C94F8F-C539-48F4-A606-D0EC9831A660}" type="pres">
      <dgm:prSet presAssocID="{111CC38C-1F4E-4046-B6EF-7693F616C503}" presName="text" presStyleLbl="fgAcc0" presStyleIdx="2" presStyleCnt="3">
        <dgm:presLayoutVars>
          <dgm:chPref val="3"/>
        </dgm:presLayoutVars>
      </dgm:prSet>
      <dgm:spPr/>
    </dgm:pt>
    <dgm:pt modelId="{7B5E6698-299A-4756-9D2B-E54E4F3C42AF}" type="pres">
      <dgm:prSet presAssocID="{111CC38C-1F4E-4046-B6EF-7693F616C503}" presName="hierChild2" presStyleCnt="0"/>
      <dgm:spPr/>
    </dgm:pt>
  </dgm:ptLst>
  <dgm:cxnLst>
    <dgm:cxn modelId="{EE43FD25-D628-4599-9618-AC0D86C2F970}" srcId="{1F8F4720-51BD-4E1A-9DE6-A917B02D2B9D}" destId="{C940CD39-D472-4E38-B398-8864C7714DBE}" srcOrd="0" destOrd="0" parTransId="{7E14DFE7-A29C-47BA-B30B-63BA11D5AF2B}" sibTransId="{A92C31D3-48B4-45EC-A876-D320B2932456}"/>
    <dgm:cxn modelId="{EAE7E676-4DA4-4A05-B8A9-CE3758A0DF32}" type="presOf" srcId="{C940CD39-D472-4E38-B398-8864C7714DBE}" destId="{E8B5B9C4-B8FC-44B7-8646-1866182E9817}" srcOrd="0" destOrd="0" presId="urn:microsoft.com/office/officeart/2005/8/layout/hierarchy1"/>
    <dgm:cxn modelId="{97CAF656-604B-4CC1-A453-C8E8D00004FD}" type="presOf" srcId="{1F8F4720-51BD-4E1A-9DE6-A917B02D2B9D}" destId="{364ED8F4-7582-425A-89BB-5B500F22B140}" srcOrd="0" destOrd="0" presId="urn:microsoft.com/office/officeart/2005/8/layout/hierarchy1"/>
    <dgm:cxn modelId="{EF6EE793-E8E5-4F57-A151-BE68A8E0DDC2}" srcId="{1F8F4720-51BD-4E1A-9DE6-A917B02D2B9D}" destId="{F1708E97-1F78-414B-B0FF-DCF825D36B92}" srcOrd="1" destOrd="0" parTransId="{8838B231-5C3A-480E-9C69-F8CFC396DE40}" sibTransId="{940040FD-8A1B-4C54-BBDA-1E4E5FEE5682}"/>
    <dgm:cxn modelId="{C4F596B2-9AD6-4C0C-A5E1-44A48D70E15D}" type="presOf" srcId="{111CC38C-1F4E-4046-B6EF-7693F616C503}" destId="{96C94F8F-C539-48F4-A606-D0EC9831A660}" srcOrd="0" destOrd="0" presId="urn:microsoft.com/office/officeart/2005/8/layout/hierarchy1"/>
    <dgm:cxn modelId="{980535C3-24C6-41DD-A363-93E7651345D6}" type="presOf" srcId="{F1708E97-1F78-414B-B0FF-DCF825D36B92}" destId="{DAD386AF-09AB-43A1-BF1A-2C9E7329CF76}" srcOrd="0" destOrd="0" presId="urn:microsoft.com/office/officeart/2005/8/layout/hierarchy1"/>
    <dgm:cxn modelId="{955CF4C6-1A3E-4C0D-81B6-9C622BC41FE5}" srcId="{1F8F4720-51BD-4E1A-9DE6-A917B02D2B9D}" destId="{111CC38C-1F4E-4046-B6EF-7693F616C503}" srcOrd="2" destOrd="0" parTransId="{E5B58645-899E-4D50-B205-1838AEB04D71}" sibTransId="{F72D6781-0797-4224-A2C6-CDB3ADD3B512}"/>
    <dgm:cxn modelId="{FAC96FBF-1CD5-444D-A1E7-493BC508FCCA}" type="presParOf" srcId="{364ED8F4-7582-425A-89BB-5B500F22B140}" destId="{33089A68-B7E1-440F-82A1-F384E9DD3B9B}" srcOrd="0" destOrd="0" presId="urn:microsoft.com/office/officeart/2005/8/layout/hierarchy1"/>
    <dgm:cxn modelId="{8F5083C6-C5C1-44CD-AB4C-1C300732D17D}" type="presParOf" srcId="{33089A68-B7E1-440F-82A1-F384E9DD3B9B}" destId="{AA61A9F5-89B5-4977-8658-814DDFD3CF55}" srcOrd="0" destOrd="0" presId="urn:microsoft.com/office/officeart/2005/8/layout/hierarchy1"/>
    <dgm:cxn modelId="{7402E980-BE29-4F86-942A-F8C080F4191D}" type="presParOf" srcId="{AA61A9F5-89B5-4977-8658-814DDFD3CF55}" destId="{3DF0159B-3FA7-415A-9760-93F6449C9799}" srcOrd="0" destOrd="0" presId="urn:microsoft.com/office/officeart/2005/8/layout/hierarchy1"/>
    <dgm:cxn modelId="{BD28A322-831F-4A12-A4F3-A1F013577113}" type="presParOf" srcId="{AA61A9F5-89B5-4977-8658-814DDFD3CF55}" destId="{E8B5B9C4-B8FC-44B7-8646-1866182E9817}" srcOrd="1" destOrd="0" presId="urn:microsoft.com/office/officeart/2005/8/layout/hierarchy1"/>
    <dgm:cxn modelId="{F6D3DABF-5985-4215-A818-29F9A56FCAB2}" type="presParOf" srcId="{33089A68-B7E1-440F-82A1-F384E9DD3B9B}" destId="{9D9E7C9B-FC96-4E9E-91B4-09B14CE43439}" srcOrd="1" destOrd="0" presId="urn:microsoft.com/office/officeart/2005/8/layout/hierarchy1"/>
    <dgm:cxn modelId="{ABEC450C-D770-43DA-97A7-E96BA9105ABD}" type="presParOf" srcId="{364ED8F4-7582-425A-89BB-5B500F22B140}" destId="{F4866153-9327-4535-B1E4-43E87369D336}" srcOrd="1" destOrd="0" presId="urn:microsoft.com/office/officeart/2005/8/layout/hierarchy1"/>
    <dgm:cxn modelId="{78B9B8DD-351D-4094-9A4F-2519A2372935}" type="presParOf" srcId="{F4866153-9327-4535-B1E4-43E87369D336}" destId="{8794E7D3-331F-4FD7-B29D-73BE89ABF029}" srcOrd="0" destOrd="0" presId="urn:microsoft.com/office/officeart/2005/8/layout/hierarchy1"/>
    <dgm:cxn modelId="{B6EFEE7B-569F-4FC1-8CBC-F1281D640964}" type="presParOf" srcId="{8794E7D3-331F-4FD7-B29D-73BE89ABF029}" destId="{D8BF7D07-0E0D-4073-88B0-FD036611C26A}" srcOrd="0" destOrd="0" presId="urn:microsoft.com/office/officeart/2005/8/layout/hierarchy1"/>
    <dgm:cxn modelId="{8836E76F-6158-4194-8E05-99066FD53CFA}" type="presParOf" srcId="{8794E7D3-331F-4FD7-B29D-73BE89ABF029}" destId="{DAD386AF-09AB-43A1-BF1A-2C9E7329CF76}" srcOrd="1" destOrd="0" presId="urn:microsoft.com/office/officeart/2005/8/layout/hierarchy1"/>
    <dgm:cxn modelId="{4FDA7077-9CE7-4786-95C1-C72BAF7ACD20}" type="presParOf" srcId="{F4866153-9327-4535-B1E4-43E87369D336}" destId="{29FF9D8B-B5EA-4262-B14A-03A530FF4080}" srcOrd="1" destOrd="0" presId="urn:microsoft.com/office/officeart/2005/8/layout/hierarchy1"/>
    <dgm:cxn modelId="{812A04A2-3D0D-4391-B0C4-1C5B7842BC17}" type="presParOf" srcId="{364ED8F4-7582-425A-89BB-5B500F22B140}" destId="{FF791321-B784-4CAF-A1DF-8BB4F541D041}" srcOrd="2" destOrd="0" presId="urn:microsoft.com/office/officeart/2005/8/layout/hierarchy1"/>
    <dgm:cxn modelId="{206691E4-4404-43B4-9CBE-067EC536F6B2}" type="presParOf" srcId="{FF791321-B784-4CAF-A1DF-8BB4F541D041}" destId="{E43B1BF3-9B05-48C1-B555-4CFC3FD36721}" srcOrd="0" destOrd="0" presId="urn:microsoft.com/office/officeart/2005/8/layout/hierarchy1"/>
    <dgm:cxn modelId="{925DAAB2-80CB-4B51-B1E1-ADBC12EDB0F6}" type="presParOf" srcId="{E43B1BF3-9B05-48C1-B555-4CFC3FD36721}" destId="{5947D1CE-3AA3-48D5-A0B8-B940736FFD90}" srcOrd="0" destOrd="0" presId="urn:microsoft.com/office/officeart/2005/8/layout/hierarchy1"/>
    <dgm:cxn modelId="{1B036479-17F7-4CB0-99D2-4058A8CED886}" type="presParOf" srcId="{E43B1BF3-9B05-48C1-B555-4CFC3FD36721}" destId="{96C94F8F-C539-48F4-A606-D0EC9831A660}" srcOrd="1" destOrd="0" presId="urn:microsoft.com/office/officeart/2005/8/layout/hierarchy1"/>
    <dgm:cxn modelId="{FA29D0EE-F922-41AE-A750-EA0755933755}" type="presParOf" srcId="{FF791321-B784-4CAF-A1DF-8BB4F541D041}" destId="{7B5E6698-299A-4756-9D2B-E54E4F3C42A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A715F6-6674-4FA8-BBD8-169FF19CD0C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BB08281-D60B-41F6-AD98-09CCD5443FA4}">
      <dgm:prSet/>
      <dgm:spPr/>
      <dgm:t>
        <a:bodyPr/>
        <a:lstStyle/>
        <a:p>
          <a:r>
            <a:rPr lang="en-US"/>
            <a:t>Лесно и удобно за използване</a:t>
          </a:r>
        </a:p>
      </dgm:t>
    </dgm:pt>
    <dgm:pt modelId="{6625CB0E-AE06-413F-8D2B-A1D5B71FDCCD}" type="parTrans" cxnId="{700E9F72-39D2-4AEE-A25F-9C6A6CE669D3}">
      <dgm:prSet/>
      <dgm:spPr/>
      <dgm:t>
        <a:bodyPr/>
        <a:lstStyle/>
        <a:p>
          <a:endParaRPr lang="en-US"/>
        </a:p>
      </dgm:t>
    </dgm:pt>
    <dgm:pt modelId="{753F15B1-52CF-4821-9AFD-5534F9F15832}" type="sibTrans" cxnId="{700E9F72-39D2-4AEE-A25F-9C6A6CE669D3}">
      <dgm:prSet/>
      <dgm:spPr/>
      <dgm:t>
        <a:bodyPr/>
        <a:lstStyle/>
        <a:p>
          <a:endParaRPr lang="en-US"/>
        </a:p>
      </dgm:t>
    </dgm:pt>
    <dgm:pt modelId="{E5D213BF-1C96-4052-98C8-D182309BA86F}">
      <dgm:prSet/>
      <dgm:spPr/>
      <dgm:t>
        <a:bodyPr/>
        <a:lstStyle/>
        <a:p>
          <a:r>
            <a:rPr lang="en-US"/>
            <a:t>Change Desk Finder функция</a:t>
          </a:r>
        </a:p>
      </dgm:t>
    </dgm:pt>
    <dgm:pt modelId="{9EFAA585-BCFD-416F-BBC2-B685A09410A4}" type="parTrans" cxnId="{79C2B655-8C31-48AF-95E4-C82BE684E7F9}">
      <dgm:prSet/>
      <dgm:spPr/>
      <dgm:t>
        <a:bodyPr/>
        <a:lstStyle/>
        <a:p>
          <a:endParaRPr lang="en-US"/>
        </a:p>
      </dgm:t>
    </dgm:pt>
    <dgm:pt modelId="{48A2622E-04D6-4AA2-86C0-EEDCCEC571D8}" type="sibTrans" cxnId="{79C2B655-8C31-48AF-95E4-C82BE684E7F9}">
      <dgm:prSet/>
      <dgm:spPr/>
      <dgm:t>
        <a:bodyPr/>
        <a:lstStyle/>
        <a:p>
          <a:endParaRPr lang="en-US"/>
        </a:p>
      </dgm:t>
    </dgm:pt>
    <dgm:pt modelId="{5160F0E0-D903-4494-80FA-295816B93AE3}">
      <dgm:prSet/>
      <dgm:spPr/>
      <dgm:t>
        <a:bodyPr/>
        <a:lstStyle/>
        <a:p>
          <a:r>
            <a:rPr lang="en-US"/>
            <a:t>Потребителската система</a:t>
          </a:r>
        </a:p>
      </dgm:t>
    </dgm:pt>
    <dgm:pt modelId="{EFE0576E-4520-47B0-B7BB-D6FEF6B4910D}" type="parTrans" cxnId="{0A6510CE-ADAC-4733-A91D-C714191C0790}">
      <dgm:prSet/>
      <dgm:spPr/>
      <dgm:t>
        <a:bodyPr/>
        <a:lstStyle/>
        <a:p>
          <a:endParaRPr lang="en-US"/>
        </a:p>
      </dgm:t>
    </dgm:pt>
    <dgm:pt modelId="{28ECD78E-408C-482C-82BD-6D439EE42AAC}" type="sibTrans" cxnId="{0A6510CE-ADAC-4733-A91D-C714191C0790}">
      <dgm:prSet/>
      <dgm:spPr/>
      <dgm:t>
        <a:bodyPr/>
        <a:lstStyle/>
        <a:p>
          <a:endParaRPr lang="en-US"/>
        </a:p>
      </dgm:t>
    </dgm:pt>
    <dgm:pt modelId="{38A8CDAF-DBC2-4C8D-A1CC-525D24406FE4}" type="pres">
      <dgm:prSet presAssocID="{42A715F6-6674-4FA8-BBD8-169FF19CD0C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615C71-7A15-435C-B5F2-FEE06C4C0240}" type="pres">
      <dgm:prSet presAssocID="{5BB08281-D60B-41F6-AD98-09CCD5443FA4}" presName="hierRoot1" presStyleCnt="0"/>
      <dgm:spPr/>
    </dgm:pt>
    <dgm:pt modelId="{C6220333-6DFD-4D7E-9874-42D0E128D1EE}" type="pres">
      <dgm:prSet presAssocID="{5BB08281-D60B-41F6-AD98-09CCD5443FA4}" presName="composite" presStyleCnt="0"/>
      <dgm:spPr/>
    </dgm:pt>
    <dgm:pt modelId="{EC902CD2-1E62-407A-A4BE-6E3398485929}" type="pres">
      <dgm:prSet presAssocID="{5BB08281-D60B-41F6-AD98-09CCD5443FA4}" presName="background" presStyleLbl="node0" presStyleIdx="0" presStyleCnt="3"/>
      <dgm:spPr/>
    </dgm:pt>
    <dgm:pt modelId="{34FF20D3-AB99-41FF-945C-0E4983E09185}" type="pres">
      <dgm:prSet presAssocID="{5BB08281-D60B-41F6-AD98-09CCD5443FA4}" presName="text" presStyleLbl="fgAcc0" presStyleIdx="0" presStyleCnt="3">
        <dgm:presLayoutVars>
          <dgm:chPref val="3"/>
        </dgm:presLayoutVars>
      </dgm:prSet>
      <dgm:spPr/>
    </dgm:pt>
    <dgm:pt modelId="{230BCFCD-DB36-4171-8364-874FF30A6FD9}" type="pres">
      <dgm:prSet presAssocID="{5BB08281-D60B-41F6-AD98-09CCD5443FA4}" presName="hierChild2" presStyleCnt="0"/>
      <dgm:spPr/>
    </dgm:pt>
    <dgm:pt modelId="{7D33A405-4269-49D0-9208-D3D546CE8F83}" type="pres">
      <dgm:prSet presAssocID="{E5D213BF-1C96-4052-98C8-D182309BA86F}" presName="hierRoot1" presStyleCnt="0"/>
      <dgm:spPr/>
    </dgm:pt>
    <dgm:pt modelId="{577D69E3-C941-4DF7-B79C-6FB9A102AFED}" type="pres">
      <dgm:prSet presAssocID="{E5D213BF-1C96-4052-98C8-D182309BA86F}" presName="composite" presStyleCnt="0"/>
      <dgm:spPr/>
    </dgm:pt>
    <dgm:pt modelId="{273DFFCD-F223-4F27-B54E-AD94DA55777E}" type="pres">
      <dgm:prSet presAssocID="{E5D213BF-1C96-4052-98C8-D182309BA86F}" presName="background" presStyleLbl="node0" presStyleIdx="1" presStyleCnt="3"/>
      <dgm:spPr/>
    </dgm:pt>
    <dgm:pt modelId="{A56A4402-A574-4987-8B91-F153B79B36A5}" type="pres">
      <dgm:prSet presAssocID="{E5D213BF-1C96-4052-98C8-D182309BA86F}" presName="text" presStyleLbl="fgAcc0" presStyleIdx="1" presStyleCnt="3">
        <dgm:presLayoutVars>
          <dgm:chPref val="3"/>
        </dgm:presLayoutVars>
      </dgm:prSet>
      <dgm:spPr/>
    </dgm:pt>
    <dgm:pt modelId="{919D0A63-9651-47F6-AF36-84C95B42308A}" type="pres">
      <dgm:prSet presAssocID="{E5D213BF-1C96-4052-98C8-D182309BA86F}" presName="hierChild2" presStyleCnt="0"/>
      <dgm:spPr/>
    </dgm:pt>
    <dgm:pt modelId="{E35D8533-1FE4-4B54-9B47-E12EEC7DEC09}" type="pres">
      <dgm:prSet presAssocID="{5160F0E0-D903-4494-80FA-295816B93AE3}" presName="hierRoot1" presStyleCnt="0"/>
      <dgm:spPr/>
    </dgm:pt>
    <dgm:pt modelId="{6DF1158B-C99E-4936-9885-5459C7ED8968}" type="pres">
      <dgm:prSet presAssocID="{5160F0E0-D903-4494-80FA-295816B93AE3}" presName="composite" presStyleCnt="0"/>
      <dgm:spPr/>
    </dgm:pt>
    <dgm:pt modelId="{7A30C392-73C6-4506-9FCC-E258B59C9CC4}" type="pres">
      <dgm:prSet presAssocID="{5160F0E0-D903-4494-80FA-295816B93AE3}" presName="background" presStyleLbl="node0" presStyleIdx="2" presStyleCnt="3"/>
      <dgm:spPr/>
    </dgm:pt>
    <dgm:pt modelId="{EF026E6F-23C8-4FEB-92A3-9C01BDCCF08B}" type="pres">
      <dgm:prSet presAssocID="{5160F0E0-D903-4494-80FA-295816B93AE3}" presName="text" presStyleLbl="fgAcc0" presStyleIdx="2" presStyleCnt="3">
        <dgm:presLayoutVars>
          <dgm:chPref val="3"/>
        </dgm:presLayoutVars>
      </dgm:prSet>
      <dgm:spPr/>
    </dgm:pt>
    <dgm:pt modelId="{80B4DA37-5858-4AE7-8D38-F7CDDE2925CA}" type="pres">
      <dgm:prSet presAssocID="{5160F0E0-D903-4494-80FA-295816B93AE3}" presName="hierChild2" presStyleCnt="0"/>
      <dgm:spPr/>
    </dgm:pt>
  </dgm:ptLst>
  <dgm:cxnLst>
    <dgm:cxn modelId="{81EE4943-8A25-4ECF-B1D7-BEB2CDE97662}" type="presOf" srcId="{5BB08281-D60B-41F6-AD98-09CCD5443FA4}" destId="{34FF20D3-AB99-41FF-945C-0E4983E09185}" srcOrd="0" destOrd="0" presId="urn:microsoft.com/office/officeart/2005/8/layout/hierarchy1"/>
    <dgm:cxn modelId="{3DA11E47-94BB-452F-BDAB-8F5837BA7BFF}" type="presOf" srcId="{E5D213BF-1C96-4052-98C8-D182309BA86F}" destId="{A56A4402-A574-4987-8B91-F153B79B36A5}" srcOrd="0" destOrd="0" presId="urn:microsoft.com/office/officeart/2005/8/layout/hierarchy1"/>
    <dgm:cxn modelId="{700E9F72-39D2-4AEE-A25F-9C6A6CE669D3}" srcId="{42A715F6-6674-4FA8-BBD8-169FF19CD0C9}" destId="{5BB08281-D60B-41F6-AD98-09CCD5443FA4}" srcOrd="0" destOrd="0" parTransId="{6625CB0E-AE06-413F-8D2B-A1D5B71FDCCD}" sibTransId="{753F15B1-52CF-4821-9AFD-5534F9F15832}"/>
    <dgm:cxn modelId="{79C2B655-8C31-48AF-95E4-C82BE684E7F9}" srcId="{42A715F6-6674-4FA8-BBD8-169FF19CD0C9}" destId="{E5D213BF-1C96-4052-98C8-D182309BA86F}" srcOrd="1" destOrd="0" parTransId="{9EFAA585-BCFD-416F-BBC2-B685A09410A4}" sibTransId="{48A2622E-04D6-4AA2-86C0-EEDCCEC571D8}"/>
    <dgm:cxn modelId="{2B3F9495-50DE-474F-A5BE-47D767DE5587}" type="presOf" srcId="{5160F0E0-D903-4494-80FA-295816B93AE3}" destId="{EF026E6F-23C8-4FEB-92A3-9C01BDCCF08B}" srcOrd="0" destOrd="0" presId="urn:microsoft.com/office/officeart/2005/8/layout/hierarchy1"/>
    <dgm:cxn modelId="{0A6510CE-ADAC-4733-A91D-C714191C0790}" srcId="{42A715F6-6674-4FA8-BBD8-169FF19CD0C9}" destId="{5160F0E0-D903-4494-80FA-295816B93AE3}" srcOrd="2" destOrd="0" parTransId="{EFE0576E-4520-47B0-B7BB-D6FEF6B4910D}" sibTransId="{28ECD78E-408C-482C-82BD-6D439EE42AAC}"/>
    <dgm:cxn modelId="{F98857E5-9FD6-40F7-A600-13DDFE77C0A3}" type="presOf" srcId="{42A715F6-6674-4FA8-BBD8-169FF19CD0C9}" destId="{38A8CDAF-DBC2-4C8D-A1CC-525D24406FE4}" srcOrd="0" destOrd="0" presId="urn:microsoft.com/office/officeart/2005/8/layout/hierarchy1"/>
    <dgm:cxn modelId="{EFD7385E-DA66-47C4-8220-840C113FFBD2}" type="presParOf" srcId="{38A8CDAF-DBC2-4C8D-A1CC-525D24406FE4}" destId="{37615C71-7A15-435C-B5F2-FEE06C4C0240}" srcOrd="0" destOrd="0" presId="urn:microsoft.com/office/officeart/2005/8/layout/hierarchy1"/>
    <dgm:cxn modelId="{E2E972B9-5CA4-4081-917F-FDC70B72D770}" type="presParOf" srcId="{37615C71-7A15-435C-B5F2-FEE06C4C0240}" destId="{C6220333-6DFD-4D7E-9874-42D0E128D1EE}" srcOrd="0" destOrd="0" presId="urn:microsoft.com/office/officeart/2005/8/layout/hierarchy1"/>
    <dgm:cxn modelId="{8A54E634-6E83-4A3C-BB19-7E55B9A31560}" type="presParOf" srcId="{C6220333-6DFD-4D7E-9874-42D0E128D1EE}" destId="{EC902CD2-1E62-407A-A4BE-6E3398485929}" srcOrd="0" destOrd="0" presId="urn:microsoft.com/office/officeart/2005/8/layout/hierarchy1"/>
    <dgm:cxn modelId="{B745AB92-5278-47BC-9B92-94EB1099BA5C}" type="presParOf" srcId="{C6220333-6DFD-4D7E-9874-42D0E128D1EE}" destId="{34FF20D3-AB99-41FF-945C-0E4983E09185}" srcOrd="1" destOrd="0" presId="urn:microsoft.com/office/officeart/2005/8/layout/hierarchy1"/>
    <dgm:cxn modelId="{00A56EF7-BBA4-4D5F-BEAE-47AE87433DB1}" type="presParOf" srcId="{37615C71-7A15-435C-B5F2-FEE06C4C0240}" destId="{230BCFCD-DB36-4171-8364-874FF30A6FD9}" srcOrd="1" destOrd="0" presId="urn:microsoft.com/office/officeart/2005/8/layout/hierarchy1"/>
    <dgm:cxn modelId="{30E028B8-2345-4089-8767-9709BB1F9802}" type="presParOf" srcId="{38A8CDAF-DBC2-4C8D-A1CC-525D24406FE4}" destId="{7D33A405-4269-49D0-9208-D3D546CE8F83}" srcOrd="1" destOrd="0" presId="urn:microsoft.com/office/officeart/2005/8/layout/hierarchy1"/>
    <dgm:cxn modelId="{C9CC13C3-5264-4A99-AB73-75AE4C5C3E0E}" type="presParOf" srcId="{7D33A405-4269-49D0-9208-D3D546CE8F83}" destId="{577D69E3-C941-4DF7-B79C-6FB9A102AFED}" srcOrd="0" destOrd="0" presId="urn:microsoft.com/office/officeart/2005/8/layout/hierarchy1"/>
    <dgm:cxn modelId="{BED21BE4-C873-4ABD-B071-7EC6D7B1AF20}" type="presParOf" srcId="{577D69E3-C941-4DF7-B79C-6FB9A102AFED}" destId="{273DFFCD-F223-4F27-B54E-AD94DA55777E}" srcOrd="0" destOrd="0" presId="urn:microsoft.com/office/officeart/2005/8/layout/hierarchy1"/>
    <dgm:cxn modelId="{1FB648D5-BB90-4606-A7CE-D0994211DC38}" type="presParOf" srcId="{577D69E3-C941-4DF7-B79C-6FB9A102AFED}" destId="{A56A4402-A574-4987-8B91-F153B79B36A5}" srcOrd="1" destOrd="0" presId="urn:microsoft.com/office/officeart/2005/8/layout/hierarchy1"/>
    <dgm:cxn modelId="{697F7A5C-387D-459E-9A04-7140570373E2}" type="presParOf" srcId="{7D33A405-4269-49D0-9208-D3D546CE8F83}" destId="{919D0A63-9651-47F6-AF36-84C95B42308A}" srcOrd="1" destOrd="0" presId="urn:microsoft.com/office/officeart/2005/8/layout/hierarchy1"/>
    <dgm:cxn modelId="{26475C34-7476-4573-9781-90D8FA74B7DE}" type="presParOf" srcId="{38A8CDAF-DBC2-4C8D-A1CC-525D24406FE4}" destId="{E35D8533-1FE4-4B54-9B47-E12EEC7DEC09}" srcOrd="2" destOrd="0" presId="urn:microsoft.com/office/officeart/2005/8/layout/hierarchy1"/>
    <dgm:cxn modelId="{F88B0D5A-F3CB-4024-91AB-7CA6F1F6878C}" type="presParOf" srcId="{E35D8533-1FE4-4B54-9B47-E12EEC7DEC09}" destId="{6DF1158B-C99E-4936-9885-5459C7ED8968}" srcOrd="0" destOrd="0" presId="urn:microsoft.com/office/officeart/2005/8/layout/hierarchy1"/>
    <dgm:cxn modelId="{F1D08914-1054-4364-AD6F-19BFF32DEB80}" type="presParOf" srcId="{6DF1158B-C99E-4936-9885-5459C7ED8968}" destId="{7A30C392-73C6-4506-9FCC-E258B59C9CC4}" srcOrd="0" destOrd="0" presId="urn:microsoft.com/office/officeart/2005/8/layout/hierarchy1"/>
    <dgm:cxn modelId="{B010AF86-4E1C-4E93-A634-4523971564C9}" type="presParOf" srcId="{6DF1158B-C99E-4936-9885-5459C7ED8968}" destId="{EF026E6F-23C8-4FEB-92A3-9C01BDCCF08B}" srcOrd="1" destOrd="0" presId="urn:microsoft.com/office/officeart/2005/8/layout/hierarchy1"/>
    <dgm:cxn modelId="{4939612B-E988-46D1-B10B-BDDADAE88BE4}" type="presParOf" srcId="{E35D8533-1FE4-4B54-9B47-E12EEC7DEC09}" destId="{80B4DA37-5858-4AE7-8D38-F7CDDE2925C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16D63-7E6F-4520-9123-721E39C5296D}">
      <dsp:nvSpPr>
        <dsp:cNvPr id="0" name=""/>
        <dsp:cNvSpPr/>
      </dsp:nvSpPr>
      <dsp:spPr>
        <a:xfrm>
          <a:off x="0" y="1188499"/>
          <a:ext cx="666683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918324-1A1C-4FEC-81C3-CCCA3F6E3890}">
      <dsp:nvSpPr>
        <dsp:cNvPr id="0" name=""/>
        <dsp:cNvSpPr/>
      </dsp:nvSpPr>
      <dsp:spPr>
        <a:xfrm>
          <a:off x="333341" y="878539"/>
          <a:ext cx="4666783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Основна</a:t>
          </a:r>
          <a:r>
            <a:rPr lang="en-US" sz="2100" kern="1200" dirty="0"/>
            <a:t> </a:t>
          </a:r>
          <a:r>
            <a:rPr lang="en-US" sz="2100" kern="1200" dirty="0" err="1"/>
            <a:t>идея</a:t>
          </a:r>
          <a:r>
            <a:rPr lang="en-US" sz="2100" kern="1200" dirty="0"/>
            <a:t> </a:t>
          </a:r>
          <a:r>
            <a:rPr lang="en-US" sz="2100" kern="1200" dirty="0" err="1"/>
            <a:t>на</a:t>
          </a:r>
          <a:r>
            <a:rPr lang="en-US" sz="2100" kern="1200" dirty="0"/>
            <a:t> </a:t>
          </a:r>
          <a:r>
            <a:rPr lang="en-US" sz="2100" kern="1200" dirty="0" err="1"/>
            <a:t>проекта</a:t>
          </a:r>
          <a:endParaRPr lang="en-US" sz="2100" kern="1200" dirty="0"/>
        </a:p>
      </dsp:txBody>
      <dsp:txXfrm>
        <a:off x="363603" y="908801"/>
        <a:ext cx="4606259" cy="559396"/>
      </dsp:txXfrm>
    </dsp:sp>
    <dsp:sp modelId="{3F0D82AB-61FD-4BAE-8DA8-D4434B5728E4}">
      <dsp:nvSpPr>
        <dsp:cNvPr id="0" name=""/>
        <dsp:cNvSpPr/>
      </dsp:nvSpPr>
      <dsp:spPr>
        <a:xfrm>
          <a:off x="0" y="2141059"/>
          <a:ext cx="666683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7AB7FB-95F4-47EA-9BD3-B12E9783ABCC}">
      <dsp:nvSpPr>
        <dsp:cNvPr id="0" name=""/>
        <dsp:cNvSpPr/>
      </dsp:nvSpPr>
      <dsp:spPr>
        <a:xfrm>
          <a:off x="333341" y="1831099"/>
          <a:ext cx="4666783" cy="6199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Област</a:t>
          </a:r>
          <a:r>
            <a:rPr lang="en-US" sz="2100" kern="1200" dirty="0"/>
            <a:t> </a:t>
          </a:r>
          <a:r>
            <a:rPr lang="en-US" sz="2100" kern="1200" dirty="0" err="1"/>
            <a:t>на</a:t>
          </a:r>
          <a:r>
            <a:rPr lang="en-US" sz="2100" kern="1200" dirty="0"/>
            <a:t> </a:t>
          </a:r>
          <a:r>
            <a:rPr lang="en-US" sz="2100" kern="1200" dirty="0" err="1"/>
            <a:t>разработка</a:t>
          </a:r>
          <a:r>
            <a:rPr lang="en-US" sz="2100" kern="1200" dirty="0"/>
            <a:t> </a:t>
          </a:r>
          <a:r>
            <a:rPr lang="en-US" sz="2100" kern="1200" dirty="0" err="1"/>
            <a:t>на</a:t>
          </a:r>
          <a:r>
            <a:rPr lang="en-US" sz="2100" kern="1200" dirty="0"/>
            <a:t> </a:t>
          </a:r>
          <a:r>
            <a:rPr lang="en-US" sz="2100" kern="1200" dirty="0" err="1"/>
            <a:t>проекта</a:t>
          </a:r>
          <a:endParaRPr lang="en-US" sz="2100" kern="1200" dirty="0"/>
        </a:p>
      </dsp:txBody>
      <dsp:txXfrm>
        <a:off x="363603" y="1861361"/>
        <a:ext cx="4606259" cy="559396"/>
      </dsp:txXfrm>
    </dsp:sp>
    <dsp:sp modelId="{DCC057A0-EB02-4B45-86FE-D66D85F0F68C}">
      <dsp:nvSpPr>
        <dsp:cNvPr id="0" name=""/>
        <dsp:cNvSpPr/>
      </dsp:nvSpPr>
      <dsp:spPr>
        <a:xfrm>
          <a:off x="0" y="3093620"/>
          <a:ext cx="666683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F8CC50-42F9-4668-A97C-0A94F24C6E86}">
      <dsp:nvSpPr>
        <dsp:cNvPr id="0" name=""/>
        <dsp:cNvSpPr/>
      </dsp:nvSpPr>
      <dsp:spPr>
        <a:xfrm>
          <a:off x="333341" y="2783660"/>
          <a:ext cx="4666783" cy="6199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Tenorite"/>
            </a:rPr>
            <a:t>Бъдещи</a:t>
          </a:r>
          <a:r>
            <a:rPr lang="en-US" sz="2100" kern="1200" dirty="0">
              <a:latin typeface="Tenorite"/>
            </a:rPr>
            <a:t> </a:t>
          </a:r>
          <a:r>
            <a:rPr lang="en-US" sz="2100" kern="1200" dirty="0" err="1"/>
            <a:t>цели</a:t>
          </a:r>
          <a:r>
            <a:rPr lang="en-US" sz="2100" kern="1200" dirty="0"/>
            <a:t> </a:t>
          </a:r>
          <a:r>
            <a:rPr lang="en-US" sz="2100" kern="1200" dirty="0" err="1"/>
            <a:t>на</a:t>
          </a:r>
          <a:r>
            <a:rPr lang="en-US" sz="2100" kern="1200" dirty="0"/>
            <a:t> </a:t>
          </a:r>
          <a:r>
            <a:rPr lang="en-US" sz="2100" kern="1200" dirty="0" err="1"/>
            <a:t>проекта</a:t>
          </a:r>
          <a:endParaRPr lang="en-US" sz="2100" kern="1200" dirty="0"/>
        </a:p>
      </dsp:txBody>
      <dsp:txXfrm>
        <a:off x="363603" y="2813922"/>
        <a:ext cx="4606259" cy="559396"/>
      </dsp:txXfrm>
    </dsp:sp>
    <dsp:sp modelId="{DD95D8DC-C995-4BEA-8596-D34EBC49BD1F}">
      <dsp:nvSpPr>
        <dsp:cNvPr id="0" name=""/>
        <dsp:cNvSpPr/>
      </dsp:nvSpPr>
      <dsp:spPr>
        <a:xfrm>
          <a:off x="0" y="4046180"/>
          <a:ext cx="666683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E461B9-10D7-4BE1-B775-7AE34B937E4D}">
      <dsp:nvSpPr>
        <dsp:cNvPr id="0" name=""/>
        <dsp:cNvSpPr/>
      </dsp:nvSpPr>
      <dsp:spPr>
        <a:xfrm>
          <a:off x="333341" y="3736220"/>
          <a:ext cx="4666783" cy="6199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Tenorite"/>
            </a:rPr>
            <a:t>Защо</a:t>
          </a:r>
          <a:r>
            <a:rPr lang="en-US" sz="2100" kern="1200" dirty="0">
              <a:latin typeface="Tenorite"/>
            </a:rPr>
            <a:t> </a:t>
          </a:r>
          <a:r>
            <a:rPr lang="en-US" sz="2100" kern="1200" dirty="0" err="1">
              <a:latin typeface="Tenorite"/>
            </a:rPr>
            <a:t>ChangeItUp</a:t>
          </a:r>
          <a:r>
            <a:rPr lang="en-US" sz="2100" kern="1200" dirty="0">
              <a:latin typeface="Tenorite"/>
            </a:rPr>
            <a:t>?</a:t>
          </a:r>
        </a:p>
      </dsp:txBody>
      <dsp:txXfrm>
        <a:off x="363603" y="3766482"/>
        <a:ext cx="4606259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F0159B-3FA7-415A-9760-93F6449C9799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5B9C4-B8FC-44B7-8646-1866182E9817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ChangeItUp</a:t>
          </a:r>
          <a:r>
            <a:rPr lang="en-US" sz="1900" kern="1200" dirty="0"/>
            <a:t> </a:t>
          </a:r>
          <a:r>
            <a:rPr lang="en-US" sz="1900" kern="1200" dirty="0" err="1"/>
            <a:t>да</a:t>
          </a:r>
          <a:r>
            <a:rPr lang="en-US" sz="1900" kern="1200" dirty="0"/>
            <a:t> </a:t>
          </a:r>
          <a:r>
            <a:rPr lang="en-US" sz="1900" kern="1200" dirty="0" err="1"/>
            <a:t>бъде</a:t>
          </a:r>
          <a:r>
            <a:rPr lang="en-US" sz="1900" kern="1200" dirty="0"/>
            <a:t> </a:t>
          </a:r>
          <a:r>
            <a:rPr lang="en-US" sz="1900" kern="1200" dirty="0" err="1"/>
            <a:t>широко</a:t>
          </a:r>
          <a:r>
            <a:rPr lang="en-US" sz="1900" kern="1200" dirty="0"/>
            <a:t> </a:t>
          </a:r>
          <a:r>
            <a:rPr lang="en-US" sz="1900" kern="1200" dirty="0" err="1"/>
            <a:t>известно</a:t>
          </a:r>
          <a:r>
            <a:rPr lang="en-US" sz="1900" kern="1200" dirty="0"/>
            <a:t>, </a:t>
          </a:r>
          <a:r>
            <a:rPr lang="en-US" sz="1900" kern="1200" dirty="0" err="1">
              <a:latin typeface="Tenorite"/>
            </a:rPr>
            <a:t>основно</a:t>
          </a:r>
          <a:r>
            <a:rPr lang="en-US" sz="1900" kern="1200" dirty="0">
              <a:latin typeface="Tenorite"/>
            </a:rPr>
            <a:t> в </a:t>
          </a:r>
          <a:r>
            <a:rPr lang="en-US" sz="1900" kern="1200" dirty="0" err="1">
              <a:latin typeface="Tenorite"/>
            </a:rPr>
            <a:t>сферата</a:t>
          </a:r>
          <a:r>
            <a:rPr lang="en-US" sz="1900" kern="1200" dirty="0">
              <a:latin typeface="Tenorite"/>
            </a:rPr>
            <a:t> </a:t>
          </a:r>
          <a:r>
            <a:rPr lang="en-US" sz="1900" kern="1200" dirty="0" err="1">
              <a:latin typeface="Tenorite"/>
            </a:rPr>
            <a:t>на</a:t>
          </a:r>
          <a:r>
            <a:rPr lang="en-US" sz="1900" kern="1200" dirty="0">
              <a:latin typeface="Tenorite"/>
            </a:rPr>
            <a:t> туризма</a:t>
          </a:r>
          <a:endParaRPr lang="en-US" sz="1900" kern="1200" dirty="0"/>
        </a:p>
      </dsp:txBody>
      <dsp:txXfrm>
        <a:off x="378614" y="886531"/>
        <a:ext cx="2810360" cy="1744948"/>
      </dsp:txXfrm>
    </dsp:sp>
    <dsp:sp modelId="{D8BF7D07-0E0D-4073-88B0-FD036611C26A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386AF-09AB-43A1-BF1A-2C9E7329CF76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Разширяване</a:t>
          </a:r>
          <a:r>
            <a:rPr lang="en-US" sz="1900" kern="1200" dirty="0"/>
            <a:t> </a:t>
          </a:r>
          <a:r>
            <a:rPr lang="en-US" sz="1900" kern="1200" dirty="0" err="1"/>
            <a:t>на</a:t>
          </a:r>
          <a:r>
            <a:rPr lang="en-US" sz="1900" kern="1200" dirty="0"/>
            <a:t> </a:t>
          </a:r>
          <a:r>
            <a:rPr lang="en-US" sz="1900" kern="1200" dirty="0" err="1"/>
            <a:t>покритието</a:t>
          </a:r>
          <a:r>
            <a:rPr lang="en-US" sz="1900" kern="1200" dirty="0"/>
            <a:t> </a:t>
          </a:r>
          <a:r>
            <a:rPr lang="en-US" sz="1900" kern="1200" dirty="0" err="1"/>
            <a:t>от</a:t>
          </a:r>
          <a:r>
            <a:rPr lang="en-US" sz="1900" kern="1200" dirty="0"/>
            <a:t> </a:t>
          </a:r>
          <a:r>
            <a:rPr lang="en-US" sz="1900" kern="1200" dirty="0" err="1"/>
            <a:t>приложението</a:t>
          </a:r>
          <a:r>
            <a:rPr lang="en-US" sz="1900" kern="1200" dirty="0"/>
            <a:t>, </a:t>
          </a:r>
          <a:r>
            <a:rPr lang="en-US" sz="1900" kern="1200" dirty="0" err="1"/>
            <a:t>за</a:t>
          </a:r>
          <a:r>
            <a:rPr lang="en-US" sz="1900" kern="1200" dirty="0"/>
            <a:t> </a:t>
          </a:r>
          <a:r>
            <a:rPr lang="en-US" sz="1900" kern="1200" dirty="0" err="1"/>
            <a:t>да</a:t>
          </a:r>
          <a:r>
            <a:rPr lang="en-US" sz="1900" kern="1200" dirty="0"/>
            <a:t> е </a:t>
          </a:r>
          <a:r>
            <a:rPr lang="en-US" sz="1900" kern="1200" dirty="0" err="1"/>
            <a:t>използваемо</a:t>
          </a:r>
          <a:r>
            <a:rPr lang="en-US" sz="1900" kern="1200" dirty="0"/>
            <a:t> в </a:t>
          </a:r>
          <a:r>
            <a:rPr lang="en-US" sz="1900" kern="1200" dirty="0" err="1"/>
            <a:t>цяла</a:t>
          </a:r>
          <a:r>
            <a:rPr lang="en-US" sz="1900" kern="1200" dirty="0"/>
            <a:t> </a:t>
          </a:r>
          <a:r>
            <a:rPr lang="en-US" sz="1900" kern="1200" dirty="0" err="1"/>
            <a:t>България</a:t>
          </a:r>
        </a:p>
      </dsp:txBody>
      <dsp:txXfrm>
        <a:off x="3946203" y="886531"/>
        <a:ext cx="2810360" cy="1744948"/>
      </dsp:txXfrm>
    </dsp:sp>
    <dsp:sp modelId="{5947D1CE-3AA3-48D5-A0B8-B940736FFD90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C94F8F-C539-48F4-A606-D0EC9831A660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Разширяване</a:t>
          </a:r>
          <a:r>
            <a:rPr lang="en-US" sz="1900" kern="1200" dirty="0"/>
            <a:t> </a:t>
          </a:r>
          <a:r>
            <a:rPr lang="en-US" sz="1900" kern="1200" dirty="0" err="1"/>
            <a:t>на</a:t>
          </a:r>
          <a:r>
            <a:rPr lang="en-US" sz="1900" kern="1200" dirty="0"/>
            <a:t> </a:t>
          </a:r>
          <a:r>
            <a:rPr lang="en-US" sz="1900" kern="1200" dirty="0" err="1"/>
            <a:t>достъпността</a:t>
          </a:r>
          <a:r>
            <a:rPr lang="en-US" sz="1900" kern="1200" dirty="0"/>
            <a:t> </a:t>
          </a:r>
          <a:r>
            <a:rPr lang="en-US" sz="1900" kern="1200" dirty="0" err="1"/>
            <a:t>до</a:t>
          </a:r>
          <a:r>
            <a:rPr lang="en-US" sz="1900" kern="1200" dirty="0"/>
            <a:t> </a:t>
          </a:r>
          <a:r>
            <a:rPr lang="en-US" sz="1900" kern="1200" dirty="0" err="1"/>
            <a:t>приложението</a:t>
          </a:r>
          <a:r>
            <a:rPr lang="en-US" sz="1900" kern="1200" dirty="0"/>
            <a:t>, </a:t>
          </a:r>
          <a:r>
            <a:rPr lang="en-US" sz="1900" kern="1200" dirty="0" err="1"/>
            <a:t>като</a:t>
          </a:r>
          <a:r>
            <a:rPr lang="en-US" sz="1900" kern="1200" dirty="0"/>
            <a:t> </a:t>
          </a:r>
          <a:r>
            <a:rPr lang="en-US" sz="1900" kern="1200" dirty="0" err="1"/>
            <a:t>разглеждаме</a:t>
          </a:r>
          <a:r>
            <a:rPr lang="en-US" sz="1900" kern="1200" dirty="0"/>
            <a:t> </a:t>
          </a:r>
          <a:r>
            <a:rPr lang="en-US" sz="1900" kern="1200" dirty="0" err="1"/>
            <a:t>нови</a:t>
          </a:r>
          <a:r>
            <a:rPr lang="en-US" sz="1900" kern="1200" dirty="0"/>
            <a:t> </a:t>
          </a:r>
          <a:r>
            <a:rPr lang="en-US" sz="1900" kern="1200" dirty="0" err="1"/>
            <a:t>платформи</a:t>
          </a:r>
          <a:r>
            <a:rPr lang="en-US" sz="1900" kern="1200" dirty="0"/>
            <a:t> и </a:t>
          </a:r>
          <a:r>
            <a:rPr lang="en-US" sz="1900" kern="1200" dirty="0" err="1"/>
            <a:t>възможности</a:t>
          </a:r>
        </a:p>
      </dsp:txBody>
      <dsp:txXfrm>
        <a:off x="7513791" y="886531"/>
        <a:ext cx="2810360" cy="17449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902CD2-1E62-407A-A4BE-6E3398485929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FF20D3-AB99-41FF-945C-0E4983E09185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Лесно и удобно за използване</a:t>
          </a:r>
        </a:p>
      </dsp:txBody>
      <dsp:txXfrm>
        <a:off x="378614" y="886531"/>
        <a:ext cx="2810360" cy="1744948"/>
      </dsp:txXfrm>
    </dsp:sp>
    <dsp:sp modelId="{273DFFCD-F223-4F27-B54E-AD94DA55777E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6A4402-A574-4987-8B91-F153B79B36A5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Change Desk Finder функция</a:t>
          </a:r>
        </a:p>
      </dsp:txBody>
      <dsp:txXfrm>
        <a:off x="3946203" y="886531"/>
        <a:ext cx="2810360" cy="1744948"/>
      </dsp:txXfrm>
    </dsp:sp>
    <dsp:sp modelId="{7A30C392-73C6-4506-9FCC-E258B59C9CC4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26E6F-23C8-4FEB-92A3-9C01BDCCF08B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Потребителската система</a:t>
          </a:r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746" y="1865072"/>
            <a:ext cx="7096933" cy="2387600"/>
          </a:xfrm>
        </p:spPr>
        <p:txBody>
          <a:bodyPr/>
          <a:lstStyle/>
          <a:p>
            <a:r>
              <a:rPr lang="en-US" dirty="0" err="1"/>
              <a:t>Проект</a:t>
            </a:r>
            <a:r>
              <a:rPr lang="en-US" dirty="0"/>
              <a:t> 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приложение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обменно</a:t>
            </a:r>
            <a:r>
              <a:rPr lang="en-US" dirty="0"/>
              <a:t> </a:t>
            </a:r>
            <a:r>
              <a:rPr lang="en-US" dirty="0" err="1"/>
              <a:t>бюро</a:t>
            </a:r>
            <a:r>
              <a:rPr lang="en-US" dirty="0"/>
              <a:t> -</a:t>
            </a:r>
            <a:r>
              <a:rPr lang="en-US" dirty="0" err="1"/>
              <a:t>ChangeItUp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797" y="4672696"/>
            <a:ext cx="9500507" cy="80667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dirty="0" err="1">
                <a:ea typeface="+mn-lt"/>
                <a:cs typeface="+mn-lt"/>
              </a:rPr>
              <a:t>Изготвил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en-US" dirty="0" err="1">
                <a:latin typeface="Calibri"/>
                <a:cs typeface="Calibri"/>
              </a:rPr>
              <a:t>Стайко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Кошничаров</a:t>
            </a:r>
            <a:endParaRPr lang="en-US" dirty="0" err="1">
              <a:ea typeface="+mn-lt"/>
              <a:cs typeface="+mn-lt"/>
            </a:endParaRPr>
          </a:p>
          <a:p>
            <a:pPr algn="ctr"/>
            <a:r>
              <a:rPr lang="en-US" dirty="0" err="1">
                <a:latin typeface="Calibri"/>
                <a:cs typeface="Calibri"/>
              </a:rPr>
              <a:t>Ръководител-консултант</a:t>
            </a:r>
            <a:r>
              <a:rPr lang="en-US" dirty="0">
                <a:latin typeface="Calibri"/>
                <a:cs typeface="Calibri"/>
              </a:rPr>
              <a:t>: Г-н </a:t>
            </a:r>
            <a:r>
              <a:rPr lang="en-US" dirty="0" err="1">
                <a:latin typeface="Calibri"/>
                <a:cs typeface="Calibri"/>
              </a:rPr>
              <a:t>Станко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Янев</a:t>
            </a:r>
            <a:endParaRPr lang="en-US" dirty="0" err="1">
              <a:ea typeface="+mn-lt"/>
              <a:cs typeface="+mn-lt"/>
            </a:endParaRPr>
          </a:p>
          <a:p>
            <a:pPr algn="ctr"/>
            <a:r>
              <a:rPr lang="en-US" dirty="0">
                <a:ea typeface="+mn-lt"/>
                <a:cs typeface="+mn-lt"/>
              </a:rPr>
              <a:t>ПГЕЕ "</a:t>
            </a:r>
            <a:r>
              <a:rPr lang="en-US" dirty="0" err="1">
                <a:ea typeface="+mn-lt"/>
                <a:cs typeface="+mn-lt"/>
              </a:rPr>
              <a:t>Константин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Фотинов</a:t>
            </a:r>
            <a:r>
              <a:rPr lang="en-US" dirty="0">
                <a:ea typeface="+mn-lt"/>
                <a:cs typeface="+mn-lt"/>
              </a:rPr>
              <a:t>" – </a:t>
            </a:r>
            <a:r>
              <a:rPr lang="en-US" dirty="0" err="1">
                <a:ea typeface="+mn-lt"/>
                <a:cs typeface="+mn-lt"/>
              </a:rPr>
              <a:t>Бургас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700">
                <a:solidFill>
                  <a:srgbClr val="FFFFFF"/>
                </a:solidFill>
              </a:rPr>
              <a:t>Съдържание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77022" y="6199362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637183"/>
                </a:solidFill>
                <a:ea typeface="+mn-lt"/>
                <a:cs typeface="+mn-lt"/>
              </a:rPr>
              <a:t>Change It Up =)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A7E8833B-DDDD-632A-8E74-09FF2F3F90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697972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 err="1"/>
              <a:t>Основна</a:t>
            </a:r>
            <a:r>
              <a:rPr lang="en-US" dirty="0"/>
              <a:t> </a:t>
            </a:r>
            <a:r>
              <a:rPr lang="en-US" dirty="0" err="1"/>
              <a:t>идея</a:t>
            </a:r>
            <a:r>
              <a:rPr lang="en-US" dirty="0"/>
              <a:t> - </a:t>
            </a:r>
            <a:r>
              <a:rPr lang="en-US" dirty="0" err="1"/>
              <a:t>ChangeItUp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Основната</a:t>
            </a:r>
            <a:r>
              <a:rPr lang="en-US" dirty="0"/>
              <a:t> </a:t>
            </a:r>
            <a:r>
              <a:rPr lang="en-US" dirty="0" err="1"/>
              <a:t>идея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ChangeItUp</a:t>
            </a:r>
            <a:r>
              <a:rPr lang="en-US" dirty="0"/>
              <a:t> е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улесни</a:t>
            </a:r>
            <a:r>
              <a:rPr lang="en-US" dirty="0"/>
              <a:t> </a:t>
            </a:r>
            <a:r>
              <a:rPr lang="en-US" dirty="0" err="1"/>
              <a:t>чужденците</a:t>
            </a:r>
            <a:r>
              <a:rPr lang="en-US" dirty="0"/>
              <a:t>, </a:t>
            </a:r>
            <a:r>
              <a:rPr lang="en-US" dirty="0" err="1"/>
              <a:t>които</a:t>
            </a:r>
            <a:r>
              <a:rPr lang="en-US" dirty="0"/>
              <a:t> </a:t>
            </a:r>
            <a:r>
              <a:rPr lang="en-US" dirty="0" err="1"/>
              <a:t>са</a:t>
            </a:r>
            <a:r>
              <a:rPr lang="en-US" dirty="0"/>
              <a:t> </a:t>
            </a:r>
            <a:r>
              <a:rPr lang="en-US" dirty="0" err="1"/>
              <a:t>решили</a:t>
            </a:r>
            <a:r>
              <a:rPr lang="en-US" dirty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посетят</a:t>
            </a:r>
            <a:r>
              <a:rPr lang="en-US" dirty="0"/>
              <a:t> </a:t>
            </a:r>
            <a:r>
              <a:rPr lang="en-US" dirty="0" err="1"/>
              <a:t>гр</a:t>
            </a:r>
            <a:r>
              <a:rPr lang="en-US" dirty="0"/>
              <a:t>. </a:t>
            </a:r>
            <a:r>
              <a:rPr lang="en-US" dirty="0" err="1"/>
              <a:t>Бургас</a:t>
            </a:r>
            <a:r>
              <a:rPr lang="en-US" dirty="0"/>
              <a:t>, </a:t>
            </a:r>
            <a:r>
              <a:rPr lang="en-US" dirty="0" err="1"/>
              <a:t>България</a:t>
            </a:r>
            <a:r>
              <a:rPr lang="en-US" dirty="0"/>
              <a:t>. </a:t>
            </a:r>
            <a:r>
              <a:rPr lang="en-US" dirty="0" err="1"/>
              <a:t>Чрез</a:t>
            </a:r>
            <a:r>
              <a:rPr lang="en-US" dirty="0"/>
              <a:t> </a:t>
            </a:r>
            <a:r>
              <a:rPr lang="en-US" dirty="0" err="1"/>
              <a:t>ChangeItUp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можете</a:t>
            </a:r>
            <a:r>
              <a:rPr lang="en-US" dirty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преобръщате</a:t>
            </a:r>
            <a:r>
              <a:rPr lang="en-US" dirty="0"/>
              <a:t> </a:t>
            </a:r>
            <a:r>
              <a:rPr lang="en-US" dirty="0" err="1"/>
              <a:t>валути</a:t>
            </a:r>
            <a:r>
              <a:rPr lang="en-US" dirty="0"/>
              <a:t> 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ваш</a:t>
            </a:r>
            <a:r>
              <a:rPr lang="en-US" dirty="0"/>
              <a:t> </a:t>
            </a:r>
            <a:r>
              <a:rPr lang="en-US" dirty="0" err="1"/>
              <a:t>избор</a:t>
            </a:r>
            <a:r>
              <a:rPr lang="en-US" dirty="0"/>
              <a:t>,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проверите</a:t>
            </a:r>
            <a:r>
              <a:rPr lang="en-US" dirty="0"/>
              <a:t> </a:t>
            </a:r>
            <a:r>
              <a:rPr lang="en-US" dirty="0" err="1"/>
              <a:t>местоположенията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 </a:t>
            </a:r>
            <a:r>
              <a:rPr lang="en-US" dirty="0" err="1"/>
              <a:t>всички</a:t>
            </a:r>
            <a:r>
              <a:rPr lang="en-US" dirty="0"/>
              <a:t> </a:t>
            </a:r>
            <a:r>
              <a:rPr lang="en-US" dirty="0" err="1"/>
              <a:t>обменни</a:t>
            </a:r>
            <a:r>
              <a:rPr lang="en-US" dirty="0"/>
              <a:t> </a:t>
            </a:r>
            <a:r>
              <a:rPr lang="en-US" dirty="0" err="1"/>
              <a:t>бюра</a:t>
            </a:r>
            <a:r>
              <a:rPr lang="en-US" dirty="0"/>
              <a:t> в </a:t>
            </a:r>
            <a:r>
              <a:rPr lang="en-US" dirty="0" err="1"/>
              <a:t>гр</a:t>
            </a:r>
            <a:r>
              <a:rPr lang="en-US" dirty="0"/>
              <a:t>. </a:t>
            </a:r>
            <a:r>
              <a:rPr lang="en-US" dirty="0" err="1"/>
              <a:t>Бургас</a:t>
            </a:r>
            <a:r>
              <a:rPr lang="en-US" dirty="0"/>
              <a:t>, </a:t>
            </a:r>
            <a:r>
              <a:rPr lang="en-US" dirty="0" err="1"/>
              <a:t>заедно</a:t>
            </a:r>
            <a:r>
              <a:rPr lang="en-US" dirty="0"/>
              <a:t> с </a:t>
            </a:r>
            <a:r>
              <a:rPr lang="en-US" dirty="0" err="1"/>
              <a:t>наличните</a:t>
            </a:r>
            <a:r>
              <a:rPr lang="en-US" dirty="0"/>
              <a:t> </a:t>
            </a:r>
            <a:r>
              <a:rPr lang="en-US" dirty="0" err="1"/>
              <a:t>валути</a:t>
            </a:r>
            <a:r>
              <a:rPr lang="en-US" dirty="0"/>
              <a:t> </a:t>
            </a:r>
            <a:r>
              <a:rPr lang="en-US" dirty="0" err="1"/>
              <a:t>във</a:t>
            </a:r>
            <a:r>
              <a:rPr lang="en-US" dirty="0"/>
              <a:t> </a:t>
            </a:r>
            <a:r>
              <a:rPr lang="en-US" dirty="0" err="1"/>
              <a:t>всяко</a:t>
            </a:r>
            <a:r>
              <a:rPr lang="en-US" dirty="0"/>
              <a:t> </a:t>
            </a:r>
            <a:r>
              <a:rPr lang="en-US" dirty="0" err="1"/>
              <a:t>бюро</a:t>
            </a:r>
            <a:r>
              <a:rPr lang="en-US" dirty="0"/>
              <a:t>, </a:t>
            </a:r>
            <a:r>
              <a:rPr lang="en-US" dirty="0" err="1"/>
              <a:t>което</a:t>
            </a:r>
            <a:r>
              <a:rPr lang="en-US" dirty="0"/>
              <a:t> </a:t>
            </a:r>
            <a:r>
              <a:rPr lang="en-US" dirty="0" err="1"/>
              <a:t>намерите</a:t>
            </a:r>
            <a:r>
              <a:rPr lang="en-US" dirty="0"/>
              <a:t>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Change It Up =)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Област на разработка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118A1B7-08BA-6B43-BBA8-952377DF9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826995"/>
            <a:ext cx="4638359" cy="20136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 err="1"/>
              <a:t>Приложението</a:t>
            </a:r>
            <a:r>
              <a:rPr lang="en-US" sz="2200" dirty="0"/>
              <a:t> </a:t>
            </a:r>
            <a:r>
              <a:rPr lang="en-US" sz="2200" dirty="0" err="1"/>
              <a:t>на</a:t>
            </a:r>
            <a:r>
              <a:rPr lang="en-US" sz="2200" dirty="0"/>
              <a:t> </a:t>
            </a:r>
            <a:r>
              <a:rPr lang="en-US" sz="2200" dirty="0" err="1"/>
              <a:t>ChangeItUp</a:t>
            </a:r>
            <a:r>
              <a:rPr lang="en-US" sz="2200" dirty="0"/>
              <a:t> </a:t>
            </a:r>
            <a:r>
              <a:rPr lang="en-US" sz="2200" dirty="0" err="1"/>
              <a:t>ще</a:t>
            </a:r>
            <a:r>
              <a:rPr lang="en-US" sz="2200" dirty="0"/>
              <a:t> </a:t>
            </a:r>
            <a:r>
              <a:rPr lang="en-US" sz="2200" dirty="0" err="1"/>
              <a:t>бъде</a:t>
            </a:r>
            <a:r>
              <a:rPr lang="en-US" sz="2200" dirty="0"/>
              <a:t> </a:t>
            </a:r>
            <a:r>
              <a:rPr lang="en-US" sz="2200" dirty="0" err="1"/>
              <a:t>разработено</a:t>
            </a:r>
            <a:r>
              <a:rPr lang="en-US" sz="2200" dirty="0"/>
              <a:t> в </a:t>
            </a:r>
            <a:r>
              <a:rPr lang="en-US" sz="2200" dirty="0" err="1"/>
              <a:t>средата</a:t>
            </a:r>
            <a:r>
              <a:rPr lang="en-US" sz="2200" dirty="0"/>
              <a:t> </a:t>
            </a:r>
            <a:r>
              <a:rPr lang="en-US" sz="2200" dirty="0" err="1"/>
              <a:t>на</a:t>
            </a:r>
            <a:r>
              <a:rPr lang="en-US" sz="2200" dirty="0"/>
              <a:t> C# и Windows Forms (.NET). </a:t>
            </a:r>
            <a:r>
              <a:rPr lang="en-US" sz="2200" dirty="0" err="1"/>
              <a:t>Ще</a:t>
            </a:r>
            <a:r>
              <a:rPr lang="en-US" sz="2200" dirty="0"/>
              <a:t> </a:t>
            </a:r>
            <a:r>
              <a:rPr lang="en-US" sz="2200" dirty="0" err="1"/>
              <a:t>бъде</a:t>
            </a:r>
            <a:r>
              <a:rPr lang="en-US" sz="2200" dirty="0"/>
              <a:t> </a:t>
            </a:r>
            <a:r>
              <a:rPr lang="en-US" sz="2200" dirty="0" err="1"/>
              <a:t>използваемо</a:t>
            </a:r>
            <a:r>
              <a:rPr lang="en-US" sz="2200" dirty="0"/>
              <a:t> </a:t>
            </a:r>
            <a:r>
              <a:rPr lang="en-US" sz="2200" dirty="0" err="1"/>
              <a:t>само</a:t>
            </a:r>
            <a:r>
              <a:rPr lang="en-US" sz="2200" dirty="0"/>
              <a:t> </a:t>
            </a:r>
            <a:r>
              <a:rPr lang="en-US" sz="2200" dirty="0" err="1"/>
              <a:t>на</a:t>
            </a:r>
            <a:r>
              <a:rPr lang="en-US" sz="2200" dirty="0"/>
              <a:t> </a:t>
            </a:r>
            <a:r>
              <a:rPr lang="en-US" sz="2200" dirty="0" err="1"/>
              <a:t>компютър</a:t>
            </a:r>
            <a:r>
              <a:rPr lang="en-US" sz="2200" dirty="0"/>
              <a:t>, </a:t>
            </a:r>
            <a:r>
              <a:rPr lang="en-US" sz="2200" dirty="0" err="1"/>
              <a:t>използващ</a:t>
            </a:r>
            <a:r>
              <a:rPr lang="en-US" sz="2200" dirty="0"/>
              <a:t> </a:t>
            </a:r>
            <a:r>
              <a:rPr lang="en-US" sz="2200" dirty="0" err="1"/>
              <a:t>операционната</a:t>
            </a:r>
            <a:r>
              <a:rPr lang="en-US" sz="2200" dirty="0"/>
              <a:t> </a:t>
            </a:r>
            <a:r>
              <a:rPr lang="en-US" sz="2200" dirty="0" err="1"/>
              <a:t>система</a:t>
            </a:r>
            <a:r>
              <a:rPr lang="en-US" sz="2200" dirty="0"/>
              <a:t> Windows. </a:t>
            </a:r>
          </a:p>
          <a:p>
            <a:pPr marL="457200" indent="-457200">
              <a:buChar char="•"/>
            </a:pPr>
            <a:endParaRPr lang="en-US" sz="2200"/>
          </a:p>
          <a:p>
            <a:pPr marL="457200" indent="-457200">
              <a:buChar char="•"/>
            </a:pPr>
            <a:endParaRPr lang="en-US" sz="2200"/>
          </a:p>
        </p:txBody>
      </p:sp>
      <p:pic>
        <p:nvPicPr>
          <p:cNvPr id="15" name="Picture 14" descr="Technological background">
            <a:extLst>
              <a:ext uri="{FF2B5EF4-FFF2-40B4-BE49-F238E27FC236}">
                <a16:creationId xmlns:a16="http://schemas.microsoft.com/office/drawing/2014/main" id="{D18A42DB-E345-0EAE-BC48-10FBAE7C49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24" r="23421" b="-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EA976-8646-0143-BA18-8675E6FA5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4324" y="4803414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>
                <a:solidFill>
                  <a:srgbClr val="637183"/>
                </a:solidFill>
                <a:ea typeface="+mn-lt"/>
                <a:cs typeface="+mn-lt"/>
              </a:rPr>
              <a:t>Change It Up =)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3" name="Picture 5" descr="Icon&#10;&#10;Description automatically generated">
            <a:extLst>
              <a:ext uri="{FF2B5EF4-FFF2-40B4-BE49-F238E27FC236}">
                <a16:creationId xmlns:a16="http://schemas.microsoft.com/office/drawing/2014/main" id="{4DF46C36-4A0A-4811-B6D3-13045C069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847" y="2057284"/>
            <a:ext cx="276156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983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/>
              <a:t>Бъдещи цели на ChangeItUp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EA976-8646-0143-BA18-8675E6FA5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Change It Up =)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25" name="Text Placeholder 5">
            <a:extLst>
              <a:ext uri="{FF2B5EF4-FFF2-40B4-BE49-F238E27FC236}">
                <a16:creationId xmlns:a16="http://schemas.microsoft.com/office/drawing/2014/main" id="{088F272A-2C97-A779-FE42-D355916DAE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7670919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4321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1443AC-BA58-4559-F924-1C895C0B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/>
              <a:t>Защо</a:t>
            </a:r>
            <a:r>
              <a:rPr lang="en-US" dirty="0"/>
              <a:t> </a:t>
            </a:r>
            <a:r>
              <a:rPr lang="en-US"/>
              <a:t>някой</a:t>
            </a:r>
            <a:r>
              <a:rPr lang="en-US" dirty="0"/>
              <a:t> </a:t>
            </a:r>
            <a:r>
              <a:rPr lang="en-US"/>
              <a:t>би</a:t>
            </a:r>
            <a:r>
              <a:rPr lang="en-US" dirty="0"/>
              <a:t> </a:t>
            </a:r>
            <a:r>
              <a:rPr lang="en-US"/>
              <a:t>използвал</a:t>
            </a:r>
            <a:r>
              <a:rPr lang="en-US" dirty="0"/>
              <a:t> </a:t>
            </a:r>
            <a:r>
              <a:rPr lang="en-US"/>
              <a:t>ChangeItUp</a:t>
            </a:r>
            <a:r>
              <a:rPr lang="en-US" dirty="0"/>
              <a:t>?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A28CC-0F8D-F395-3E0C-51CEC55B6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Change It Up =)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2A644-4593-85CF-3AD4-D2CE7713D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745C098-531B-4610-334A-43B2CFA96C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3411132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5805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r>
              <a:rPr lang="en-US" sz="4000" dirty="0" err="1">
                <a:solidFill>
                  <a:schemeClr val="tx2"/>
                </a:solidFill>
              </a:rPr>
              <a:t>Благодаря</a:t>
            </a:r>
            <a:r>
              <a:rPr lang="en-US" sz="4000" dirty="0">
                <a:solidFill>
                  <a:schemeClr val="tx2"/>
                </a:solidFill>
              </a:rPr>
              <a:t> </a:t>
            </a:r>
            <a:r>
              <a:rPr lang="en-US" sz="4000" dirty="0" err="1">
                <a:solidFill>
                  <a:schemeClr val="tx2"/>
                </a:solidFill>
              </a:rPr>
              <a:t>за</a:t>
            </a:r>
            <a:r>
              <a:rPr lang="en-US" sz="4000" dirty="0">
                <a:solidFill>
                  <a:schemeClr val="tx2"/>
                </a:solidFill>
              </a:rPr>
              <a:t> </a:t>
            </a:r>
            <a:r>
              <a:rPr lang="en-US" sz="4000" dirty="0" err="1">
                <a:solidFill>
                  <a:schemeClr val="tx2"/>
                </a:solidFill>
              </a:rPr>
              <a:t>вниманието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00">
                <a:solidFill>
                  <a:schemeClr val="tx2"/>
                </a:solidFill>
              </a:rPr>
              <a:t>Стайко Кошничаров</a:t>
            </a:r>
          </a:p>
          <a:p>
            <a:r>
              <a:rPr lang="en-US" sz="1100">
                <a:solidFill>
                  <a:schemeClr val="tx2"/>
                </a:solidFill>
              </a:rPr>
              <a:t>stkoshnicharov@mail.com</a:t>
            </a:r>
          </a:p>
          <a:p>
            <a:r>
              <a:rPr lang="en-US" sz="1100">
                <a:solidFill>
                  <a:schemeClr val="tx2"/>
                </a:solidFill>
              </a:rPr>
              <a:t>changeitup.eu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AE1115F5-DA8F-BBD0-BE02-D5C7329A3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F1176D5-513E-4E73-98C9-4CEA832F5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0</TotalTime>
  <Words>422</Words>
  <Application>Microsoft Office PowerPoint</Application>
  <PresentationFormat>Widescreen</PresentationFormat>
  <Paragraphs>142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Проект по приложение за обменно бюро -ChangeItUp</vt:lpstr>
      <vt:lpstr>Съдържание</vt:lpstr>
      <vt:lpstr>Основна идея - ChangeItUp</vt:lpstr>
      <vt:lpstr>Област на разработка</vt:lpstr>
      <vt:lpstr>Бъдещи цели на ChangeItUp</vt:lpstr>
      <vt:lpstr>Защо някой би използвал ChangeItUp?</vt:lpstr>
      <vt:lpstr>Благодаря за вниманието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564</cp:revision>
  <dcterms:created xsi:type="dcterms:W3CDTF">2023-04-07T03:10:03Z</dcterms:created>
  <dcterms:modified xsi:type="dcterms:W3CDTF">2023-04-11T02:52:30Z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