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73" r:id="rId8"/>
    <p:sldId id="276" r:id="rId9"/>
    <p:sldId id="27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46C2E-7E80-4D3A-A6C9-F2F34FC296BD}" v="32" dt="2023-04-07T04:45:14.429"/>
    <p1510:client id="{5C61FDF1-9E8B-4627-B0EC-75AA09E2FC40}" v="1130" dt="2023-04-11T03:13:26.701"/>
    <p1510:client id="{DCE60D24-256E-442A-B8AD-0643973765AD}" v="2962" dt="2023-04-07T04:10:03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1C8AD-C370-4C01-87A2-1E2D86B0A63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94DDFC-26A1-437E-8463-50F05BC9FADC}">
      <dgm:prSet/>
      <dgm:spPr/>
      <dgm:t>
        <a:bodyPr/>
        <a:lstStyle/>
        <a:p>
          <a:r>
            <a:rPr lang="en-US" dirty="0" err="1"/>
            <a:t>Основна</a:t>
          </a:r>
          <a:r>
            <a:rPr lang="en-US" dirty="0"/>
            <a:t> </a:t>
          </a:r>
          <a:r>
            <a:rPr lang="en-US" dirty="0" err="1"/>
            <a:t>идея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проекта</a:t>
          </a:r>
          <a:endParaRPr lang="en-US" dirty="0"/>
        </a:p>
      </dgm:t>
    </dgm:pt>
    <dgm:pt modelId="{912E2E97-74F1-4356-8D5B-BA04A300733F}" type="parTrans" cxnId="{2745FA2D-81AA-4183-95FF-4BA9C3C53708}">
      <dgm:prSet/>
      <dgm:spPr/>
      <dgm:t>
        <a:bodyPr/>
        <a:lstStyle/>
        <a:p>
          <a:endParaRPr lang="en-US"/>
        </a:p>
      </dgm:t>
    </dgm:pt>
    <dgm:pt modelId="{3417B07B-AD9A-4F8F-B117-F3B2EFA75292}" type="sibTrans" cxnId="{2745FA2D-81AA-4183-95FF-4BA9C3C53708}">
      <dgm:prSet/>
      <dgm:spPr/>
      <dgm:t>
        <a:bodyPr/>
        <a:lstStyle/>
        <a:p>
          <a:endParaRPr lang="en-US"/>
        </a:p>
      </dgm:t>
    </dgm:pt>
    <dgm:pt modelId="{53B3B2F5-4013-4B26-86A7-BCEEAEA58F76}">
      <dgm:prSet/>
      <dgm:spPr/>
      <dgm:t>
        <a:bodyPr/>
        <a:lstStyle/>
        <a:p>
          <a:r>
            <a:rPr lang="en-US" dirty="0" err="1"/>
            <a:t>Област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разработка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проекта</a:t>
          </a:r>
          <a:endParaRPr lang="en-US" dirty="0"/>
        </a:p>
      </dgm:t>
    </dgm:pt>
    <dgm:pt modelId="{7B4935FF-0240-41F9-91B2-E612245C0F75}" type="parTrans" cxnId="{7D09554E-B949-4FC1-A1B7-96A173935A2A}">
      <dgm:prSet/>
      <dgm:spPr/>
      <dgm:t>
        <a:bodyPr/>
        <a:lstStyle/>
        <a:p>
          <a:endParaRPr lang="en-US"/>
        </a:p>
      </dgm:t>
    </dgm:pt>
    <dgm:pt modelId="{90A69F99-D065-449D-9C93-CC7C8513F65A}" type="sibTrans" cxnId="{7D09554E-B949-4FC1-A1B7-96A173935A2A}">
      <dgm:prSet/>
      <dgm:spPr/>
      <dgm:t>
        <a:bodyPr/>
        <a:lstStyle/>
        <a:p>
          <a:endParaRPr lang="en-US"/>
        </a:p>
      </dgm:t>
    </dgm:pt>
    <dgm:pt modelId="{0412B204-2848-44FB-8AFF-494530A6F5D9}">
      <dgm:prSet/>
      <dgm:spPr/>
      <dgm:t>
        <a:bodyPr/>
        <a:lstStyle/>
        <a:p>
          <a:pPr rtl="0"/>
          <a:r>
            <a:rPr lang="en-US" dirty="0" err="1">
              <a:latin typeface="Tenorite"/>
            </a:rPr>
            <a:t>Бъдещи</a:t>
          </a:r>
          <a:r>
            <a:rPr lang="en-US" dirty="0">
              <a:latin typeface="Tenorite"/>
            </a:rPr>
            <a:t> </a:t>
          </a:r>
          <a:r>
            <a:rPr lang="en-US" dirty="0" err="1"/>
            <a:t>цели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проекта</a:t>
          </a:r>
          <a:endParaRPr lang="en-US" dirty="0"/>
        </a:p>
      </dgm:t>
    </dgm:pt>
    <dgm:pt modelId="{3B79EDD3-49C6-41DD-BF8C-9AF909F5298C}" type="parTrans" cxnId="{913E6DAA-6FC4-4E19-AA4F-AC73A34DC5E7}">
      <dgm:prSet/>
      <dgm:spPr/>
      <dgm:t>
        <a:bodyPr/>
        <a:lstStyle/>
        <a:p>
          <a:endParaRPr lang="en-US"/>
        </a:p>
      </dgm:t>
    </dgm:pt>
    <dgm:pt modelId="{0425566F-1BE5-4191-A0AB-5AE494C7ABB4}" type="sibTrans" cxnId="{913E6DAA-6FC4-4E19-AA4F-AC73A34DC5E7}">
      <dgm:prSet/>
      <dgm:spPr/>
      <dgm:t>
        <a:bodyPr/>
        <a:lstStyle/>
        <a:p>
          <a:endParaRPr lang="en-US"/>
        </a:p>
      </dgm:t>
    </dgm:pt>
    <dgm:pt modelId="{E68B9334-C0FC-41F1-AD80-F128DD12AC41}">
      <dgm:prSet phldr="0"/>
      <dgm:spPr/>
      <dgm:t>
        <a:bodyPr/>
        <a:lstStyle/>
        <a:p>
          <a:pPr rtl="0"/>
          <a:r>
            <a:rPr lang="en-US" dirty="0" err="1">
              <a:latin typeface="Tenorite"/>
            </a:rPr>
            <a:t>Защо</a:t>
          </a:r>
          <a:r>
            <a:rPr lang="en-US" dirty="0">
              <a:latin typeface="Tenorite"/>
            </a:rPr>
            <a:t> </a:t>
          </a:r>
          <a:r>
            <a:rPr lang="en-US" dirty="0" err="1">
              <a:latin typeface="Tenorite"/>
            </a:rPr>
            <a:t>ChangeItUp</a:t>
          </a:r>
          <a:r>
            <a:rPr lang="en-US" dirty="0">
              <a:latin typeface="Tenorite"/>
            </a:rPr>
            <a:t>?</a:t>
          </a:r>
        </a:p>
      </dgm:t>
    </dgm:pt>
    <dgm:pt modelId="{A95B4A3B-C5E3-4889-8213-F790534046EE}" type="parTrans" cxnId="{838C4907-1C6B-475C-8D59-D7C7D4E6CE7D}">
      <dgm:prSet/>
      <dgm:spPr/>
    </dgm:pt>
    <dgm:pt modelId="{84B5C68B-07BF-4626-9883-AC0B6E873227}" type="sibTrans" cxnId="{838C4907-1C6B-475C-8D59-D7C7D4E6CE7D}">
      <dgm:prSet/>
      <dgm:spPr/>
    </dgm:pt>
    <dgm:pt modelId="{B479DED6-7B50-4172-9E7F-46D01D588596}" type="pres">
      <dgm:prSet presAssocID="{DE41C8AD-C370-4C01-87A2-1E2D86B0A636}" presName="linear" presStyleCnt="0">
        <dgm:presLayoutVars>
          <dgm:dir/>
          <dgm:animLvl val="lvl"/>
          <dgm:resizeHandles val="exact"/>
        </dgm:presLayoutVars>
      </dgm:prSet>
      <dgm:spPr/>
    </dgm:pt>
    <dgm:pt modelId="{9BC8643D-0155-4B51-A287-0DCBBADBD811}" type="pres">
      <dgm:prSet presAssocID="{F394DDFC-26A1-437E-8463-50F05BC9FADC}" presName="parentLin" presStyleCnt="0"/>
      <dgm:spPr/>
    </dgm:pt>
    <dgm:pt modelId="{436692E3-DD9E-423B-A695-C92186BDDAA8}" type="pres">
      <dgm:prSet presAssocID="{F394DDFC-26A1-437E-8463-50F05BC9FADC}" presName="parentLeftMargin" presStyleLbl="node1" presStyleIdx="0" presStyleCnt="4"/>
      <dgm:spPr/>
    </dgm:pt>
    <dgm:pt modelId="{F7918324-1A1C-4FEC-81C3-CCCA3F6E3890}" type="pres">
      <dgm:prSet presAssocID="{F394DDFC-26A1-437E-8463-50F05BC9FA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401F1A-D6C6-493C-BDF9-8F0E32897D82}" type="pres">
      <dgm:prSet presAssocID="{F394DDFC-26A1-437E-8463-50F05BC9FADC}" presName="negativeSpace" presStyleCnt="0"/>
      <dgm:spPr/>
    </dgm:pt>
    <dgm:pt modelId="{39B16D63-7E6F-4520-9123-721E39C5296D}" type="pres">
      <dgm:prSet presAssocID="{F394DDFC-26A1-437E-8463-50F05BC9FADC}" presName="childText" presStyleLbl="conFgAcc1" presStyleIdx="0" presStyleCnt="4">
        <dgm:presLayoutVars>
          <dgm:bulletEnabled val="1"/>
        </dgm:presLayoutVars>
      </dgm:prSet>
      <dgm:spPr/>
    </dgm:pt>
    <dgm:pt modelId="{E5CE500E-5675-4518-BEE5-3B11552242AB}" type="pres">
      <dgm:prSet presAssocID="{3417B07B-AD9A-4F8F-B117-F3B2EFA75292}" presName="spaceBetweenRectangles" presStyleCnt="0"/>
      <dgm:spPr/>
    </dgm:pt>
    <dgm:pt modelId="{B39C5265-61EE-47E5-849C-84A3FF068445}" type="pres">
      <dgm:prSet presAssocID="{53B3B2F5-4013-4B26-86A7-BCEEAEA58F76}" presName="parentLin" presStyleCnt="0"/>
      <dgm:spPr/>
    </dgm:pt>
    <dgm:pt modelId="{EA75515F-8446-469A-959F-AFF816B128F5}" type="pres">
      <dgm:prSet presAssocID="{53B3B2F5-4013-4B26-86A7-BCEEAEA58F76}" presName="parentLeftMargin" presStyleLbl="node1" presStyleIdx="0" presStyleCnt="4"/>
      <dgm:spPr/>
    </dgm:pt>
    <dgm:pt modelId="{EB7AB7FB-95F4-47EA-9BD3-B12E9783ABCC}" type="pres">
      <dgm:prSet presAssocID="{53B3B2F5-4013-4B26-86A7-BCEEAEA58F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ACB65F-025F-4113-92EF-AFA52B0E1C93}" type="pres">
      <dgm:prSet presAssocID="{53B3B2F5-4013-4B26-86A7-BCEEAEA58F76}" presName="negativeSpace" presStyleCnt="0"/>
      <dgm:spPr/>
    </dgm:pt>
    <dgm:pt modelId="{3F0D82AB-61FD-4BAE-8DA8-D4434B5728E4}" type="pres">
      <dgm:prSet presAssocID="{53B3B2F5-4013-4B26-86A7-BCEEAEA58F76}" presName="childText" presStyleLbl="conFgAcc1" presStyleIdx="1" presStyleCnt="4">
        <dgm:presLayoutVars>
          <dgm:bulletEnabled val="1"/>
        </dgm:presLayoutVars>
      </dgm:prSet>
      <dgm:spPr/>
    </dgm:pt>
    <dgm:pt modelId="{01B9053D-CCA6-40E7-B2AE-A35652B64B8F}" type="pres">
      <dgm:prSet presAssocID="{90A69F99-D065-449D-9C93-CC7C8513F65A}" presName="spaceBetweenRectangles" presStyleCnt="0"/>
      <dgm:spPr/>
    </dgm:pt>
    <dgm:pt modelId="{C9D8F879-5ED2-40BE-B733-ED3C1151A1C8}" type="pres">
      <dgm:prSet presAssocID="{0412B204-2848-44FB-8AFF-494530A6F5D9}" presName="parentLin" presStyleCnt="0"/>
      <dgm:spPr/>
    </dgm:pt>
    <dgm:pt modelId="{3DBEC1CE-5566-4593-AE81-B608CC15CDDD}" type="pres">
      <dgm:prSet presAssocID="{0412B204-2848-44FB-8AFF-494530A6F5D9}" presName="parentLeftMargin" presStyleLbl="node1" presStyleIdx="1" presStyleCnt="4"/>
      <dgm:spPr/>
    </dgm:pt>
    <dgm:pt modelId="{56F8CC50-42F9-4668-A97C-0A94F24C6E86}" type="pres">
      <dgm:prSet presAssocID="{0412B204-2848-44FB-8AFF-494530A6F5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F254AC-C7A1-4586-8A8C-F0DB1F6B1928}" type="pres">
      <dgm:prSet presAssocID="{0412B204-2848-44FB-8AFF-494530A6F5D9}" presName="negativeSpace" presStyleCnt="0"/>
      <dgm:spPr/>
    </dgm:pt>
    <dgm:pt modelId="{DCC057A0-EB02-4B45-86FE-D66D85F0F68C}" type="pres">
      <dgm:prSet presAssocID="{0412B204-2848-44FB-8AFF-494530A6F5D9}" presName="childText" presStyleLbl="conFgAcc1" presStyleIdx="2" presStyleCnt="4">
        <dgm:presLayoutVars>
          <dgm:bulletEnabled val="1"/>
        </dgm:presLayoutVars>
      </dgm:prSet>
      <dgm:spPr/>
    </dgm:pt>
    <dgm:pt modelId="{1C668709-2BC9-42D9-8B46-235DE48E6CDA}" type="pres">
      <dgm:prSet presAssocID="{0425566F-1BE5-4191-A0AB-5AE494C7ABB4}" presName="spaceBetweenRectangles" presStyleCnt="0"/>
      <dgm:spPr/>
    </dgm:pt>
    <dgm:pt modelId="{A852BB8A-084C-47DA-8A30-12E21FE375E9}" type="pres">
      <dgm:prSet presAssocID="{E68B9334-C0FC-41F1-AD80-F128DD12AC41}" presName="parentLin" presStyleCnt="0"/>
      <dgm:spPr/>
    </dgm:pt>
    <dgm:pt modelId="{CED5714A-C6D0-4B26-AF4F-DFE19C1F19F2}" type="pres">
      <dgm:prSet presAssocID="{E68B9334-C0FC-41F1-AD80-F128DD12AC41}" presName="parentLeftMargin" presStyleLbl="node1" presStyleIdx="2" presStyleCnt="4"/>
      <dgm:spPr/>
    </dgm:pt>
    <dgm:pt modelId="{BFE461B9-10D7-4BE1-B775-7AE34B937E4D}" type="pres">
      <dgm:prSet presAssocID="{E68B9334-C0FC-41F1-AD80-F128DD12AC4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5D159AD-BB05-41A4-86D6-D22A48ACB6CF}" type="pres">
      <dgm:prSet presAssocID="{E68B9334-C0FC-41F1-AD80-F128DD12AC41}" presName="negativeSpace" presStyleCnt="0"/>
      <dgm:spPr/>
    </dgm:pt>
    <dgm:pt modelId="{DD95D8DC-C995-4BEA-8596-D34EBC49BD1F}" type="pres">
      <dgm:prSet presAssocID="{E68B9334-C0FC-41F1-AD80-F128DD12AC4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38C4907-1C6B-475C-8D59-D7C7D4E6CE7D}" srcId="{DE41C8AD-C370-4C01-87A2-1E2D86B0A636}" destId="{E68B9334-C0FC-41F1-AD80-F128DD12AC41}" srcOrd="3" destOrd="0" parTransId="{A95B4A3B-C5E3-4889-8213-F790534046EE}" sibTransId="{84B5C68B-07BF-4626-9883-AC0B6E873227}"/>
    <dgm:cxn modelId="{DF550111-05D1-4D64-A8DB-B4E4C669A90E}" type="presOf" srcId="{0412B204-2848-44FB-8AFF-494530A6F5D9}" destId="{56F8CC50-42F9-4668-A97C-0A94F24C6E86}" srcOrd="1" destOrd="0" presId="urn:microsoft.com/office/officeart/2005/8/layout/list1"/>
    <dgm:cxn modelId="{F055E911-9284-41A9-A8FD-08657C2A5504}" type="presOf" srcId="{E68B9334-C0FC-41F1-AD80-F128DD12AC41}" destId="{CED5714A-C6D0-4B26-AF4F-DFE19C1F19F2}" srcOrd="0" destOrd="0" presId="urn:microsoft.com/office/officeart/2005/8/layout/list1"/>
    <dgm:cxn modelId="{E486B22B-262D-4F64-B411-5793E9953877}" type="presOf" srcId="{53B3B2F5-4013-4B26-86A7-BCEEAEA58F76}" destId="{EB7AB7FB-95F4-47EA-9BD3-B12E9783ABCC}" srcOrd="1" destOrd="0" presId="urn:microsoft.com/office/officeart/2005/8/layout/list1"/>
    <dgm:cxn modelId="{2745FA2D-81AA-4183-95FF-4BA9C3C53708}" srcId="{DE41C8AD-C370-4C01-87A2-1E2D86B0A636}" destId="{F394DDFC-26A1-437E-8463-50F05BC9FADC}" srcOrd="0" destOrd="0" parTransId="{912E2E97-74F1-4356-8D5B-BA04A300733F}" sibTransId="{3417B07B-AD9A-4F8F-B117-F3B2EFA75292}"/>
    <dgm:cxn modelId="{BAB22C35-7765-4D97-9D16-EFF90526DECA}" type="presOf" srcId="{0412B204-2848-44FB-8AFF-494530A6F5D9}" destId="{3DBEC1CE-5566-4593-AE81-B608CC15CDDD}" srcOrd="0" destOrd="0" presId="urn:microsoft.com/office/officeart/2005/8/layout/list1"/>
    <dgm:cxn modelId="{CE18AF5F-5F5D-47B1-896A-29C8AB9D183C}" type="presOf" srcId="{E68B9334-C0FC-41F1-AD80-F128DD12AC41}" destId="{BFE461B9-10D7-4BE1-B775-7AE34B937E4D}" srcOrd="1" destOrd="0" presId="urn:microsoft.com/office/officeart/2005/8/layout/list1"/>
    <dgm:cxn modelId="{5ECD434E-6755-4AEB-8A2B-38BBBAF022F8}" type="presOf" srcId="{53B3B2F5-4013-4B26-86A7-BCEEAEA58F76}" destId="{EA75515F-8446-469A-959F-AFF816B128F5}" srcOrd="0" destOrd="0" presId="urn:microsoft.com/office/officeart/2005/8/layout/list1"/>
    <dgm:cxn modelId="{7D09554E-B949-4FC1-A1B7-96A173935A2A}" srcId="{DE41C8AD-C370-4C01-87A2-1E2D86B0A636}" destId="{53B3B2F5-4013-4B26-86A7-BCEEAEA58F76}" srcOrd="1" destOrd="0" parTransId="{7B4935FF-0240-41F9-91B2-E612245C0F75}" sibTransId="{90A69F99-D065-449D-9C93-CC7C8513F65A}"/>
    <dgm:cxn modelId="{9191FA90-8A7D-443E-9C4A-078963D4A2EF}" type="presOf" srcId="{F394DDFC-26A1-437E-8463-50F05BC9FADC}" destId="{F7918324-1A1C-4FEC-81C3-CCCA3F6E3890}" srcOrd="1" destOrd="0" presId="urn:microsoft.com/office/officeart/2005/8/layout/list1"/>
    <dgm:cxn modelId="{102EDAA2-F9F1-4928-A098-D82E60067177}" type="presOf" srcId="{F394DDFC-26A1-437E-8463-50F05BC9FADC}" destId="{436692E3-DD9E-423B-A695-C92186BDDAA8}" srcOrd="0" destOrd="0" presId="urn:microsoft.com/office/officeart/2005/8/layout/list1"/>
    <dgm:cxn modelId="{913E6DAA-6FC4-4E19-AA4F-AC73A34DC5E7}" srcId="{DE41C8AD-C370-4C01-87A2-1E2D86B0A636}" destId="{0412B204-2848-44FB-8AFF-494530A6F5D9}" srcOrd="2" destOrd="0" parTransId="{3B79EDD3-49C6-41DD-BF8C-9AF909F5298C}" sibTransId="{0425566F-1BE5-4191-A0AB-5AE494C7ABB4}"/>
    <dgm:cxn modelId="{3925BCC9-3F9B-45B3-A2BB-DA3FA11B4542}" type="presOf" srcId="{DE41C8AD-C370-4C01-87A2-1E2D86B0A636}" destId="{B479DED6-7B50-4172-9E7F-46D01D588596}" srcOrd="0" destOrd="0" presId="urn:microsoft.com/office/officeart/2005/8/layout/list1"/>
    <dgm:cxn modelId="{62AD4F67-4EE8-46FE-8182-043B0E46774D}" type="presParOf" srcId="{B479DED6-7B50-4172-9E7F-46D01D588596}" destId="{9BC8643D-0155-4B51-A287-0DCBBADBD811}" srcOrd="0" destOrd="0" presId="urn:microsoft.com/office/officeart/2005/8/layout/list1"/>
    <dgm:cxn modelId="{27AA6037-4382-46E5-8101-BC371AD4661D}" type="presParOf" srcId="{9BC8643D-0155-4B51-A287-0DCBBADBD811}" destId="{436692E3-DD9E-423B-A695-C92186BDDAA8}" srcOrd="0" destOrd="0" presId="urn:microsoft.com/office/officeart/2005/8/layout/list1"/>
    <dgm:cxn modelId="{1C05198A-DDF7-457F-8478-606503158F3D}" type="presParOf" srcId="{9BC8643D-0155-4B51-A287-0DCBBADBD811}" destId="{F7918324-1A1C-4FEC-81C3-CCCA3F6E3890}" srcOrd="1" destOrd="0" presId="urn:microsoft.com/office/officeart/2005/8/layout/list1"/>
    <dgm:cxn modelId="{8C5A606B-8234-4F1A-8C32-88EB876C41A8}" type="presParOf" srcId="{B479DED6-7B50-4172-9E7F-46D01D588596}" destId="{A2401F1A-D6C6-493C-BDF9-8F0E32897D82}" srcOrd="1" destOrd="0" presId="urn:microsoft.com/office/officeart/2005/8/layout/list1"/>
    <dgm:cxn modelId="{D509DCE2-56A6-4C84-9E5E-0403E70A736D}" type="presParOf" srcId="{B479DED6-7B50-4172-9E7F-46D01D588596}" destId="{39B16D63-7E6F-4520-9123-721E39C5296D}" srcOrd="2" destOrd="0" presId="urn:microsoft.com/office/officeart/2005/8/layout/list1"/>
    <dgm:cxn modelId="{ED5F0E48-D91C-458D-B35B-BE52520DDFA1}" type="presParOf" srcId="{B479DED6-7B50-4172-9E7F-46D01D588596}" destId="{E5CE500E-5675-4518-BEE5-3B11552242AB}" srcOrd="3" destOrd="0" presId="urn:microsoft.com/office/officeart/2005/8/layout/list1"/>
    <dgm:cxn modelId="{62811772-73F0-4A92-81B4-D27A8EF43395}" type="presParOf" srcId="{B479DED6-7B50-4172-9E7F-46D01D588596}" destId="{B39C5265-61EE-47E5-849C-84A3FF068445}" srcOrd="4" destOrd="0" presId="urn:microsoft.com/office/officeart/2005/8/layout/list1"/>
    <dgm:cxn modelId="{15738A65-2B33-4F3E-9331-0AE222FEA6E2}" type="presParOf" srcId="{B39C5265-61EE-47E5-849C-84A3FF068445}" destId="{EA75515F-8446-469A-959F-AFF816B128F5}" srcOrd="0" destOrd="0" presId="urn:microsoft.com/office/officeart/2005/8/layout/list1"/>
    <dgm:cxn modelId="{126C70AB-3B88-41A6-BAD1-3018842026D2}" type="presParOf" srcId="{B39C5265-61EE-47E5-849C-84A3FF068445}" destId="{EB7AB7FB-95F4-47EA-9BD3-B12E9783ABCC}" srcOrd="1" destOrd="0" presId="urn:microsoft.com/office/officeart/2005/8/layout/list1"/>
    <dgm:cxn modelId="{3D07931B-BBAD-4479-A9C1-D98A7A2BC977}" type="presParOf" srcId="{B479DED6-7B50-4172-9E7F-46D01D588596}" destId="{27ACB65F-025F-4113-92EF-AFA52B0E1C93}" srcOrd="5" destOrd="0" presId="urn:microsoft.com/office/officeart/2005/8/layout/list1"/>
    <dgm:cxn modelId="{C05846BA-6813-4874-A9A2-DB9C76E2042A}" type="presParOf" srcId="{B479DED6-7B50-4172-9E7F-46D01D588596}" destId="{3F0D82AB-61FD-4BAE-8DA8-D4434B5728E4}" srcOrd="6" destOrd="0" presId="urn:microsoft.com/office/officeart/2005/8/layout/list1"/>
    <dgm:cxn modelId="{73C0220E-D48D-4B54-A115-85A63E17029E}" type="presParOf" srcId="{B479DED6-7B50-4172-9E7F-46D01D588596}" destId="{01B9053D-CCA6-40E7-B2AE-A35652B64B8F}" srcOrd="7" destOrd="0" presId="urn:microsoft.com/office/officeart/2005/8/layout/list1"/>
    <dgm:cxn modelId="{84D37F69-B10A-4051-A25E-D1099D6A2868}" type="presParOf" srcId="{B479DED6-7B50-4172-9E7F-46D01D588596}" destId="{C9D8F879-5ED2-40BE-B733-ED3C1151A1C8}" srcOrd="8" destOrd="0" presId="urn:microsoft.com/office/officeart/2005/8/layout/list1"/>
    <dgm:cxn modelId="{D12E4F21-A69D-4453-89C8-3CAA59048A06}" type="presParOf" srcId="{C9D8F879-5ED2-40BE-B733-ED3C1151A1C8}" destId="{3DBEC1CE-5566-4593-AE81-B608CC15CDDD}" srcOrd="0" destOrd="0" presId="urn:microsoft.com/office/officeart/2005/8/layout/list1"/>
    <dgm:cxn modelId="{F901AE88-99B0-4DD6-A91A-F7CA2E7D46C2}" type="presParOf" srcId="{C9D8F879-5ED2-40BE-B733-ED3C1151A1C8}" destId="{56F8CC50-42F9-4668-A97C-0A94F24C6E86}" srcOrd="1" destOrd="0" presId="urn:microsoft.com/office/officeart/2005/8/layout/list1"/>
    <dgm:cxn modelId="{E0616BEE-106C-47E8-B3C7-963EE355473D}" type="presParOf" srcId="{B479DED6-7B50-4172-9E7F-46D01D588596}" destId="{35F254AC-C7A1-4586-8A8C-F0DB1F6B1928}" srcOrd="9" destOrd="0" presId="urn:microsoft.com/office/officeart/2005/8/layout/list1"/>
    <dgm:cxn modelId="{3C4868A3-73D5-4E34-B948-1EC12D80AE52}" type="presParOf" srcId="{B479DED6-7B50-4172-9E7F-46D01D588596}" destId="{DCC057A0-EB02-4B45-86FE-D66D85F0F68C}" srcOrd="10" destOrd="0" presId="urn:microsoft.com/office/officeart/2005/8/layout/list1"/>
    <dgm:cxn modelId="{D7948D6F-0553-43D9-A45F-18C454552119}" type="presParOf" srcId="{B479DED6-7B50-4172-9E7F-46D01D588596}" destId="{1C668709-2BC9-42D9-8B46-235DE48E6CDA}" srcOrd="11" destOrd="0" presId="urn:microsoft.com/office/officeart/2005/8/layout/list1"/>
    <dgm:cxn modelId="{146E0D39-5795-4710-8D16-07A52599E305}" type="presParOf" srcId="{B479DED6-7B50-4172-9E7F-46D01D588596}" destId="{A852BB8A-084C-47DA-8A30-12E21FE375E9}" srcOrd="12" destOrd="0" presId="urn:microsoft.com/office/officeart/2005/8/layout/list1"/>
    <dgm:cxn modelId="{0F6C2873-B8EC-48F5-A31D-82B2161BFE35}" type="presParOf" srcId="{A852BB8A-084C-47DA-8A30-12E21FE375E9}" destId="{CED5714A-C6D0-4B26-AF4F-DFE19C1F19F2}" srcOrd="0" destOrd="0" presId="urn:microsoft.com/office/officeart/2005/8/layout/list1"/>
    <dgm:cxn modelId="{B62D1889-14D2-429E-B27D-19787E29DA13}" type="presParOf" srcId="{A852BB8A-084C-47DA-8A30-12E21FE375E9}" destId="{BFE461B9-10D7-4BE1-B775-7AE34B937E4D}" srcOrd="1" destOrd="0" presId="urn:microsoft.com/office/officeart/2005/8/layout/list1"/>
    <dgm:cxn modelId="{05D3EBBC-E267-41EE-8A1F-057D076D53AC}" type="presParOf" srcId="{B479DED6-7B50-4172-9E7F-46D01D588596}" destId="{75D159AD-BB05-41A4-86D6-D22A48ACB6CF}" srcOrd="13" destOrd="0" presId="urn:microsoft.com/office/officeart/2005/8/layout/list1"/>
    <dgm:cxn modelId="{229C1089-1A3A-4434-B360-882543C5EFBE}" type="presParOf" srcId="{B479DED6-7B50-4172-9E7F-46D01D588596}" destId="{DD95D8DC-C995-4BEA-8596-D34EBC49BD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F4720-51BD-4E1A-9DE6-A917B02D2B9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40CD39-D472-4E38-B398-8864C7714DBE}">
      <dgm:prSet/>
      <dgm:spPr/>
      <dgm:t>
        <a:bodyPr/>
        <a:lstStyle/>
        <a:p>
          <a:pPr rtl="0"/>
          <a:r>
            <a:rPr lang="en-US" dirty="0" err="1"/>
            <a:t>ChangeItUp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</a:t>
          </a:r>
          <a:r>
            <a:rPr lang="en-US" dirty="0" err="1"/>
            <a:t>бъде</a:t>
          </a:r>
          <a:r>
            <a:rPr lang="en-US" dirty="0"/>
            <a:t> </a:t>
          </a:r>
          <a:r>
            <a:rPr lang="en-US" dirty="0" err="1"/>
            <a:t>широко</a:t>
          </a:r>
          <a:r>
            <a:rPr lang="en-US" dirty="0"/>
            <a:t> </a:t>
          </a:r>
          <a:r>
            <a:rPr lang="en-US" dirty="0" err="1"/>
            <a:t>известно</a:t>
          </a:r>
          <a:r>
            <a:rPr lang="en-US" dirty="0"/>
            <a:t>, </a:t>
          </a:r>
          <a:r>
            <a:rPr lang="en-US" dirty="0" err="1">
              <a:latin typeface="Tenorite"/>
            </a:rPr>
            <a:t>основно</a:t>
          </a:r>
          <a:r>
            <a:rPr lang="en-US" dirty="0">
              <a:latin typeface="Tenorite"/>
            </a:rPr>
            <a:t> в </a:t>
          </a:r>
          <a:r>
            <a:rPr lang="en-US" dirty="0" err="1">
              <a:latin typeface="Tenorite"/>
            </a:rPr>
            <a:t>сферата</a:t>
          </a:r>
          <a:r>
            <a:rPr lang="en-US" dirty="0">
              <a:latin typeface="Tenorite"/>
            </a:rPr>
            <a:t> </a:t>
          </a:r>
          <a:r>
            <a:rPr lang="en-US" dirty="0" err="1">
              <a:latin typeface="Tenorite"/>
            </a:rPr>
            <a:t>на</a:t>
          </a:r>
          <a:r>
            <a:rPr lang="en-US" dirty="0">
              <a:latin typeface="Tenorite"/>
            </a:rPr>
            <a:t> туризма</a:t>
          </a:r>
          <a:endParaRPr lang="en-US" dirty="0"/>
        </a:p>
      </dgm:t>
    </dgm:pt>
    <dgm:pt modelId="{7E14DFE7-A29C-47BA-B30B-63BA11D5AF2B}" type="parTrans" cxnId="{EE43FD25-D628-4599-9618-AC0D86C2F970}">
      <dgm:prSet/>
      <dgm:spPr/>
      <dgm:t>
        <a:bodyPr/>
        <a:lstStyle/>
        <a:p>
          <a:endParaRPr lang="en-US"/>
        </a:p>
      </dgm:t>
    </dgm:pt>
    <dgm:pt modelId="{A92C31D3-48B4-45EC-A876-D320B2932456}" type="sibTrans" cxnId="{EE43FD25-D628-4599-9618-AC0D86C2F97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F1708E97-1F78-414B-B0FF-DCF825D36B92}">
      <dgm:prSet/>
      <dgm:spPr/>
      <dgm:t>
        <a:bodyPr/>
        <a:lstStyle/>
        <a:p>
          <a:r>
            <a:rPr lang="en-US" dirty="0" err="1"/>
            <a:t>Разширяване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 </a:t>
          </a:r>
          <a:r>
            <a:rPr lang="en-US" dirty="0" err="1"/>
            <a:t>покритието</a:t>
          </a:r>
          <a:r>
            <a:rPr lang="en-US" dirty="0"/>
            <a:t> </a:t>
          </a:r>
          <a:r>
            <a:rPr lang="en-US" dirty="0" err="1"/>
            <a:t>от</a:t>
          </a:r>
          <a:r>
            <a:rPr lang="en-US" dirty="0"/>
            <a:t> </a:t>
          </a:r>
          <a:r>
            <a:rPr lang="en-US" dirty="0" err="1"/>
            <a:t>приложението</a:t>
          </a:r>
          <a:r>
            <a:rPr lang="en-US" dirty="0"/>
            <a:t>, </a:t>
          </a:r>
          <a:r>
            <a:rPr lang="en-US" dirty="0" err="1"/>
            <a:t>за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е </a:t>
          </a:r>
          <a:r>
            <a:rPr lang="en-US" dirty="0" err="1"/>
            <a:t>използваемо</a:t>
          </a:r>
          <a:r>
            <a:rPr lang="en-US" dirty="0"/>
            <a:t> в </a:t>
          </a:r>
          <a:r>
            <a:rPr lang="en-US" dirty="0" err="1"/>
            <a:t>цяла</a:t>
          </a:r>
          <a:r>
            <a:rPr lang="en-US" dirty="0"/>
            <a:t> </a:t>
          </a:r>
          <a:r>
            <a:rPr lang="en-US" dirty="0" err="1"/>
            <a:t>България</a:t>
          </a:r>
        </a:p>
      </dgm:t>
    </dgm:pt>
    <dgm:pt modelId="{8838B231-5C3A-480E-9C69-F8CFC396DE40}" type="parTrans" cxnId="{EF6EE793-E8E5-4F57-A151-BE68A8E0DDC2}">
      <dgm:prSet/>
      <dgm:spPr/>
      <dgm:t>
        <a:bodyPr/>
        <a:lstStyle/>
        <a:p>
          <a:endParaRPr lang="en-US"/>
        </a:p>
      </dgm:t>
    </dgm:pt>
    <dgm:pt modelId="{940040FD-8A1B-4C54-BBDA-1E4E5FEE5682}" type="sibTrans" cxnId="{EF6EE793-E8E5-4F57-A151-BE68A8E0DDC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11CC38C-1F4E-4046-B6EF-7693F616C503}">
      <dgm:prSet/>
      <dgm:spPr/>
      <dgm:t>
        <a:bodyPr/>
        <a:lstStyle/>
        <a:p>
          <a:r>
            <a:rPr lang="en-US" dirty="0" err="1"/>
            <a:t>Разширяване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достъпността</a:t>
          </a:r>
          <a:r>
            <a:rPr lang="en-US" dirty="0"/>
            <a:t> </a:t>
          </a:r>
          <a:r>
            <a:rPr lang="en-US" dirty="0" err="1"/>
            <a:t>до</a:t>
          </a:r>
          <a:r>
            <a:rPr lang="en-US" dirty="0"/>
            <a:t> </a:t>
          </a:r>
          <a:r>
            <a:rPr lang="en-US" dirty="0" err="1"/>
            <a:t>приложението</a:t>
          </a:r>
          <a:r>
            <a:rPr lang="en-US" dirty="0"/>
            <a:t>, </a:t>
          </a:r>
          <a:r>
            <a:rPr lang="en-US" dirty="0" err="1"/>
            <a:t>като</a:t>
          </a:r>
          <a:r>
            <a:rPr lang="en-US" dirty="0"/>
            <a:t> </a:t>
          </a:r>
          <a:r>
            <a:rPr lang="en-US" dirty="0" err="1"/>
            <a:t>разглеждаме</a:t>
          </a:r>
          <a:r>
            <a:rPr lang="en-US" dirty="0"/>
            <a:t> </a:t>
          </a:r>
          <a:r>
            <a:rPr lang="en-US" dirty="0" err="1"/>
            <a:t>нови</a:t>
          </a:r>
          <a:r>
            <a:rPr lang="en-US" dirty="0"/>
            <a:t> </a:t>
          </a:r>
          <a:r>
            <a:rPr lang="en-US" dirty="0" err="1"/>
            <a:t>платформи</a:t>
          </a:r>
          <a:r>
            <a:rPr lang="en-US" dirty="0"/>
            <a:t> и </a:t>
          </a:r>
          <a:r>
            <a:rPr lang="en-US" dirty="0" err="1"/>
            <a:t>възможности</a:t>
          </a:r>
        </a:p>
      </dgm:t>
    </dgm:pt>
    <dgm:pt modelId="{E5B58645-899E-4D50-B205-1838AEB04D71}" type="parTrans" cxnId="{955CF4C6-1A3E-4C0D-81B6-9C622BC41FE5}">
      <dgm:prSet/>
      <dgm:spPr/>
      <dgm:t>
        <a:bodyPr/>
        <a:lstStyle/>
        <a:p>
          <a:endParaRPr lang="en-US"/>
        </a:p>
      </dgm:t>
    </dgm:pt>
    <dgm:pt modelId="{F72D6781-0797-4224-A2C6-CDB3ADD3B512}" type="sibTrans" cxnId="{955CF4C6-1A3E-4C0D-81B6-9C622BC41FE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F86ACD61-9EA2-46E2-9BCD-A962E34B0DA9}" type="pres">
      <dgm:prSet presAssocID="{1F8F4720-51BD-4E1A-9DE6-A917B02D2B9D}" presName="Name0" presStyleCnt="0">
        <dgm:presLayoutVars>
          <dgm:animLvl val="lvl"/>
          <dgm:resizeHandles val="exact"/>
        </dgm:presLayoutVars>
      </dgm:prSet>
      <dgm:spPr/>
    </dgm:pt>
    <dgm:pt modelId="{7C98D246-FEE7-4F8D-A3AB-0A5210E744A4}" type="pres">
      <dgm:prSet presAssocID="{C940CD39-D472-4E38-B398-8864C7714DBE}" presName="compositeNode" presStyleCnt="0">
        <dgm:presLayoutVars>
          <dgm:bulletEnabled val="1"/>
        </dgm:presLayoutVars>
      </dgm:prSet>
      <dgm:spPr/>
    </dgm:pt>
    <dgm:pt modelId="{D5446B1D-6458-482A-B8B3-8BAC5793FC62}" type="pres">
      <dgm:prSet presAssocID="{C940CD39-D472-4E38-B398-8864C7714DBE}" presName="bgRect" presStyleLbl="bgAccFollowNode1" presStyleIdx="0" presStyleCnt="3"/>
      <dgm:spPr/>
    </dgm:pt>
    <dgm:pt modelId="{3B54D4D8-DEAD-443F-BE12-0B1F1248BD0E}" type="pres">
      <dgm:prSet presAssocID="{A92C31D3-48B4-45EC-A876-D320B293245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CE13E73-9AD7-4A08-AFB1-72892DA7A612}" type="pres">
      <dgm:prSet presAssocID="{C940CD39-D472-4E38-B398-8864C7714DBE}" presName="bottomLine" presStyleLbl="alignNode1" presStyleIdx="1" presStyleCnt="6">
        <dgm:presLayoutVars/>
      </dgm:prSet>
      <dgm:spPr/>
    </dgm:pt>
    <dgm:pt modelId="{320B0EE7-6375-41E7-A7C8-08D445382D1F}" type="pres">
      <dgm:prSet presAssocID="{C940CD39-D472-4E38-B398-8864C7714DBE}" presName="nodeText" presStyleLbl="bgAccFollowNode1" presStyleIdx="0" presStyleCnt="3">
        <dgm:presLayoutVars>
          <dgm:bulletEnabled val="1"/>
        </dgm:presLayoutVars>
      </dgm:prSet>
      <dgm:spPr/>
    </dgm:pt>
    <dgm:pt modelId="{460C268E-5C6A-4EBF-8FE3-56B5413B158A}" type="pres">
      <dgm:prSet presAssocID="{A92C31D3-48B4-45EC-A876-D320B2932456}" presName="sibTrans" presStyleCnt="0"/>
      <dgm:spPr/>
    </dgm:pt>
    <dgm:pt modelId="{9989B2B1-86A2-4D73-9C9E-E4F69FF190B8}" type="pres">
      <dgm:prSet presAssocID="{F1708E97-1F78-414B-B0FF-DCF825D36B92}" presName="compositeNode" presStyleCnt="0">
        <dgm:presLayoutVars>
          <dgm:bulletEnabled val="1"/>
        </dgm:presLayoutVars>
      </dgm:prSet>
      <dgm:spPr/>
    </dgm:pt>
    <dgm:pt modelId="{D00EC8E9-A0E3-412E-A34D-28B510BE5BBB}" type="pres">
      <dgm:prSet presAssocID="{F1708E97-1F78-414B-B0FF-DCF825D36B92}" presName="bgRect" presStyleLbl="bgAccFollowNode1" presStyleIdx="1" presStyleCnt="3"/>
      <dgm:spPr/>
    </dgm:pt>
    <dgm:pt modelId="{FF98D97E-79D9-4FB0-B35B-B75550C49D29}" type="pres">
      <dgm:prSet presAssocID="{940040FD-8A1B-4C54-BBDA-1E4E5FEE568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4E6F5D0-08EA-40D5-9B3E-8EA94DDBC59C}" type="pres">
      <dgm:prSet presAssocID="{F1708E97-1F78-414B-B0FF-DCF825D36B92}" presName="bottomLine" presStyleLbl="alignNode1" presStyleIdx="3" presStyleCnt="6">
        <dgm:presLayoutVars/>
      </dgm:prSet>
      <dgm:spPr/>
    </dgm:pt>
    <dgm:pt modelId="{12709849-FFD7-42A6-8C67-94CCC0C8B71F}" type="pres">
      <dgm:prSet presAssocID="{F1708E97-1F78-414B-B0FF-DCF825D36B92}" presName="nodeText" presStyleLbl="bgAccFollowNode1" presStyleIdx="1" presStyleCnt="3">
        <dgm:presLayoutVars>
          <dgm:bulletEnabled val="1"/>
        </dgm:presLayoutVars>
      </dgm:prSet>
      <dgm:spPr/>
    </dgm:pt>
    <dgm:pt modelId="{3C27F841-F111-4BAF-BB56-16C3336E2EC6}" type="pres">
      <dgm:prSet presAssocID="{940040FD-8A1B-4C54-BBDA-1E4E5FEE5682}" presName="sibTrans" presStyleCnt="0"/>
      <dgm:spPr/>
    </dgm:pt>
    <dgm:pt modelId="{6EC7DE71-10A0-41B8-88CA-5AC187422C02}" type="pres">
      <dgm:prSet presAssocID="{111CC38C-1F4E-4046-B6EF-7693F616C503}" presName="compositeNode" presStyleCnt="0">
        <dgm:presLayoutVars>
          <dgm:bulletEnabled val="1"/>
        </dgm:presLayoutVars>
      </dgm:prSet>
      <dgm:spPr/>
    </dgm:pt>
    <dgm:pt modelId="{C0BC3BD5-DD94-4769-AFAC-82A7E11A9BD6}" type="pres">
      <dgm:prSet presAssocID="{111CC38C-1F4E-4046-B6EF-7693F616C503}" presName="bgRect" presStyleLbl="bgAccFollowNode1" presStyleIdx="2" presStyleCnt="3"/>
      <dgm:spPr/>
    </dgm:pt>
    <dgm:pt modelId="{843E1047-0369-4E8A-A00B-3C9FCF288246}" type="pres">
      <dgm:prSet presAssocID="{F72D6781-0797-4224-A2C6-CDB3ADD3B51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D4719B8-3FB9-41B2-89AA-0D47A60085BC}" type="pres">
      <dgm:prSet presAssocID="{111CC38C-1F4E-4046-B6EF-7693F616C503}" presName="bottomLine" presStyleLbl="alignNode1" presStyleIdx="5" presStyleCnt="6">
        <dgm:presLayoutVars/>
      </dgm:prSet>
      <dgm:spPr/>
    </dgm:pt>
    <dgm:pt modelId="{F8930274-3CE5-4159-A000-DBE74C2AAFCE}" type="pres">
      <dgm:prSet presAssocID="{111CC38C-1F4E-4046-B6EF-7693F616C50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B0C4602-2F0D-4AAB-AC51-FC93B5B61454}" type="presOf" srcId="{111CC38C-1F4E-4046-B6EF-7693F616C503}" destId="{F8930274-3CE5-4159-A000-DBE74C2AAFCE}" srcOrd="1" destOrd="0" presId="urn:microsoft.com/office/officeart/2016/7/layout/BasicLinearProcessNumbered"/>
    <dgm:cxn modelId="{EE43FD25-D628-4599-9618-AC0D86C2F970}" srcId="{1F8F4720-51BD-4E1A-9DE6-A917B02D2B9D}" destId="{C940CD39-D472-4E38-B398-8864C7714DBE}" srcOrd="0" destOrd="0" parTransId="{7E14DFE7-A29C-47BA-B30B-63BA11D5AF2B}" sibTransId="{A92C31D3-48B4-45EC-A876-D320B2932456}"/>
    <dgm:cxn modelId="{0C7B4059-9806-42F7-B30E-4DC0539B850A}" type="presOf" srcId="{940040FD-8A1B-4C54-BBDA-1E4E5FEE5682}" destId="{FF98D97E-79D9-4FB0-B35B-B75550C49D29}" srcOrd="0" destOrd="0" presId="urn:microsoft.com/office/officeart/2016/7/layout/BasicLinearProcessNumbered"/>
    <dgm:cxn modelId="{04FBEB59-D49F-4965-907D-A76A9274C5D0}" type="presOf" srcId="{1F8F4720-51BD-4E1A-9DE6-A917B02D2B9D}" destId="{F86ACD61-9EA2-46E2-9BCD-A962E34B0DA9}" srcOrd="0" destOrd="0" presId="urn:microsoft.com/office/officeart/2016/7/layout/BasicLinearProcessNumbered"/>
    <dgm:cxn modelId="{750CD07C-3262-4234-82B3-C14994A486DB}" type="presOf" srcId="{F1708E97-1F78-414B-B0FF-DCF825D36B92}" destId="{12709849-FFD7-42A6-8C67-94CCC0C8B71F}" srcOrd="1" destOrd="0" presId="urn:microsoft.com/office/officeart/2016/7/layout/BasicLinearProcessNumbered"/>
    <dgm:cxn modelId="{5368AC89-9250-4427-A56A-AA6ED37C5C7D}" type="presOf" srcId="{F1708E97-1F78-414B-B0FF-DCF825D36B92}" destId="{D00EC8E9-A0E3-412E-A34D-28B510BE5BBB}" srcOrd="0" destOrd="0" presId="urn:microsoft.com/office/officeart/2016/7/layout/BasicLinearProcessNumbered"/>
    <dgm:cxn modelId="{EF6EE793-E8E5-4F57-A151-BE68A8E0DDC2}" srcId="{1F8F4720-51BD-4E1A-9DE6-A917B02D2B9D}" destId="{F1708E97-1F78-414B-B0FF-DCF825D36B92}" srcOrd="1" destOrd="0" parTransId="{8838B231-5C3A-480E-9C69-F8CFC396DE40}" sibTransId="{940040FD-8A1B-4C54-BBDA-1E4E5FEE5682}"/>
    <dgm:cxn modelId="{724FC69C-DCF9-404E-AC6D-EF2937E08DA2}" type="presOf" srcId="{C940CD39-D472-4E38-B398-8864C7714DBE}" destId="{320B0EE7-6375-41E7-A7C8-08D445382D1F}" srcOrd="1" destOrd="0" presId="urn:microsoft.com/office/officeart/2016/7/layout/BasicLinearProcessNumbered"/>
    <dgm:cxn modelId="{C54368AB-5CFD-4EC6-A041-CC3E0D3BAAE7}" type="presOf" srcId="{F72D6781-0797-4224-A2C6-CDB3ADD3B512}" destId="{843E1047-0369-4E8A-A00B-3C9FCF288246}" srcOrd="0" destOrd="0" presId="urn:microsoft.com/office/officeart/2016/7/layout/BasicLinearProcessNumbered"/>
    <dgm:cxn modelId="{955CF4C6-1A3E-4C0D-81B6-9C622BC41FE5}" srcId="{1F8F4720-51BD-4E1A-9DE6-A917B02D2B9D}" destId="{111CC38C-1F4E-4046-B6EF-7693F616C503}" srcOrd="2" destOrd="0" parTransId="{E5B58645-899E-4D50-B205-1838AEB04D71}" sibTransId="{F72D6781-0797-4224-A2C6-CDB3ADD3B512}"/>
    <dgm:cxn modelId="{F53CBBEA-293D-4541-A22E-CA4196F287A8}" type="presOf" srcId="{A92C31D3-48B4-45EC-A876-D320B2932456}" destId="{3B54D4D8-DEAD-443F-BE12-0B1F1248BD0E}" srcOrd="0" destOrd="0" presId="urn:microsoft.com/office/officeart/2016/7/layout/BasicLinearProcessNumbered"/>
    <dgm:cxn modelId="{5A6369F9-FD3D-4666-B487-0A634D98D617}" type="presOf" srcId="{C940CD39-D472-4E38-B398-8864C7714DBE}" destId="{D5446B1D-6458-482A-B8B3-8BAC5793FC62}" srcOrd="0" destOrd="0" presId="urn:microsoft.com/office/officeart/2016/7/layout/BasicLinearProcessNumbered"/>
    <dgm:cxn modelId="{251E1EFE-7C91-4C0D-9F96-733B766492E2}" type="presOf" srcId="{111CC38C-1F4E-4046-B6EF-7693F616C503}" destId="{C0BC3BD5-DD94-4769-AFAC-82A7E11A9BD6}" srcOrd="0" destOrd="0" presId="urn:microsoft.com/office/officeart/2016/7/layout/BasicLinearProcessNumbered"/>
    <dgm:cxn modelId="{59DBF938-2492-46F5-ACE3-DBF27F6DB2F1}" type="presParOf" srcId="{F86ACD61-9EA2-46E2-9BCD-A962E34B0DA9}" destId="{7C98D246-FEE7-4F8D-A3AB-0A5210E744A4}" srcOrd="0" destOrd="0" presId="urn:microsoft.com/office/officeart/2016/7/layout/BasicLinearProcessNumbered"/>
    <dgm:cxn modelId="{34DEDCD3-B5CD-4F7D-9525-AA4D579A0875}" type="presParOf" srcId="{7C98D246-FEE7-4F8D-A3AB-0A5210E744A4}" destId="{D5446B1D-6458-482A-B8B3-8BAC5793FC62}" srcOrd="0" destOrd="0" presId="urn:microsoft.com/office/officeart/2016/7/layout/BasicLinearProcessNumbered"/>
    <dgm:cxn modelId="{7D7460DD-EAF4-462F-A792-0AF5D7C8270C}" type="presParOf" srcId="{7C98D246-FEE7-4F8D-A3AB-0A5210E744A4}" destId="{3B54D4D8-DEAD-443F-BE12-0B1F1248BD0E}" srcOrd="1" destOrd="0" presId="urn:microsoft.com/office/officeart/2016/7/layout/BasicLinearProcessNumbered"/>
    <dgm:cxn modelId="{A82C67D2-26FC-4FB0-BA39-8C395F5FB2C1}" type="presParOf" srcId="{7C98D246-FEE7-4F8D-A3AB-0A5210E744A4}" destId="{2CE13E73-9AD7-4A08-AFB1-72892DA7A612}" srcOrd="2" destOrd="0" presId="urn:microsoft.com/office/officeart/2016/7/layout/BasicLinearProcessNumbered"/>
    <dgm:cxn modelId="{0F6EE52E-E9CD-4296-9488-3C9D66622225}" type="presParOf" srcId="{7C98D246-FEE7-4F8D-A3AB-0A5210E744A4}" destId="{320B0EE7-6375-41E7-A7C8-08D445382D1F}" srcOrd="3" destOrd="0" presId="urn:microsoft.com/office/officeart/2016/7/layout/BasicLinearProcessNumbered"/>
    <dgm:cxn modelId="{7BBA305F-8E65-46F4-B4A7-C03F572679C4}" type="presParOf" srcId="{F86ACD61-9EA2-46E2-9BCD-A962E34B0DA9}" destId="{460C268E-5C6A-4EBF-8FE3-56B5413B158A}" srcOrd="1" destOrd="0" presId="urn:microsoft.com/office/officeart/2016/7/layout/BasicLinearProcessNumbered"/>
    <dgm:cxn modelId="{4F9B8AD5-084C-4C34-B1C6-32B09EB949D8}" type="presParOf" srcId="{F86ACD61-9EA2-46E2-9BCD-A962E34B0DA9}" destId="{9989B2B1-86A2-4D73-9C9E-E4F69FF190B8}" srcOrd="2" destOrd="0" presId="urn:microsoft.com/office/officeart/2016/7/layout/BasicLinearProcessNumbered"/>
    <dgm:cxn modelId="{BBCA1781-1D7F-41E6-BD43-0CC4CE651DC3}" type="presParOf" srcId="{9989B2B1-86A2-4D73-9C9E-E4F69FF190B8}" destId="{D00EC8E9-A0E3-412E-A34D-28B510BE5BBB}" srcOrd="0" destOrd="0" presId="urn:microsoft.com/office/officeart/2016/7/layout/BasicLinearProcessNumbered"/>
    <dgm:cxn modelId="{A38AB14E-666D-4CD5-AEFB-53FE3FB7206D}" type="presParOf" srcId="{9989B2B1-86A2-4D73-9C9E-E4F69FF190B8}" destId="{FF98D97E-79D9-4FB0-B35B-B75550C49D29}" srcOrd="1" destOrd="0" presId="urn:microsoft.com/office/officeart/2016/7/layout/BasicLinearProcessNumbered"/>
    <dgm:cxn modelId="{A2502A9E-86CC-447B-89A3-DDF0050C171F}" type="presParOf" srcId="{9989B2B1-86A2-4D73-9C9E-E4F69FF190B8}" destId="{F4E6F5D0-08EA-40D5-9B3E-8EA94DDBC59C}" srcOrd="2" destOrd="0" presId="urn:microsoft.com/office/officeart/2016/7/layout/BasicLinearProcessNumbered"/>
    <dgm:cxn modelId="{9D566C17-9378-4CAC-B265-A6BA855A376B}" type="presParOf" srcId="{9989B2B1-86A2-4D73-9C9E-E4F69FF190B8}" destId="{12709849-FFD7-42A6-8C67-94CCC0C8B71F}" srcOrd="3" destOrd="0" presId="urn:microsoft.com/office/officeart/2016/7/layout/BasicLinearProcessNumbered"/>
    <dgm:cxn modelId="{6855A8FA-708A-4585-A3DD-C8F55DA9228B}" type="presParOf" srcId="{F86ACD61-9EA2-46E2-9BCD-A962E34B0DA9}" destId="{3C27F841-F111-4BAF-BB56-16C3336E2EC6}" srcOrd="3" destOrd="0" presId="urn:microsoft.com/office/officeart/2016/7/layout/BasicLinearProcessNumbered"/>
    <dgm:cxn modelId="{FF90993B-883C-4CA6-A89E-E1E97F25FD50}" type="presParOf" srcId="{F86ACD61-9EA2-46E2-9BCD-A962E34B0DA9}" destId="{6EC7DE71-10A0-41B8-88CA-5AC187422C02}" srcOrd="4" destOrd="0" presId="urn:microsoft.com/office/officeart/2016/7/layout/BasicLinearProcessNumbered"/>
    <dgm:cxn modelId="{A66FBA19-01B3-4435-B0A3-B721DF3AE894}" type="presParOf" srcId="{6EC7DE71-10A0-41B8-88CA-5AC187422C02}" destId="{C0BC3BD5-DD94-4769-AFAC-82A7E11A9BD6}" srcOrd="0" destOrd="0" presId="urn:microsoft.com/office/officeart/2016/7/layout/BasicLinearProcessNumbered"/>
    <dgm:cxn modelId="{E8A76204-F6E4-4CBB-B961-BED1B7F95E02}" type="presParOf" srcId="{6EC7DE71-10A0-41B8-88CA-5AC187422C02}" destId="{843E1047-0369-4E8A-A00B-3C9FCF288246}" srcOrd="1" destOrd="0" presId="urn:microsoft.com/office/officeart/2016/7/layout/BasicLinearProcessNumbered"/>
    <dgm:cxn modelId="{5A3FB266-0F11-4513-AA4A-5C37F5C540C0}" type="presParOf" srcId="{6EC7DE71-10A0-41B8-88CA-5AC187422C02}" destId="{FD4719B8-3FB9-41B2-89AA-0D47A60085BC}" srcOrd="2" destOrd="0" presId="urn:microsoft.com/office/officeart/2016/7/layout/BasicLinearProcessNumbered"/>
    <dgm:cxn modelId="{E997AC4A-8E50-4641-BB2D-499A6D0A305D}" type="presParOf" srcId="{6EC7DE71-10A0-41B8-88CA-5AC187422C02}" destId="{F8930274-3CE5-4159-A000-DBE74C2AAFC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715F6-6674-4FA8-BBD8-169FF19CD0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B08281-D60B-41F6-AD98-09CCD5443FA4}">
      <dgm:prSet/>
      <dgm:spPr/>
      <dgm:t>
        <a:bodyPr/>
        <a:lstStyle/>
        <a:p>
          <a:r>
            <a:rPr lang="en-US"/>
            <a:t>Лесно и удобно за използване</a:t>
          </a:r>
        </a:p>
      </dgm:t>
    </dgm:pt>
    <dgm:pt modelId="{6625CB0E-AE06-413F-8D2B-A1D5B71FDCCD}" type="parTrans" cxnId="{700E9F72-39D2-4AEE-A25F-9C6A6CE669D3}">
      <dgm:prSet/>
      <dgm:spPr/>
      <dgm:t>
        <a:bodyPr/>
        <a:lstStyle/>
        <a:p>
          <a:endParaRPr lang="en-US"/>
        </a:p>
      </dgm:t>
    </dgm:pt>
    <dgm:pt modelId="{753F15B1-52CF-4821-9AFD-5534F9F15832}" type="sibTrans" cxnId="{700E9F72-39D2-4AEE-A25F-9C6A6CE669D3}">
      <dgm:prSet/>
      <dgm:spPr/>
      <dgm:t>
        <a:bodyPr/>
        <a:lstStyle/>
        <a:p>
          <a:endParaRPr lang="en-US"/>
        </a:p>
      </dgm:t>
    </dgm:pt>
    <dgm:pt modelId="{E5D213BF-1C96-4052-98C8-D182309BA86F}">
      <dgm:prSet/>
      <dgm:spPr/>
      <dgm:t>
        <a:bodyPr/>
        <a:lstStyle/>
        <a:p>
          <a:r>
            <a:rPr lang="en-US"/>
            <a:t>Change Desk Finder функция</a:t>
          </a:r>
        </a:p>
      </dgm:t>
    </dgm:pt>
    <dgm:pt modelId="{9EFAA585-BCFD-416F-BBC2-B685A09410A4}" type="parTrans" cxnId="{79C2B655-8C31-48AF-95E4-C82BE684E7F9}">
      <dgm:prSet/>
      <dgm:spPr/>
      <dgm:t>
        <a:bodyPr/>
        <a:lstStyle/>
        <a:p>
          <a:endParaRPr lang="en-US"/>
        </a:p>
      </dgm:t>
    </dgm:pt>
    <dgm:pt modelId="{48A2622E-04D6-4AA2-86C0-EEDCCEC571D8}" type="sibTrans" cxnId="{79C2B655-8C31-48AF-95E4-C82BE684E7F9}">
      <dgm:prSet/>
      <dgm:spPr/>
      <dgm:t>
        <a:bodyPr/>
        <a:lstStyle/>
        <a:p>
          <a:endParaRPr lang="en-US"/>
        </a:p>
      </dgm:t>
    </dgm:pt>
    <dgm:pt modelId="{5160F0E0-D903-4494-80FA-295816B93AE3}">
      <dgm:prSet/>
      <dgm:spPr/>
      <dgm:t>
        <a:bodyPr/>
        <a:lstStyle/>
        <a:p>
          <a:r>
            <a:rPr lang="en-US"/>
            <a:t>Потребителската система</a:t>
          </a:r>
        </a:p>
      </dgm:t>
    </dgm:pt>
    <dgm:pt modelId="{EFE0576E-4520-47B0-B7BB-D6FEF6B4910D}" type="parTrans" cxnId="{0A6510CE-ADAC-4733-A91D-C714191C0790}">
      <dgm:prSet/>
      <dgm:spPr/>
      <dgm:t>
        <a:bodyPr/>
        <a:lstStyle/>
        <a:p>
          <a:endParaRPr lang="en-US"/>
        </a:p>
      </dgm:t>
    </dgm:pt>
    <dgm:pt modelId="{28ECD78E-408C-482C-82BD-6D439EE42AAC}" type="sibTrans" cxnId="{0A6510CE-ADAC-4733-A91D-C714191C0790}">
      <dgm:prSet/>
      <dgm:spPr/>
      <dgm:t>
        <a:bodyPr/>
        <a:lstStyle/>
        <a:p>
          <a:endParaRPr lang="en-US"/>
        </a:p>
      </dgm:t>
    </dgm:pt>
    <dgm:pt modelId="{38A8CDAF-DBC2-4C8D-A1CC-525D24406FE4}" type="pres">
      <dgm:prSet presAssocID="{42A715F6-6674-4FA8-BBD8-169FF19CD0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615C71-7A15-435C-B5F2-FEE06C4C0240}" type="pres">
      <dgm:prSet presAssocID="{5BB08281-D60B-41F6-AD98-09CCD5443FA4}" presName="hierRoot1" presStyleCnt="0"/>
      <dgm:spPr/>
    </dgm:pt>
    <dgm:pt modelId="{C6220333-6DFD-4D7E-9874-42D0E128D1EE}" type="pres">
      <dgm:prSet presAssocID="{5BB08281-D60B-41F6-AD98-09CCD5443FA4}" presName="composite" presStyleCnt="0"/>
      <dgm:spPr/>
    </dgm:pt>
    <dgm:pt modelId="{EC902CD2-1E62-407A-A4BE-6E3398485929}" type="pres">
      <dgm:prSet presAssocID="{5BB08281-D60B-41F6-AD98-09CCD5443FA4}" presName="background" presStyleLbl="node0" presStyleIdx="0" presStyleCnt="3"/>
      <dgm:spPr/>
    </dgm:pt>
    <dgm:pt modelId="{34FF20D3-AB99-41FF-945C-0E4983E09185}" type="pres">
      <dgm:prSet presAssocID="{5BB08281-D60B-41F6-AD98-09CCD5443FA4}" presName="text" presStyleLbl="fgAcc0" presStyleIdx="0" presStyleCnt="3">
        <dgm:presLayoutVars>
          <dgm:chPref val="3"/>
        </dgm:presLayoutVars>
      </dgm:prSet>
      <dgm:spPr/>
    </dgm:pt>
    <dgm:pt modelId="{230BCFCD-DB36-4171-8364-874FF30A6FD9}" type="pres">
      <dgm:prSet presAssocID="{5BB08281-D60B-41F6-AD98-09CCD5443FA4}" presName="hierChild2" presStyleCnt="0"/>
      <dgm:spPr/>
    </dgm:pt>
    <dgm:pt modelId="{7D33A405-4269-49D0-9208-D3D546CE8F83}" type="pres">
      <dgm:prSet presAssocID="{E5D213BF-1C96-4052-98C8-D182309BA86F}" presName="hierRoot1" presStyleCnt="0"/>
      <dgm:spPr/>
    </dgm:pt>
    <dgm:pt modelId="{577D69E3-C941-4DF7-B79C-6FB9A102AFED}" type="pres">
      <dgm:prSet presAssocID="{E5D213BF-1C96-4052-98C8-D182309BA86F}" presName="composite" presStyleCnt="0"/>
      <dgm:spPr/>
    </dgm:pt>
    <dgm:pt modelId="{273DFFCD-F223-4F27-B54E-AD94DA55777E}" type="pres">
      <dgm:prSet presAssocID="{E5D213BF-1C96-4052-98C8-D182309BA86F}" presName="background" presStyleLbl="node0" presStyleIdx="1" presStyleCnt="3"/>
      <dgm:spPr/>
    </dgm:pt>
    <dgm:pt modelId="{A56A4402-A574-4987-8B91-F153B79B36A5}" type="pres">
      <dgm:prSet presAssocID="{E5D213BF-1C96-4052-98C8-D182309BA86F}" presName="text" presStyleLbl="fgAcc0" presStyleIdx="1" presStyleCnt="3">
        <dgm:presLayoutVars>
          <dgm:chPref val="3"/>
        </dgm:presLayoutVars>
      </dgm:prSet>
      <dgm:spPr/>
    </dgm:pt>
    <dgm:pt modelId="{919D0A63-9651-47F6-AF36-84C95B42308A}" type="pres">
      <dgm:prSet presAssocID="{E5D213BF-1C96-4052-98C8-D182309BA86F}" presName="hierChild2" presStyleCnt="0"/>
      <dgm:spPr/>
    </dgm:pt>
    <dgm:pt modelId="{E35D8533-1FE4-4B54-9B47-E12EEC7DEC09}" type="pres">
      <dgm:prSet presAssocID="{5160F0E0-D903-4494-80FA-295816B93AE3}" presName="hierRoot1" presStyleCnt="0"/>
      <dgm:spPr/>
    </dgm:pt>
    <dgm:pt modelId="{6DF1158B-C99E-4936-9885-5459C7ED8968}" type="pres">
      <dgm:prSet presAssocID="{5160F0E0-D903-4494-80FA-295816B93AE3}" presName="composite" presStyleCnt="0"/>
      <dgm:spPr/>
    </dgm:pt>
    <dgm:pt modelId="{7A30C392-73C6-4506-9FCC-E258B59C9CC4}" type="pres">
      <dgm:prSet presAssocID="{5160F0E0-D903-4494-80FA-295816B93AE3}" presName="background" presStyleLbl="node0" presStyleIdx="2" presStyleCnt="3"/>
      <dgm:spPr/>
    </dgm:pt>
    <dgm:pt modelId="{EF026E6F-23C8-4FEB-92A3-9C01BDCCF08B}" type="pres">
      <dgm:prSet presAssocID="{5160F0E0-D903-4494-80FA-295816B93AE3}" presName="text" presStyleLbl="fgAcc0" presStyleIdx="2" presStyleCnt="3">
        <dgm:presLayoutVars>
          <dgm:chPref val="3"/>
        </dgm:presLayoutVars>
      </dgm:prSet>
      <dgm:spPr/>
    </dgm:pt>
    <dgm:pt modelId="{80B4DA37-5858-4AE7-8D38-F7CDDE2925CA}" type="pres">
      <dgm:prSet presAssocID="{5160F0E0-D903-4494-80FA-295816B93AE3}" presName="hierChild2" presStyleCnt="0"/>
      <dgm:spPr/>
    </dgm:pt>
  </dgm:ptLst>
  <dgm:cxnLst>
    <dgm:cxn modelId="{81EE4943-8A25-4ECF-B1D7-BEB2CDE97662}" type="presOf" srcId="{5BB08281-D60B-41F6-AD98-09CCD5443FA4}" destId="{34FF20D3-AB99-41FF-945C-0E4983E09185}" srcOrd="0" destOrd="0" presId="urn:microsoft.com/office/officeart/2005/8/layout/hierarchy1"/>
    <dgm:cxn modelId="{3DA11E47-94BB-452F-BDAB-8F5837BA7BFF}" type="presOf" srcId="{E5D213BF-1C96-4052-98C8-D182309BA86F}" destId="{A56A4402-A574-4987-8B91-F153B79B36A5}" srcOrd="0" destOrd="0" presId="urn:microsoft.com/office/officeart/2005/8/layout/hierarchy1"/>
    <dgm:cxn modelId="{700E9F72-39D2-4AEE-A25F-9C6A6CE669D3}" srcId="{42A715F6-6674-4FA8-BBD8-169FF19CD0C9}" destId="{5BB08281-D60B-41F6-AD98-09CCD5443FA4}" srcOrd="0" destOrd="0" parTransId="{6625CB0E-AE06-413F-8D2B-A1D5B71FDCCD}" sibTransId="{753F15B1-52CF-4821-9AFD-5534F9F15832}"/>
    <dgm:cxn modelId="{79C2B655-8C31-48AF-95E4-C82BE684E7F9}" srcId="{42A715F6-6674-4FA8-BBD8-169FF19CD0C9}" destId="{E5D213BF-1C96-4052-98C8-D182309BA86F}" srcOrd="1" destOrd="0" parTransId="{9EFAA585-BCFD-416F-BBC2-B685A09410A4}" sibTransId="{48A2622E-04D6-4AA2-86C0-EEDCCEC571D8}"/>
    <dgm:cxn modelId="{2B3F9495-50DE-474F-A5BE-47D767DE5587}" type="presOf" srcId="{5160F0E0-D903-4494-80FA-295816B93AE3}" destId="{EF026E6F-23C8-4FEB-92A3-9C01BDCCF08B}" srcOrd="0" destOrd="0" presId="urn:microsoft.com/office/officeart/2005/8/layout/hierarchy1"/>
    <dgm:cxn modelId="{0A6510CE-ADAC-4733-A91D-C714191C0790}" srcId="{42A715F6-6674-4FA8-BBD8-169FF19CD0C9}" destId="{5160F0E0-D903-4494-80FA-295816B93AE3}" srcOrd="2" destOrd="0" parTransId="{EFE0576E-4520-47B0-B7BB-D6FEF6B4910D}" sibTransId="{28ECD78E-408C-482C-82BD-6D439EE42AAC}"/>
    <dgm:cxn modelId="{F98857E5-9FD6-40F7-A600-13DDFE77C0A3}" type="presOf" srcId="{42A715F6-6674-4FA8-BBD8-169FF19CD0C9}" destId="{38A8CDAF-DBC2-4C8D-A1CC-525D24406FE4}" srcOrd="0" destOrd="0" presId="urn:microsoft.com/office/officeart/2005/8/layout/hierarchy1"/>
    <dgm:cxn modelId="{EFD7385E-DA66-47C4-8220-840C113FFBD2}" type="presParOf" srcId="{38A8CDAF-DBC2-4C8D-A1CC-525D24406FE4}" destId="{37615C71-7A15-435C-B5F2-FEE06C4C0240}" srcOrd="0" destOrd="0" presId="urn:microsoft.com/office/officeart/2005/8/layout/hierarchy1"/>
    <dgm:cxn modelId="{E2E972B9-5CA4-4081-917F-FDC70B72D770}" type="presParOf" srcId="{37615C71-7A15-435C-B5F2-FEE06C4C0240}" destId="{C6220333-6DFD-4D7E-9874-42D0E128D1EE}" srcOrd="0" destOrd="0" presId="urn:microsoft.com/office/officeart/2005/8/layout/hierarchy1"/>
    <dgm:cxn modelId="{8A54E634-6E83-4A3C-BB19-7E55B9A31560}" type="presParOf" srcId="{C6220333-6DFD-4D7E-9874-42D0E128D1EE}" destId="{EC902CD2-1E62-407A-A4BE-6E3398485929}" srcOrd="0" destOrd="0" presId="urn:microsoft.com/office/officeart/2005/8/layout/hierarchy1"/>
    <dgm:cxn modelId="{B745AB92-5278-47BC-9B92-94EB1099BA5C}" type="presParOf" srcId="{C6220333-6DFD-4D7E-9874-42D0E128D1EE}" destId="{34FF20D3-AB99-41FF-945C-0E4983E09185}" srcOrd="1" destOrd="0" presId="urn:microsoft.com/office/officeart/2005/8/layout/hierarchy1"/>
    <dgm:cxn modelId="{00A56EF7-BBA4-4D5F-BEAE-47AE87433DB1}" type="presParOf" srcId="{37615C71-7A15-435C-B5F2-FEE06C4C0240}" destId="{230BCFCD-DB36-4171-8364-874FF30A6FD9}" srcOrd="1" destOrd="0" presId="urn:microsoft.com/office/officeart/2005/8/layout/hierarchy1"/>
    <dgm:cxn modelId="{30E028B8-2345-4089-8767-9709BB1F9802}" type="presParOf" srcId="{38A8CDAF-DBC2-4C8D-A1CC-525D24406FE4}" destId="{7D33A405-4269-49D0-9208-D3D546CE8F83}" srcOrd="1" destOrd="0" presId="urn:microsoft.com/office/officeart/2005/8/layout/hierarchy1"/>
    <dgm:cxn modelId="{C9CC13C3-5264-4A99-AB73-75AE4C5C3E0E}" type="presParOf" srcId="{7D33A405-4269-49D0-9208-D3D546CE8F83}" destId="{577D69E3-C941-4DF7-B79C-6FB9A102AFED}" srcOrd="0" destOrd="0" presId="urn:microsoft.com/office/officeart/2005/8/layout/hierarchy1"/>
    <dgm:cxn modelId="{BED21BE4-C873-4ABD-B071-7EC6D7B1AF20}" type="presParOf" srcId="{577D69E3-C941-4DF7-B79C-6FB9A102AFED}" destId="{273DFFCD-F223-4F27-B54E-AD94DA55777E}" srcOrd="0" destOrd="0" presId="urn:microsoft.com/office/officeart/2005/8/layout/hierarchy1"/>
    <dgm:cxn modelId="{1FB648D5-BB90-4606-A7CE-D0994211DC38}" type="presParOf" srcId="{577D69E3-C941-4DF7-B79C-6FB9A102AFED}" destId="{A56A4402-A574-4987-8B91-F153B79B36A5}" srcOrd="1" destOrd="0" presId="urn:microsoft.com/office/officeart/2005/8/layout/hierarchy1"/>
    <dgm:cxn modelId="{697F7A5C-387D-459E-9A04-7140570373E2}" type="presParOf" srcId="{7D33A405-4269-49D0-9208-D3D546CE8F83}" destId="{919D0A63-9651-47F6-AF36-84C95B42308A}" srcOrd="1" destOrd="0" presId="urn:microsoft.com/office/officeart/2005/8/layout/hierarchy1"/>
    <dgm:cxn modelId="{26475C34-7476-4573-9781-90D8FA74B7DE}" type="presParOf" srcId="{38A8CDAF-DBC2-4C8D-A1CC-525D24406FE4}" destId="{E35D8533-1FE4-4B54-9B47-E12EEC7DEC09}" srcOrd="2" destOrd="0" presId="urn:microsoft.com/office/officeart/2005/8/layout/hierarchy1"/>
    <dgm:cxn modelId="{F88B0D5A-F3CB-4024-91AB-7CA6F1F6878C}" type="presParOf" srcId="{E35D8533-1FE4-4B54-9B47-E12EEC7DEC09}" destId="{6DF1158B-C99E-4936-9885-5459C7ED8968}" srcOrd="0" destOrd="0" presId="urn:microsoft.com/office/officeart/2005/8/layout/hierarchy1"/>
    <dgm:cxn modelId="{F1D08914-1054-4364-AD6F-19BFF32DEB80}" type="presParOf" srcId="{6DF1158B-C99E-4936-9885-5459C7ED8968}" destId="{7A30C392-73C6-4506-9FCC-E258B59C9CC4}" srcOrd="0" destOrd="0" presId="urn:microsoft.com/office/officeart/2005/8/layout/hierarchy1"/>
    <dgm:cxn modelId="{B010AF86-4E1C-4E93-A634-4523971564C9}" type="presParOf" srcId="{6DF1158B-C99E-4936-9885-5459C7ED8968}" destId="{EF026E6F-23C8-4FEB-92A3-9C01BDCCF08B}" srcOrd="1" destOrd="0" presId="urn:microsoft.com/office/officeart/2005/8/layout/hierarchy1"/>
    <dgm:cxn modelId="{4939612B-E988-46D1-B10B-BDDADAE88BE4}" type="presParOf" srcId="{E35D8533-1FE4-4B54-9B47-E12EEC7DEC09}" destId="{80B4DA37-5858-4AE7-8D38-F7CDDE2925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16D63-7E6F-4520-9123-721E39C5296D}">
      <dsp:nvSpPr>
        <dsp:cNvPr id="0" name=""/>
        <dsp:cNvSpPr/>
      </dsp:nvSpPr>
      <dsp:spPr>
        <a:xfrm>
          <a:off x="0" y="118849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18324-1A1C-4FEC-81C3-CCCA3F6E3890}">
      <dsp:nvSpPr>
        <dsp:cNvPr id="0" name=""/>
        <dsp:cNvSpPr/>
      </dsp:nvSpPr>
      <dsp:spPr>
        <a:xfrm>
          <a:off x="333341" y="878539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Основна</a:t>
          </a:r>
          <a:r>
            <a:rPr lang="en-US" sz="2100" kern="1200" dirty="0"/>
            <a:t> </a:t>
          </a:r>
          <a:r>
            <a:rPr lang="en-US" sz="2100" kern="1200" dirty="0" err="1"/>
            <a:t>идея</a:t>
          </a:r>
          <a:r>
            <a:rPr lang="en-US" sz="2100" kern="1200" dirty="0"/>
            <a:t> </a:t>
          </a:r>
          <a:r>
            <a:rPr lang="en-US" sz="2100" kern="1200" dirty="0" err="1"/>
            <a:t>на</a:t>
          </a:r>
          <a:r>
            <a:rPr lang="en-US" sz="2100" kern="1200" dirty="0"/>
            <a:t> </a:t>
          </a:r>
          <a:r>
            <a:rPr lang="en-US" sz="2100" kern="1200" dirty="0" err="1"/>
            <a:t>проекта</a:t>
          </a:r>
          <a:endParaRPr lang="en-US" sz="2100" kern="1200" dirty="0"/>
        </a:p>
      </dsp:txBody>
      <dsp:txXfrm>
        <a:off x="363603" y="908801"/>
        <a:ext cx="4606259" cy="559396"/>
      </dsp:txXfrm>
    </dsp:sp>
    <dsp:sp modelId="{3F0D82AB-61FD-4BAE-8DA8-D4434B5728E4}">
      <dsp:nvSpPr>
        <dsp:cNvPr id="0" name=""/>
        <dsp:cNvSpPr/>
      </dsp:nvSpPr>
      <dsp:spPr>
        <a:xfrm>
          <a:off x="0" y="214105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AB7FB-95F4-47EA-9BD3-B12E9783ABCC}">
      <dsp:nvSpPr>
        <dsp:cNvPr id="0" name=""/>
        <dsp:cNvSpPr/>
      </dsp:nvSpPr>
      <dsp:spPr>
        <a:xfrm>
          <a:off x="333341" y="1831099"/>
          <a:ext cx="4666783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Област</a:t>
          </a:r>
          <a:r>
            <a:rPr lang="en-US" sz="2100" kern="1200" dirty="0"/>
            <a:t> </a:t>
          </a:r>
          <a:r>
            <a:rPr lang="en-US" sz="2100" kern="1200" dirty="0" err="1"/>
            <a:t>на</a:t>
          </a:r>
          <a:r>
            <a:rPr lang="en-US" sz="2100" kern="1200" dirty="0"/>
            <a:t> </a:t>
          </a:r>
          <a:r>
            <a:rPr lang="en-US" sz="2100" kern="1200" dirty="0" err="1"/>
            <a:t>разработка</a:t>
          </a:r>
          <a:r>
            <a:rPr lang="en-US" sz="2100" kern="1200" dirty="0"/>
            <a:t> </a:t>
          </a:r>
          <a:r>
            <a:rPr lang="en-US" sz="2100" kern="1200" dirty="0" err="1"/>
            <a:t>на</a:t>
          </a:r>
          <a:r>
            <a:rPr lang="en-US" sz="2100" kern="1200" dirty="0"/>
            <a:t> </a:t>
          </a:r>
          <a:r>
            <a:rPr lang="en-US" sz="2100" kern="1200" dirty="0" err="1"/>
            <a:t>проекта</a:t>
          </a:r>
          <a:endParaRPr lang="en-US" sz="2100" kern="1200" dirty="0"/>
        </a:p>
      </dsp:txBody>
      <dsp:txXfrm>
        <a:off x="363603" y="1861361"/>
        <a:ext cx="4606259" cy="559396"/>
      </dsp:txXfrm>
    </dsp:sp>
    <dsp:sp modelId="{DCC057A0-EB02-4B45-86FE-D66D85F0F68C}">
      <dsp:nvSpPr>
        <dsp:cNvPr id="0" name=""/>
        <dsp:cNvSpPr/>
      </dsp:nvSpPr>
      <dsp:spPr>
        <a:xfrm>
          <a:off x="0" y="309362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8CC50-42F9-4668-A97C-0A94F24C6E86}">
      <dsp:nvSpPr>
        <dsp:cNvPr id="0" name=""/>
        <dsp:cNvSpPr/>
      </dsp:nvSpPr>
      <dsp:spPr>
        <a:xfrm>
          <a:off x="333341" y="2783660"/>
          <a:ext cx="4666783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enorite"/>
            </a:rPr>
            <a:t>Бъдещи</a:t>
          </a:r>
          <a:r>
            <a:rPr lang="en-US" sz="2100" kern="1200" dirty="0">
              <a:latin typeface="Tenorite"/>
            </a:rPr>
            <a:t> </a:t>
          </a:r>
          <a:r>
            <a:rPr lang="en-US" sz="2100" kern="1200" dirty="0" err="1"/>
            <a:t>цели</a:t>
          </a:r>
          <a:r>
            <a:rPr lang="en-US" sz="2100" kern="1200" dirty="0"/>
            <a:t> </a:t>
          </a:r>
          <a:r>
            <a:rPr lang="en-US" sz="2100" kern="1200" dirty="0" err="1"/>
            <a:t>на</a:t>
          </a:r>
          <a:r>
            <a:rPr lang="en-US" sz="2100" kern="1200" dirty="0"/>
            <a:t> </a:t>
          </a:r>
          <a:r>
            <a:rPr lang="en-US" sz="2100" kern="1200" dirty="0" err="1"/>
            <a:t>проекта</a:t>
          </a:r>
          <a:endParaRPr lang="en-US" sz="2100" kern="1200" dirty="0"/>
        </a:p>
      </dsp:txBody>
      <dsp:txXfrm>
        <a:off x="363603" y="2813922"/>
        <a:ext cx="4606259" cy="559396"/>
      </dsp:txXfrm>
    </dsp:sp>
    <dsp:sp modelId="{DD95D8DC-C995-4BEA-8596-D34EBC49BD1F}">
      <dsp:nvSpPr>
        <dsp:cNvPr id="0" name=""/>
        <dsp:cNvSpPr/>
      </dsp:nvSpPr>
      <dsp:spPr>
        <a:xfrm>
          <a:off x="0" y="404618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461B9-10D7-4BE1-B775-7AE34B937E4D}">
      <dsp:nvSpPr>
        <dsp:cNvPr id="0" name=""/>
        <dsp:cNvSpPr/>
      </dsp:nvSpPr>
      <dsp:spPr>
        <a:xfrm>
          <a:off x="333341" y="3736220"/>
          <a:ext cx="4666783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enorite"/>
            </a:rPr>
            <a:t>Защо</a:t>
          </a:r>
          <a:r>
            <a:rPr lang="en-US" sz="2100" kern="1200" dirty="0">
              <a:latin typeface="Tenorite"/>
            </a:rPr>
            <a:t> </a:t>
          </a:r>
          <a:r>
            <a:rPr lang="en-US" sz="2100" kern="1200" dirty="0" err="1">
              <a:latin typeface="Tenorite"/>
            </a:rPr>
            <a:t>ChangeItUp</a:t>
          </a:r>
          <a:r>
            <a:rPr lang="en-US" sz="2100" kern="1200" dirty="0">
              <a:latin typeface="Tenorite"/>
            </a:rPr>
            <a:t>?</a:t>
          </a:r>
        </a:p>
      </dsp:txBody>
      <dsp:txXfrm>
        <a:off x="363603" y="3766482"/>
        <a:ext cx="46062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46B1D-6458-482A-B8B3-8BAC5793FC62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ChangeItUp</a:t>
          </a:r>
          <a:r>
            <a:rPr lang="en-US" sz="2200" kern="1200" dirty="0"/>
            <a:t> </a:t>
          </a:r>
          <a:r>
            <a:rPr lang="en-US" sz="2200" kern="1200" dirty="0" err="1"/>
            <a:t>да</a:t>
          </a:r>
          <a:r>
            <a:rPr lang="en-US" sz="2200" kern="1200" dirty="0"/>
            <a:t> </a:t>
          </a:r>
          <a:r>
            <a:rPr lang="en-US" sz="2200" kern="1200" dirty="0" err="1"/>
            <a:t>бъде</a:t>
          </a:r>
          <a:r>
            <a:rPr lang="en-US" sz="2200" kern="1200" dirty="0"/>
            <a:t> </a:t>
          </a:r>
          <a:r>
            <a:rPr lang="en-US" sz="2200" kern="1200" dirty="0" err="1"/>
            <a:t>широко</a:t>
          </a:r>
          <a:r>
            <a:rPr lang="en-US" sz="2200" kern="1200" dirty="0"/>
            <a:t> </a:t>
          </a:r>
          <a:r>
            <a:rPr lang="en-US" sz="2200" kern="1200" dirty="0" err="1"/>
            <a:t>известно</a:t>
          </a:r>
          <a:r>
            <a:rPr lang="en-US" sz="2200" kern="1200" dirty="0"/>
            <a:t>, </a:t>
          </a:r>
          <a:r>
            <a:rPr lang="en-US" sz="2200" kern="1200" dirty="0" err="1">
              <a:latin typeface="Tenorite"/>
            </a:rPr>
            <a:t>основно</a:t>
          </a:r>
          <a:r>
            <a:rPr lang="en-US" sz="2200" kern="1200" dirty="0">
              <a:latin typeface="Tenorite"/>
            </a:rPr>
            <a:t> в </a:t>
          </a:r>
          <a:r>
            <a:rPr lang="en-US" sz="2200" kern="1200" dirty="0" err="1">
              <a:latin typeface="Tenorite"/>
            </a:rPr>
            <a:t>сферата</a:t>
          </a:r>
          <a:r>
            <a:rPr lang="en-US" sz="2200" kern="1200" dirty="0">
              <a:latin typeface="Tenorite"/>
            </a:rPr>
            <a:t> </a:t>
          </a:r>
          <a:r>
            <a:rPr lang="en-US" sz="2200" kern="1200" dirty="0" err="1">
              <a:latin typeface="Tenorite"/>
            </a:rPr>
            <a:t>на</a:t>
          </a:r>
          <a:r>
            <a:rPr lang="en-US" sz="2200" kern="1200" dirty="0">
              <a:latin typeface="Tenorite"/>
            </a:rPr>
            <a:t> туризма</a:t>
          </a:r>
          <a:endParaRPr lang="en-US" sz="2200" kern="1200" dirty="0"/>
        </a:p>
      </dsp:txBody>
      <dsp:txXfrm>
        <a:off x="0" y="1593265"/>
        <a:ext cx="3414946" cy="2515683"/>
      </dsp:txXfrm>
    </dsp:sp>
    <dsp:sp modelId="{3B54D4D8-DEAD-443F-BE12-0B1F1248BD0E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2CE13E73-9AD7-4A08-AFB1-72892DA7A612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EC8E9-A0E3-412E-A34D-28B510BE5BBB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Разширяване</a:t>
          </a:r>
          <a:r>
            <a:rPr lang="en-US" sz="2200" kern="1200" dirty="0"/>
            <a:t> </a:t>
          </a:r>
          <a:r>
            <a:rPr lang="en-US" sz="2200" kern="1200" dirty="0" err="1"/>
            <a:t>на</a:t>
          </a:r>
          <a:r>
            <a:rPr lang="en-US" sz="2200" kern="1200" dirty="0"/>
            <a:t> </a:t>
          </a:r>
          <a:r>
            <a:rPr lang="en-US" sz="2200" kern="1200" dirty="0" err="1"/>
            <a:t>покритието</a:t>
          </a:r>
          <a:r>
            <a:rPr lang="en-US" sz="2200" kern="1200" dirty="0"/>
            <a:t> </a:t>
          </a:r>
          <a:r>
            <a:rPr lang="en-US" sz="2200" kern="1200" dirty="0" err="1"/>
            <a:t>от</a:t>
          </a:r>
          <a:r>
            <a:rPr lang="en-US" sz="2200" kern="1200" dirty="0"/>
            <a:t> </a:t>
          </a:r>
          <a:r>
            <a:rPr lang="en-US" sz="2200" kern="1200" dirty="0" err="1"/>
            <a:t>приложението</a:t>
          </a:r>
          <a:r>
            <a:rPr lang="en-US" sz="2200" kern="1200" dirty="0"/>
            <a:t>, </a:t>
          </a:r>
          <a:r>
            <a:rPr lang="en-US" sz="2200" kern="1200" dirty="0" err="1"/>
            <a:t>за</a:t>
          </a:r>
          <a:r>
            <a:rPr lang="en-US" sz="2200" kern="1200" dirty="0"/>
            <a:t> </a:t>
          </a:r>
          <a:r>
            <a:rPr lang="en-US" sz="2200" kern="1200" dirty="0" err="1"/>
            <a:t>да</a:t>
          </a:r>
          <a:r>
            <a:rPr lang="en-US" sz="2200" kern="1200" dirty="0"/>
            <a:t> е </a:t>
          </a:r>
          <a:r>
            <a:rPr lang="en-US" sz="2200" kern="1200" dirty="0" err="1"/>
            <a:t>използваемо</a:t>
          </a:r>
          <a:r>
            <a:rPr lang="en-US" sz="2200" kern="1200" dirty="0"/>
            <a:t> в </a:t>
          </a:r>
          <a:r>
            <a:rPr lang="en-US" sz="2200" kern="1200" dirty="0" err="1"/>
            <a:t>цяла</a:t>
          </a:r>
          <a:r>
            <a:rPr lang="en-US" sz="2200" kern="1200" dirty="0"/>
            <a:t> </a:t>
          </a:r>
          <a:r>
            <a:rPr lang="en-US" sz="2200" kern="1200" dirty="0" err="1"/>
            <a:t>България</a:t>
          </a:r>
        </a:p>
      </dsp:txBody>
      <dsp:txXfrm>
        <a:off x="3756441" y="1593265"/>
        <a:ext cx="3414946" cy="2515683"/>
      </dsp:txXfrm>
    </dsp:sp>
    <dsp:sp modelId="{FF98D97E-79D9-4FB0-B35B-B75550C49D29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F4E6F5D0-08EA-40D5-9B3E-8EA94DDBC59C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C3BD5-DD94-4769-AFAC-82A7E11A9BD6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Разширяване</a:t>
          </a:r>
          <a:r>
            <a:rPr lang="en-US" sz="2200" kern="1200" dirty="0"/>
            <a:t> </a:t>
          </a:r>
          <a:r>
            <a:rPr lang="en-US" sz="2200" kern="1200" dirty="0" err="1"/>
            <a:t>на</a:t>
          </a:r>
          <a:r>
            <a:rPr lang="en-US" sz="2200" kern="1200" dirty="0"/>
            <a:t> </a:t>
          </a:r>
          <a:r>
            <a:rPr lang="en-US" sz="2200" kern="1200" dirty="0" err="1"/>
            <a:t>достъпността</a:t>
          </a:r>
          <a:r>
            <a:rPr lang="en-US" sz="2200" kern="1200" dirty="0"/>
            <a:t> </a:t>
          </a:r>
          <a:r>
            <a:rPr lang="en-US" sz="2200" kern="1200" dirty="0" err="1"/>
            <a:t>до</a:t>
          </a:r>
          <a:r>
            <a:rPr lang="en-US" sz="2200" kern="1200" dirty="0"/>
            <a:t> </a:t>
          </a:r>
          <a:r>
            <a:rPr lang="en-US" sz="2200" kern="1200" dirty="0" err="1"/>
            <a:t>приложението</a:t>
          </a:r>
          <a:r>
            <a:rPr lang="en-US" sz="2200" kern="1200" dirty="0"/>
            <a:t>, </a:t>
          </a:r>
          <a:r>
            <a:rPr lang="en-US" sz="2200" kern="1200" dirty="0" err="1"/>
            <a:t>като</a:t>
          </a:r>
          <a:r>
            <a:rPr lang="en-US" sz="2200" kern="1200" dirty="0"/>
            <a:t> </a:t>
          </a:r>
          <a:r>
            <a:rPr lang="en-US" sz="2200" kern="1200" dirty="0" err="1"/>
            <a:t>разглеждаме</a:t>
          </a:r>
          <a:r>
            <a:rPr lang="en-US" sz="2200" kern="1200" dirty="0"/>
            <a:t> </a:t>
          </a:r>
          <a:r>
            <a:rPr lang="en-US" sz="2200" kern="1200" dirty="0" err="1"/>
            <a:t>нови</a:t>
          </a:r>
          <a:r>
            <a:rPr lang="en-US" sz="2200" kern="1200" dirty="0"/>
            <a:t> </a:t>
          </a:r>
          <a:r>
            <a:rPr lang="en-US" sz="2200" kern="1200" dirty="0" err="1"/>
            <a:t>платформи</a:t>
          </a:r>
          <a:r>
            <a:rPr lang="en-US" sz="2200" kern="1200" dirty="0"/>
            <a:t> и </a:t>
          </a:r>
          <a:r>
            <a:rPr lang="en-US" sz="2200" kern="1200" dirty="0" err="1"/>
            <a:t>възможности</a:t>
          </a:r>
        </a:p>
      </dsp:txBody>
      <dsp:txXfrm>
        <a:off x="7512882" y="1593265"/>
        <a:ext cx="3414946" cy="2515683"/>
      </dsp:txXfrm>
    </dsp:sp>
    <dsp:sp modelId="{843E1047-0369-4E8A-A00B-3C9FCF288246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FD4719B8-3FB9-41B2-89AA-0D47A60085BC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02CD2-1E62-407A-A4BE-6E339848592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F20D3-AB99-41FF-945C-0E4983E0918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Лесно и удобно за използване</a:t>
          </a:r>
        </a:p>
      </dsp:txBody>
      <dsp:txXfrm>
        <a:off x="378614" y="886531"/>
        <a:ext cx="2810360" cy="1744948"/>
      </dsp:txXfrm>
    </dsp:sp>
    <dsp:sp modelId="{273DFFCD-F223-4F27-B54E-AD94DA55777E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A4402-A574-4987-8B91-F153B79B36A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Change Desk Finder функция</a:t>
          </a:r>
        </a:p>
      </dsp:txBody>
      <dsp:txXfrm>
        <a:off x="3946203" y="886531"/>
        <a:ext cx="2810360" cy="1744948"/>
      </dsp:txXfrm>
    </dsp:sp>
    <dsp:sp modelId="{7A30C392-73C6-4506-9FCC-E258B59C9CC4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26E6F-23C8-4FEB-92A3-9C01BDCCF08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Потребителската система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746" y="1865072"/>
            <a:ext cx="7096933" cy="2387600"/>
          </a:xfrm>
        </p:spPr>
        <p:txBody>
          <a:bodyPr/>
          <a:lstStyle/>
          <a:p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обменно</a:t>
            </a:r>
            <a:r>
              <a:rPr lang="en-US" dirty="0"/>
              <a:t> </a:t>
            </a:r>
            <a:r>
              <a:rPr lang="en-US" dirty="0" err="1"/>
              <a:t>бюро</a:t>
            </a:r>
            <a:r>
              <a:rPr lang="en-US" dirty="0"/>
              <a:t> -</a:t>
            </a:r>
            <a:r>
              <a:rPr lang="en-US" dirty="0" err="1"/>
              <a:t>ChangeItUp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797" y="4672696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Изготвил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Стайко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Кошничаров</a:t>
            </a:r>
            <a:endParaRPr lang="en-US" dirty="0" err="1">
              <a:ea typeface="+mn-lt"/>
              <a:cs typeface="+mn-lt"/>
            </a:endParaRPr>
          </a:p>
          <a:p>
            <a:pPr algn="ctr"/>
            <a:r>
              <a:rPr lang="en-US" dirty="0" err="1">
                <a:latin typeface="Calibri"/>
                <a:cs typeface="Calibri"/>
              </a:rPr>
              <a:t>Ръководител-консултант</a:t>
            </a:r>
            <a:r>
              <a:rPr lang="en-US" dirty="0">
                <a:latin typeface="Calibri"/>
                <a:cs typeface="Calibri"/>
              </a:rPr>
              <a:t>: Г-н </a:t>
            </a:r>
            <a:r>
              <a:rPr lang="en-US" dirty="0" err="1">
                <a:latin typeface="Calibri"/>
                <a:cs typeface="Calibri"/>
              </a:rPr>
              <a:t>Станко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Янев</a:t>
            </a:r>
            <a:endParaRPr lang="en-US" dirty="0" err="1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ПГЕЕ "</a:t>
            </a:r>
            <a:r>
              <a:rPr lang="en-US" dirty="0" err="1">
                <a:ea typeface="+mn-lt"/>
                <a:cs typeface="+mn-lt"/>
              </a:rPr>
              <a:t>Константин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Фотинов</a:t>
            </a:r>
            <a:r>
              <a:rPr lang="en-US" dirty="0">
                <a:ea typeface="+mn-lt"/>
                <a:cs typeface="+mn-lt"/>
              </a:rPr>
              <a:t>" – </a:t>
            </a:r>
            <a:r>
              <a:rPr lang="en-US" dirty="0" err="1">
                <a:ea typeface="+mn-lt"/>
                <a:cs typeface="+mn-lt"/>
              </a:rPr>
              <a:t>Бургас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Съдържание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77022" y="6199362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637183"/>
                </a:solidFill>
                <a:ea typeface="+mn-lt"/>
                <a:cs typeface="+mn-lt"/>
              </a:rPr>
              <a:t>Change It Up =)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7E8833B-DDDD-632A-8E74-09FF2F3F9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97972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Основна</a:t>
            </a:r>
            <a:r>
              <a:rPr lang="en-US" dirty="0"/>
              <a:t> </a:t>
            </a:r>
            <a:r>
              <a:rPr lang="en-US" dirty="0" err="1"/>
              <a:t>цел</a:t>
            </a:r>
            <a:r>
              <a:rPr lang="en-US" dirty="0"/>
              <a:t> - </a:t>
            </a:r>
            <a:r>
              <a:rPr lang="en-US" dirty="0" err="1"/>
              <a:t>ChangeItUp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Основната</a:t>
            </a:r>
            <a:r>
              <a:rPr lang="en-US" dirty="0"/>
              <a:t> </a:t>
            </a:r>
            <a:r>
              <a:rPr lang="en-US" dirty="0" err="1"/>
              <a:t>цел</a:t>
            </a:r>
            <a:r>
              <a:rPr lang="en-US" dirty="0"/>
              <a:t> 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ChangeItUp</a:t>
            </a:r>
            <a:r>
              <a:rPr lang="en-US" dirty="0"/>
              <a:t> е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улесни</a:t>
            </a:r>
            <a:r>
              <a:rPr lang="en-US" dirty="0"/>
              <a:t> </a:t>
            </a:r>
            <a:r>
              <a:rPr lang="en-US" dirty="0" err="1"/>
              <a:t>живота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чужденците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 </a:t>
            </a:r>
            <a:r>
              <a:rPr lang="en-US" dirty="0" err="1"/>
              <a:t>пътуват</a:t>
            </a:r>
            <a:r>
              <a:rPr lang="en-US" dirty="0"/>
              <a:t> и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дошли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 </a:t>
            </a:r>
            <a:r>
              <a:rPr lang="en-US" dirty="0" err="1"/>
              <a:t>посетят</a:t>
            </a:r>
            <a:r>
              <a:rPr lang="en-US" dirty="0"/>
              <a:t> </a:t>
            </a:r>
            <a:r>
              <a:rPr lang="en-US" dirty="0" err="1"/>
              <a:t>гр</a:t>
            </a:r>
            <a:r>
              <a:rPr lang="en-US" dirty="0"/>
              <a:t>. </a:t>
            </a:r>
            <a:r>
              <a:rPr lang="en-US" dirty="0" err="1"/>
              <a:t>Бургас</a:t>
            </a:r>
            <a:r>
              <a:rPr lang="en-US" dirty="0"/>
              <a:t>, </a:t>
            </a:r>
            <a:r>
              <a:rPr lang="en-US" dirty="0" err="1"/>
              <a:t>България</a:t>
            </a:r>
            <a:r>
              <a:rPr lang="en-US" dirty="0"/>
              <a:t>. </a:t>
            </a:r>
            <a:r>
              <a:rPr lang="en-US" dirty="0" err="1"/>
              <a:t>Чрез</a:t>
            </a:r>
            <a:r>
              <a:rPr lang="en-US" dirty="0"/>
              <a:t> </a:t>
            </a:r>
            <a:r>
              <a:rPr lang="en-US" dirty="0" err="1"/>
              <a:t>ChangeItUp</a:t>
            </a:r>
            <a:r>
              <a:rPr lang="en-US" dirty="0"/>
              <a:t> </a:t>
            </a:r>
            <a:r>
              <a:rPr lang="en-US" dirty="0" err="1"/>
              <a:t>приложението</a:t>
            </a:r>
            <a:r>
              <a:rPr lang="en-US" dirty="0"/>
              <a:t> </a:t>
            </a:r>
            <a:r>
              <a:rPr lang="en-US" dirty="0" err="1"/>
              <a:t>преобръщането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една</a:t>
            </a:r>
            <a:r>
              <a:rPr lang="en-US" dirty="0"/>
              <a:t> </a:t>
            </a:r>
            <a:r>
              <a:rPr lang="en-US" dirty="0" err="1"/>
              <a:t>валута</a:t>
            </a:r>
            <a:r>
              <a:rPr lang="en-US" dirty="0"/>
              <a:t> в </a:t>
            </a:r>
            <a:r>
              <a:rPr lang="en-US" dirty="0" err="1"/>
              <a:t>друга</a:t>
            </a:r>
            <a:r>
              <a:rPr lang="en-US" dirty="0"/>
              <a:t> </a:t>
            </a:r>
            <a:r>
              <a:rPr lang="en-US" dirty="0" err="1"/>
              <a:t>става</a:t>
            </a:r>
            <a:r>
              <a:rPr lang="en-US" dirty="0"/>
              <a:t> </a:t>
            </a:r>
            <a:r>
              <a:rPr lang="en-US" dirty="0" err="1"/>
              <a:t>супер</a:t>
            </a:r>
            <a:r>
              <a:rPr lang="en-US" dirty="0"/>
              <a:t> </a:t>
            </a:r>
            <a:r>
              <a:rPr lang="en-US" dirty="0" err="1"/>
              <a:t>лесно</a:t>
            </a:r>
            <a:r>
              <a:rPr lang="en-US" dirty="0"/>
              <a:t>,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имате</a:t>
            </a:r>
            <a:r>
              <a:rPr lang="en-US" dirty="0"/>
              <a:t> </a:t>
            </a:r>
            <a:r>
              <a:rPr lang="en-US" dirty="0" err="1"/>
              <a:t>достъп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карта</a:t>
            </a:r>
            <a:r>
              <a:rPr lang="en-US" dirty="0"/>
              <a:t>, </a:t>
            </a:r>
            <a:r>
              <a:rPr lang="en-US" dirty="0" err="1"/>
              <a:t>чрез</a:t>
            </a:r>
            <a:r>
              <a:rPr lang="en-US" dirty="0"/>
              <a:t>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можете</a:t>
            </a:r>
            <a:r>
              <a:rPr lang="en-US" dirty="0"/>
              <a:t> </a:t>
            </a:r>
            <a:r>
              <a:rPr lang="en-US" dirty="0" err="1"/>
              <a:t>лесно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намерите</a:t>
            </a:r>
            <a:r>
              <a:rPr lang="en-US" dirty="0"/>
              <a:t> </a:t>
            </a:r>
            <a:r>
              <a:rPr lang="en-US" dirty="0" err="1"/>
              <a:t>най-близкото</a:t>
            </a:r>
            <a:r>
              <a:rPr lang="en-US" dirty="0"/>
              <a:t> Change </a:t>
            </a:r>
            <a:r>
              <a:rPr lang="en-US" dirty="0" err="1"/>
              <a:t>бюро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вас</a:t>
            </a:r>
            <a:r>
              <a:rPr lang="en-US" dirty="0"/>
              <a:t>, </a:t>
            </a:r>
            <a:r>
              <a:rPr lang="en-US" dirty="0" err="1"/>
              <a:t>заедно</a:t>
            </a:r>
            <a:r>
              <a:rPr lang="en-US" dirty="0"/>
              <a:t> с </a:t>
            </a:r>
            <a:r>
              <a:rPr lang="en-US" dirty="0" err="1"/>
              <a:t>наличните</a:t>
            </a:r>
            <a:r>
              <a:rPr lang="en-US" dirty="0"/>
              <a:t> </a:t>
            </a:r>
            <a:r>
              <a:rPr lang="en-US" dirty="0" err="1"/>
              <a:t>валути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конкретното</a:t>
            </a:r>
            <a:r>
              <a:rPr lang="en-US" dirty="0"/>
              <a:t> </a:t>
            </a:r>
            <a:r>
              <a:rPr lang="en-US" dirty="0" err="1"/>
              <a:t>място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Change It Up =)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Област на разработка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826995"/>
            <a:ext cx="4638359" cy="2013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Приложението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ChangeItUp</a:t>
            </a:r>
            <a:r>
              <a:rPr lang="en-US" sz="2200" dirty="0"/>
              <a:t> </a:t>
            </a:r>
            <a:r>
              <a:rPr lang="en-US" sz="2200" dirty="0" err="1"/>
              <a:t>ще</a:t>
            </a:r>
            <a:r>
              <a:rPr lang="en-US" sz="2200" dirty="0"/>
              <a:t> </a:t>
            </a:r>
            <a:r>
              <a:rPr lang="en-US" sz="2200" dirty="0" err="1"/>
              <a:t>бъде</a:t>
            </a:r>
            <a:r>
              <a:rPr lang="en-US" sz="2200" dirty="0"/>
              <a:t> </a:t>
            </a:r>
            <a:r>
              <a:rPr lang="en-US" sz="2200" dirty="0" err="1"/>
              <a:t>разработено</a:t>
            </a:r>
            <a:r>
              <a:rPr lang="en-US" sz="2200" dirty="0"/>
              <a:t> в </a:t>
            </a:r>
            <a:r>
              <a:rPr lang="en-US" sz="2200" dirty="0" err="1"/>
              <a:t>средата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C# и Windows Forms (.NET). </a:t>
            </a:r>
            <a:r>
              <a:rPr lang="en-US" sz="2200" dirty="0" err="1"/>
              <a:t>Ще</a:t>
            </a:r>
            <a:r>
              <a:rPr lang="en-US" sz="2200" dirty="0"/>
              <a:t> </a:t>
            </a:r>
            <a:r>
              <a:rPr lang="en-US" sz="2200" dirty="0" err="1"/>
              <a:t>бъде</a:t>
            </a:r>
            <a:r>
              <a:rPr lang="en-US" sz="2200" dirty="0"/>
              <a:t> </a:t>
            </a:r>
            <a:r>
              <a:rPr lang="en-US" sz="2200" dirty="0" err="1"/>
              <a:t>използваемо</a:t>
            </a:r>
            <a:r>
              <a:rPr lang="en-US" sz="2200" dirty="0"/>
              <a:t> </a:t>
            </a:r>
            <a:r>
              <a:rPr lang="en-US" sz="2200" dirty="0" err="1"/>
              <a:t>само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компютър</a:t>
            </a:r>
            <a:r>
              <a:rPr lang="en-US" sz="2200" dirty="0"/>
              <a:t>, </a:t>
            </a:r>
            <a:r>
              <a:rPr lang="en-US" sz="2200" dirty="0" err="1"/>
              <a:t>използващ</a:t>
            </a:r>
            <a:r>
              <a:rPr lang="en-US" sz="2200" dirty="0"/>
              <a:t> </a:t>
            </a:r>
            <a:r>
              <a:rPr lang="en-US" sz="2200" dirty="0" err="1"/>
              <a:t>операционната</a:t>
            </a:r>
            <a:r>
              <a:rPr lang="en-US" sz="2200" dirty="0"/>
              <a:t> </a:t>
            </a:r>
            <a:r>
              <a:rPr lang="en-US" sz="2200" dirty="0" err="1"/>
              <a:t>система</a:t>
            </a:r>
            <a:r>
              <a:rPr lang="en-US" sz="2200" dirty="0"/>
              <a:t> Windows. </a:t>
            </a:r>
          </a:p>
          <a:p>
            <a:pPr marL="457200" indent="-457200">
              <a:buChar char="•"/>
            </a:pPr>
            <a:endParaRPr lang="en-US" sz="2200"/>
          </a:p>
          <a:p>
            <a:pPr marL="457200" indent="-457200">
              <a:buChar char="•"/>
            </a:pPr>
            <a:endParaRPr lang="en-US" sz="2200"/>
          </a:p>
        </p:txBody>
      </p:sp>
      <p:pic>
        <p:nvPicPr>
          <p:cNvPr id="15" name="Picture 14" descr="Technological background">
            <a:extLst>
              <a:ext uri="{FF2B5EF4-FFF2-40B4-BE49-F238E27FC236}">
                <a16:creationId xmlns:a16="http://schemas.microsoft.com/office/drawing/2014/main" id="{D18A42DB-E345-0EAE-BC48-10FBAE7C4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4" r="23421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4324" y="4803414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rgbClr val="637183"/>
                </a:solidFill>
                <a:ea typeface="+mn-lt"/>
                <a:cs typeface="+mn-lt"/>
              </a:rPr>
              <a:t>Change It Up =)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4DF46C36-4A0A-4811-B6D3-13045C06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47" y="2057284"/>
            <a:ext cx="276156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Бъдещи цели на ChangeItUp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5" name="Text Placeholder 5">
            <a:extLst>
              <a:ext uri="{FF2B5EF4-FFF2-40B4-BE49-F238E27FC236}">
                <a16:creationId xmlns:a16="http://schemas.microsoft.com/office/drawing/2014/main" id="{088F272A-2C97-A779-FE42-D355916DA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0556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4" name="Footer Placeholder 3">
            <a:extLst>
              <a:ext uri="{FF2B5EF4-FFF2-40B4-BE49-F238E27FC236}">
                <a16:creationId xmlns:a16="http://schemas.microsoft.com/office/drawing/2014/main" id="{6DE2B6D5-DC2C-0572-32BF-7C06F88D9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Change It Up =)</a:t>
            </a:r>
          </a:p>
        </p:txBody>
      </p:sp>
    </p:spTree>
    <p:extLst>
      <p:ext uri="{BB962C8B-B14F-4D97-AF65-F5344CB8AC3E}">
        <p14:creationId xmlns:p14="http://schemas.microsoft.com/office/powerpoint/2010/main" val="178432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443AC-BA58-4559-F924-1C895C0B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/>
              <a:t>Защо</a:t>
            </a:r>
            <a:r>
              <a:rPr lang="en-US" dirty="0"/>
              <a:t> </a:t>
            </a:r>
            <a:r>
              <a:rPr lang="en-US"/>
              <a:t>някой</a:t>
            </a:r>
            <a:r>
              <a:rPr lang="en-US" dirty="0"/>
              <a:t> </a:t>
            </a:r>
            <a:r>
              <a:rPr lang="en-US"/>
              <a:t>би</a:t>
            </a:r>
            <a:r>
              <a:rPr lang="en-US" dirty="0"/>
              <a:t> </a:t>
            </a:r>
            <a:r>
              <a:rPr lang="en-US"/>
              <a:t>използвал</a:t>
            </a:r>
            <a:r>
              <a:rPr lang="en-US" dirty="0"/>
              <a:t> </a:t>
            </a:r>
            <a:r>
              <a:rPr lang="en-US"/>
              <a:t>ChangeItUp</a:t>
            </a:r>
            <a:r>
              <a:rPr lang="en-US" dirty="0"/>
              <a:t>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28CC-0F8D-F395-3E0C-51CEC55B6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Change It Up =)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2A644-4593-85CF-3AD4-D2CE7713D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45C098-531B-4610-334A-43B2CFA96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1113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80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Благодаря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за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вниманието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Стайко Кошничаров</a:t>
            </a:r>
          </a:p>
          <a:p>
            <a:r>
              <a:rPr lang="en-US" sz="1100">
                <a:solidFill>
                  <a:schemeClr val="tx2"/>
                </a:solidFill>
              </a:rPr>
              <a:t>stkoshnicharov@mail.com</a:t>
            </a:r>
          </a:p>
          <a:p>
            <a:r>
              <a:rPr lang="en-US" sz="1100">
                <a:solidFill>
                  <a:schemeClr val="tx2"/>
                </a:solidFill>
              </a:rPr>
              <a:t>changeitup.eu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E1115F5-DA8F-BBD0-BE02-D5C7329A3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Проект по приложение за обменно бюро -ChangeItUp</vt:lpstr>
      <vt:lpstr>Съдържание</vt:lpstr>
      <vt:lpstr>Основна цел - ChangeItUp</vt:lpstr>
      <vt:lpstr>Област на разработка</vt:lpstr>
      <vt:lpstr>Бъдещи цели на ChangeItUp</vt:lpstr>
      <vt:lpstr>Защо някой би използвал ChangeItUp?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603</cp:revision>
  <dcterms:created xsi:type="dcterms:W3CDTF">2023-04-07T03:10:03Z</dcterms:created>
  <dcterms:modified xsi:type="dcterms:W3CDTF">2023-04-11T03:13:43Z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