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2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3D37-8522-18A3-51EB-538B5C23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66DD-799F-D58C-AE67-33D0E04F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0926-4139-3677-DFFC-86F96EA3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B592-E531-E02D-94C8-CE647A88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68C0-5E65-B5CC-AC4A-E5691DAB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5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F600-4840-5A6A-FBE1-2C8EC42D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34193-F9F3-1EB4-8E1F-FD1A125F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4792-2507-4FA4-B8CD-C9F4B73B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A073-FA2B-68ED-A607-15CD0FAA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CB3-80E6-2578-B53C-C6621FF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8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CF95B-E32A-F774-68AB-407BC6688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426F9-D5C5-53D6-88E6-004463C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ECB9-CF52-D434-0806-2067CEE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8CE4-1BC0-4578-81E5-9819F1C6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BEDD-71BB-2F77-CE69-0AF572E0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5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C168-5FB7-862F-E046-485E20AC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D722-C862-5D60-9311-529BF7B7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4DDF-E9B2-C0E8-CD70-E3AE32F6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A5FD-0DFD-B744-B033-6E6AB51A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CD0C-FB97-1B87-E01C-EFB1F43E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58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FD41-44C3-7E4A-A22B-7CB5C9C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1A49-3A98-4382-3CB5-5594767A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5F44E-9C20-7A8C-031E-4E7C00EA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2C97-65BB-420F-6A17-23E6BA5E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B06-2B6C-F763-C14A-28B3A35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66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73DD-726A-3E7E-503B-A8425424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36F6-EB68-6946-59BC-BCC4F169F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F5F71-78C4-9783-7E9B-E9E2F5A9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5E34-216B-CEDB-B895-FD2821A6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8DA17-8F84-9076-B4F4-AEACBEB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0A47-3D61-CD99-6A5E-AFDDCEF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608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30E-27DB-B302-4FC1-0C5FA69A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BA04-CAE8-8E01-9E26-FABA4878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04F05-C551-F423-0903-B87A28C7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53D86-DBAF-25EA-213B-66C8870D9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78B59-8F9D-DB72-AAD6-7F2DC027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AB968-45F5-7FC0-9B3A-622FA9E6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806E8-53F6-1DE1-8866-84E06C52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84D7C-5317-6B80-8747-A6A4684C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6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F14C-C05D-9B06-E96A-CB1CFCEA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4F6E0-8E1F-3E07-7419-3F38D78C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75B1-6038-4722-D8E4-31C0D506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E9221-0E55-8785-941F-EDC600C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7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52D39-0503-F407-1A8B-C59F20E3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AB2A7-D38E-1FAC-5926-EABCB8C3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4389B-364D-AFC3-1065-C9C5A363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7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D12F-9BF5-AB4F-CD25-575C05A4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6789-D7D6-7F37-30A6-879FE594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C41ED-901D-2F40-B125-381BB964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6F704-332E-B352-DFE3-DB446D58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BCD4-24F2-07CC-861F-3D40328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BD4C-2E7C-50E7-5762-3B8D057D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84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FF4-6FC0-BEB8-C441-028C5009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FC9A3-3BA0-53C0-39EA-6B9F8E78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A366-6CB6-9FD0-20D1-B872AE22A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DD9A7-2F19-F86A-681D-FE094B7E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2AA88-09DC-F9DE-FEA5-F91AC891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5C489-9C6A-D2E5-1FCE-B2DA3366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69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E84F8-4F63-C19B-D4FC-0EEF6872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ECBFA-1041-80F1-FFAB-EE1133C6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DFA6-99D6-90B6-8955-8E4E807B4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3B713-D58A-4109-8AFD-29CE8FA6785F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DEDB-E544-D3BD-50AE-114FB621E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73F-84CD-DAAB-F5F9-642323C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2375C-11CB-4612-A3B6-4AE2223205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964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449B-E18B-B990-1620-C7FEE83EF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562C-5A83-45B3-F94A-970071858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Clyde</a:t>
            </a:r>
          </a:p>
        </p:txBody>
      </p:sp>
    </p:spTree>
    <p:extLst>
      <p:ext uri="{BB962C8B-B14F-4D97-AF65-F5344CB8AC3E}">
        <p14:creationId xmlns:p14="http://schemas.microsoft.com/office/powerpoint/2010/main" val="2574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14D7-6E15-C437-BCD7-CD1BB8F4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9628-1568-DB00-A24F-D399A24F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Test one</a:t>
            </a:r>
          </a:p>
          <a:p>
            <a:r>
              <a:rPr lang="en-NZ" dirty="0"/>
              <a:t>Test two</a:t>
            </a:r>
          </a:p>
          <a:p>
            <a:pPr lvl="1"/>
            <a:r>
              <a:rPr lang="en-NZ" dirty="0"/>
              <a:t>What is the 1+1?</a:t>
            </a:r>
          </a:p>
        </p:txBody>
      </p:sp>
    </p:spTree>
    <p:extLst>
      <p:ext uri="{BB962C8B-B14F-4D97-AF65-F5344CB8AC3E}">
        <p14:creationId xmlns:p14="http://schemas.microsoft.com/office/powerpoint/2010/main" val="40398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</vt:lpstr>
      <vt:lpstr>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Clyde Shen</dc:creator>
  <cp:lastModifiedBy>Clyde Shen</cp:lastModifiedBy>
  <cp:revision>3</cp:revision>
  <dcterms:created xsi:type="dcterms:W3CDTF">2025-05-12T10:29:45Z</dcterms:created>
  <dcterms:modified xsi:type="dcterms:W3CDTF">2025-05-12T11:25:54Z</dcterms:modified>
</cp:coreProperties>
</file>