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C8F4C3F-DCCA-45D5-9191-E73E9CB41AF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53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53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34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57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5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42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1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4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0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3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8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3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C3F-DCCA-45D5-9191-E73E9CB41AF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8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8F4C3F-DCCA-45D5-9191-E73E9CB41AF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84D9AA-A1F5-4419-981D-0A6C908D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4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4DC9-4BA0-4E63-86DE-9CF83066C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7047"/>
            <a:ext cx="9144000" cy="1428915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Portal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Berita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Review Game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88AE-5799-46DB-A36C-685970A52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9542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Rubin Salim (535180123)</a:t>
            </a:r>
          </a:p>
          <a:p>
            <a:pPr marL="342900" indent="-34290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Jecky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Afrianto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(535180127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Charly Julio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Aristama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(535180137)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Henry Tanujaya (535180120)</a:t>
            </a:r>
          </a:p>
          <a:p>
            <a:pPr marL="342900" indent="-34290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Prinzky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Lukito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(535180103)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6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660257"/>
            <a:ext cx="10953888" cy="46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670" y="1429789"/>
            <a:ext cx="3400900" cy="511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99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67" y="1837266"/>
            <a:ext cx="9397859" cy="474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B315-ED6F-4335-8A6E-D9246501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CE0F-14EF-4D5A-ABEB-435693935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914" y="2065867"/>
            <a:ext cx="7627340" cy="2726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Portal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Berita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Review Game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website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postingan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berita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juga review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setiap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game.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190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543F-8D0B-4527-96AC-7D48AB57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88B01-C690-489B-9197-57298AE4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34" y="2667954"/>
            <a:ext cx="8145711" cy="2124180"/>
          </a:xfrm>
        </p:spPr>
        <p:txBody>
          <a:bodyPr>
            <a:norm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Karena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review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pastinya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review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6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20E6-612C-432F-874F-3AF947DB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2B09-1FAF-474B-A013-3D4B1689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1489" y="2766218"/>
            <a:ext cx="8289022" cy="1881283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terutama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orang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menyukai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dan update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4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816C-2F79-4366-B096-3218DFF6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0249-608A-488C-8706-274D3582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305"/>
            <a:ext cx="10515600" cy="382537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Orang-orang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sewaktu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event-event game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E3,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turnamen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e-sport, dan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sedetail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3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5W1H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4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ISO 9126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5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9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5A16-5744-41A1-8405-2329D7DF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Where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00C2-9BA1-4420-AD7D-E1A172134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798" y="2038525"/>
            <a:ext cx="9350404" cy="2625754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mentargetkan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audience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dunia,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terutama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berbahasa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inggris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82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347C-D275-4931-BFCB-243B580A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AFE1-E4D0-4B1B-A254-CE67DFDDB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168" y="2269732"/>
            <a:ext cx="9323664" cy="2318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word of mouth,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social media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group-group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facebook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seputar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gaming, twitter, reddit dan lain-lain.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1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5919-62F4-4AD3-B11D-9C6EBED3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Rangkuman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C1212-1B4B-449F-8B24-1AF17BA01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16" y="2303287"/>
            <a:ext cx="9808477" cy="2251425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Portal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Berita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Review Game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penyuka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berita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juga review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4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Utilisasi github untuk proyek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5" y="1942288"/>
            <a:ext cx="11803122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11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106</TotalTime>
  <Words>170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Celestial</vt:lpstr>
      <vt:lpstr>Portal Berita dan Review Game</vt:lpstr>
      <vt:lpstr>What</vt:lpstr>
      <vt:lpstr>Why</vt:lpstr>
      <vt:lpstr>Who</vt:lpstr>
      <vt:lpstr>When</vt:lpstr>
      <vt:lpstr>Where</vt:lpstr>
      <vt:lpstr>How </vt:lpstr>
      <vt:lpstr>Rangkuman</vt:lpstr>
      <vt:lpstr>Utilisasi github untuk proyek</vt:lpstr>
      <vt:lpstr>Project cards</vt:lpstr>
      <vt:lpstr>Cont.</vt:lpstr>
      <vt:lpstr>wiki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Berita dan Review Game</dc:title>
  <dc:creator>Henry Tanujaya</dc:creator>
  <cp:lastModifiedBy>Windows User</cp:lastModifiedBy>
  <cp:revision>9</cp:revision>
  <dcterms:created xsi:type="dcterms:W3CDTF">2020-10-19T13:05:48Z</dcterms:created>
  <dcterms:modified xsi:type="dcterms:W3CDTF">2020-10-20T11:31:43Z</dcterms:modified>
</cp:coreProperties>
</file>