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Audiowide"/>
      <p:regular r:id="rId52"/>
    </p:embeddedFont>
    <p:embeddedFont>
      <p:font typeface="Anaheim"/>
      <p:regular r:id="rId53"/>
    </p:embeddedFont>
    <p:embeddedFont>
      <p:font typeface="Bebas Neue"/>
      <p:regular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Anaheim-regular.fntdata"/><Relationship Id="rId52" Type="http://schemas.openxmlformats.org/officeDocument/2006/relationships/font" Target="fonts/Audiowide-regular.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BebasNeue-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ensortower.com/blog/us-mobile-strategy-4-point-2-billion-revenue"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9a6fa3be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9a6fa3be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219fa158c08_0_1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219fa158c08_0_1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219fa158c08_0_1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219fa158c08_0_1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230ffb33cbf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230ffb33cbf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219fa158c0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219fa158c0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230ffb33cbf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230ffb33cbf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a:solidFill>
                  <a:schemeClr val="dk1"/>
                </a:solidFill>
              </a:rPr>
              <a:t>Alteration made on the variables: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Genre: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We removed “games” from the string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Then we split the genre string based on the “,” into a new column called “GenresList” containing the genres in a list format.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Languages: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Then we split the Language string based on the “,” into a new column called “LanguagesList” containing the languages in a list format.</a:t>
            </a:r>
            <a:endParaRPr>
              <a:solidFill>
                <a:schemeClr val="dk1"/>
              </a:solidFill>
            </a:endParaRPr>
          </a:p>
          <a:p>
            <a:pPr indent="0" lvl="0" marL="91440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Original Release Date: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Changed the data type to datetime and only kept the release year</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Price: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Created a new column “pricetype” where free games == 0, and paid games == 1 (any game price that is not 0.00)</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219fa158c08_0_1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219fa158c08_0_1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a:solidFill>
                  <a:schemeClr val="dk1"/>
                </a:solidFill>
              </a:rPr>
              <a:t>Alteration made on the variables: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Genre: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We removed “games” from the string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Then we split the genre string based on the “,” into a new column called “GenresList” containing the genres in a list format.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Languages: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Then we split the Language string based on the “,” into a new column called “LanguagesList” containing the languages in a list format.</a:t>
            </a:r>
            <a:endParaRPr>
              <a:solidFill>
                <a:schemeClr val="dk1"/>
              </a:solidFill>
            </a:endParaRPr>
          </a:p>
          <a:p>
            <a:pPr indent="0" lvl="0" marL="91440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Original Release Date: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Changed the data type to datetime and only kept the release year</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Price: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Created a new column “pricetype” where free games == 0, and paid games == 1 (any game price that is not 0.00)</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219fa158c08_0_1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219fa158c08_0_1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a:solidFill>
                  <a:schemeClr val="dk1"/>
                </a:solidFill>
              </a:rPr>
              <a:t>Alteration made on the variables: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Genre: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We removed “games” from the string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Then we split the genre string based on the “,” into a new column called “GenresList” containing the genres in a list format.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Languages: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Then we split the Language string based on the “,” into a new column called “LanguagesList” containing the languages in a list format.</a:t>
            </a:r>
            <a:endParaRPr>
              <a:solidFill>
                <a:schemeClr val="dk1"/>
              </a:solidFill>
            </a:endParaRPr>
          </a:p>
          <a:p>
            <a:pPr indent="0" lvl="0" marL="91440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Original Release Date: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Changed the data type to datetime and only kept the release year</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Price: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Created a new column “pricetype” where free games == 0, and paid games == 1 (any game price that is not 0.00)</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19fa158c08_0_1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219fa158c08_0_1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a:solidFill>
                  <a:schemeClr val="dk1"/>
                </a:solidFill>
              </a:rPr>
              <a:t>Alteration made on the variables: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Genre: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We removed “games” from the string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Then we split the genre string based on the “,” into a new column called “GenresList” containing the genres in a list format.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Languages: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Then we split the Language string based on the “,” into a new column called “LanguagesList” containing the languages in a list format.</a:t>
            </a:r>
            <a:endParaRPr>
              <a:solidFill>
                <a:schemeClr val="dk1"/>
              </a:solidFill>
            </a:endParaRPr>
          </a:p>
          <a:p>
            <a:pPr indent="0" lvl="0" marL="91440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Original Release Date: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Changed the data type to datetime and only kept the release year</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Price: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Created a new column “pricetype” where free games == 0, and paid games == 1 (any game price that is not 0.00)</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230ffb33cbf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230ffb33cbf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238b08e0b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238b08e0b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1a164190e4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1a164190e4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219fa158c08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219fa158c08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219fa158c08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219fa158c08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219fa158c08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219fa158c08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Popular developers: Ninja Kiwi, Tapps Tec, Ironhide S.A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developer “Supercell”, although appeared 3 times in the”successful” game list, developed games that are currently ranked 1, 2, 6.</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21a164190e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21a164190e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230ffb33cbf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230ffb33cbf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219fa158c08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219fa158c08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219fa158c08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219fa158c08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set a limit on the y axis to 10,000 so that the boxplot can be shown more clearly. By doing this only the extreme outliers from games with the price $0.00 are affected/cut off</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219fa158c08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8" name="Google Shape;1248;g219fa158c08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230ffb33cbf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230ffb33cbf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219fa158c08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219fa158c08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19fa158c08_0_1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19fa158c08_0_1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SensorTower, we found that during the year 2020 to 2021, there was an increase in the number of  downloads of these mobile strategy games.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https://sensortower.com/blog/us-mobile-strategy-4-point-2-billion-revenue</a:t>
            </a:r>
            <a:r>
              <a:rPr lang="en"/>
              <a:t>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219fa158c08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219fa158c08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g219fa158c08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3" name="Google Shape;1493;g219fa158c08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g219fa158c08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3" name="Google Shape;1553;g219fa158c08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219fa158c08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219fa158c08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1" name="Shape 1681"/>
        <p:cNvGrpSpPr/>
        <p:nvPr/>
      </p:nvGrpSpPr>
      <p:grpSpPr>
        <a:xfrm>
          <a:off x="0" y="0"/>
          <a:ext cx="0" cy="0"/>
          <a:chOff x="0" y="0"/>
          <a:chExt cx="0" cy="0"/>
        </a:xfrm>
      </p:grpSpPr>
      <p:sp>
        <p:nvSpPr>
          <p:cNvPr id="1682" name="Google Shape;1682;g219fa158c08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3" name="Google Shape;1683;g219fa158c08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1" name="Shape 1751"/>
        <p:cNvGrpSpPr/>
        <p:nvPr/>
      </p:nvGrpSpPr>
      <p:grpSpPr>
        <a:xfrm>
          <a:off x="0" y="0"/>
          <a:ext cx="0" cy="0"/>
          <a:chOff x="0" y="0"/>
          <a:chExt cx="0" cy="0"/>
        </a:xfrm>
      </p:grpSpPr>
      <p:sp>
        <p:nvSpPr>
          <p:cNvPr id="1752" name="Google Shape;1752;g219fa158c08_0_1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3" name="Google Shape;1753;g219fa158c08_0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2" name="Shape 1772"/>
        <p:cNvGrpSpPr/>
        <p:nvPr/>
      </p:nvGrpSpPr>
      <p:grpSpPr>
        <a:xfrm>
          <a:off x="0" y="0"/>
          <a:ext cx="0" cy="0"/>
          <a:chOff x="0" y="0"/>
          <a:chExt cx="0" cy="0"/>
        </a:xfrm>
      </p:grpSpPr>
      <p:sp>
        <p:nvSpPr>
          <p:cNvPr id="1773" name="Google Shape;1773;g237753e5c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4" name="Google Shape;1774;g237753e5c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7" name="Shape 1877"/>
        <p:cNvGrpSpPr/>
        <p:nvPr/>
      </p:nvGrpSpPr>
      <p:grpSpPr>
        <a:xfrm>
          <a:off x="0" y="0"/>
          <a:ext cx="0" cy="0"/>
          <a:chOff x="0" y="0"/>
          <a:chExt cx="0" cy="0"/>
        </a:xfrm>
      </p:grpSpPr>
      <p:sp>
        <p:nvSpPr>
          <p:cNvPr id="1878" name="Google Shape;1878;g21a164190e4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9" name="Google Shape;1879;g21a164190e4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7" name="Shape 1937"/>
        <p:cNvGrpSpPr/>
        <p:nvPr/>
      </p:nvGrpSpPr>
      <p:grpSpPr>
        <a:xfrm>
          <a:off x="0" y="0"/>
          <a:ext cx="0" cy="0"/>
          <a:chOff x="0" y="0"/>
          <a:chExt cx="0" cy="0"/>
        </a:xfrm>
      </p:grpSpPr>
      <p:sp>
        <p:nvSpPr>
          <p:cNvPr id="1938" name="Google Shape;1938;g21a164190e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9" name="Google Shape;1939;g21a164190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9" name="Shape 2009"/>
        <p:cNvGrpSpPr/>
        <p:nvPr/>
      </p:nvGrpSpPr>
      <p:grpSpPr>
        <a:xfrm>
          <a:off x="0" y="0"/>
          <a:ext cx="0" cy="0"/>
          <a:chOff x="0" y="0"/>
          <a:chExt cx="0" cy="0"/>
        </a:xfrm>
      </p:grpSpPr>
      <p:sp>
        <p:nvSpPr>
          <p:cNvPr id="2010" name="Google Shape;2010;g21a164190e4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1" name="Google Shape;2011;g21a164190e4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Popular developers: Ninja Kiwi, Tapps Tec, Ironhide S.A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developer “Supercell”, although appeared 3 times in the”successful” game list, developed games that are currently ranked 1, 2, 6.</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19fa158c08_0_1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19fa158c08_0_1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Besides an increase in the number of download, we also found that during that period, there was a rise in spending, where Players spending in mobile Strategy games in the United States rose by 23.5 percent from $3.4 billion to $4.2 billion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9" name="Shape 2069"/>
        <p:cNvGrpSpPr/>
        <p:nvPr/>
      </p:nvGrpSpPr>
      <p:grpSpPr>
        <a:xfrm>
          <a:off x="0" y="0"/>
          <a:ext cx="0" cy="0"/>
          <a:chOff x="0" y="0"/>
          <a:chExt cx="0" cy="0"/>
        </a:xfrm>
      </p:grpSpPr>
      <p:sp>
        <p:nvSpPr>
          <p:cNvPr id="2070" name="Google Shape;2070;g21a164190e4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1" name="Google Shape;2071;g21a164190e4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Popular developers: Ninja Kiwi, Tapps Tec, Ironhide S.A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developer “Supercell”, although appeared 3 times in the”successful” game list, developed games that are currently ranked 1, 2, 6.</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1" name="Shape 2131"/>
        <p:cNvGrpSpPr/>
        <p:nvPr/>
      </p:nvGrpSpPr>
      <p:grpSpPr>
        <a:xfrm>
          <a:off x="0" y="0"/>
          <a:ext cx="0" cy="0"/>
          <a:chOff x="0" y="0"/>
          <a:chExt cx="0" cy="0"/>
        </a:xfrm>
      </p:grpSpPr>
      <p:sp>
        <p:nvSpPr>
          <p:cNvPr id="2132" name="Google Shape;2132;g21a164190e4_2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3" name="Google Shape;2133;g21a164190e4_2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Popular developers: Ninja Kiwi, Tapps Tec, Ironhide S.A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developer “Supercell”, although appeared 3 times in the”successful” game list, developed games that are currently ranked 1, 2, 6.</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2" name="Shape 2192"/>
        <p:cNvGrpSpPr/>
        <p:nvPr/>
      </p:nvGrpSpPr>
      <p:grpSpPr>
        <a:xfrm>
          <a:off x="0" y="0"/>
          <a:ext cx="0" cy="0"/>
          <a:chOff x="0" y="0"/>
          <a:chExt cx="0" cy="0"/>
        </a:xfrm>
      </p:grpSpPr>
      <p:sp>
        <p:nvSpPr>
          <p:cNvPr id="2193" name="Google Shape;2193;g219fa158c08_0_1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4" name="Google Shape;2194;g219fa158c08_0_1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3" name="Shape 2213"/>
        <p:cNvGrpSpPr/>
        <p:nvPr/>
      </p:nvGrpSpPr>
      <p:grpSpPr>
        <a:xfrm>
          <a:off x="0" y="0"/>
          <a:ext cx="0" cy="0"/>
          <a:chOff x="0" y="0"/>
          <a:chExt cx="0" cy="0"/>
        </a:xfrm>
      </p:grpSpPr>
      <p:sp>
        <p:nvSpPr>
          <p:cNvPr id="2214" name="Google Shape;2214;ge1d838b627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5" name="Google Shape;2215;ge1d838b627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0" name="Shape 2220"/>
        <p:cNvGrpSpPr/>
        <p:nvPr/>
      </p:nvGrpSpPr>
      <p:grpSpPr>
        <a:xfrm>
          <a:off x="0" y="0"/>
          <a:ext cx="0" cy="0"/>
          <a:chOff x="0" y="0"/>
          <a:chExt cx="0" cy="0"/>
        </a:xfrm>
      </p:grpSpPr>
      <p:sp>
        <p:nvSpPr>
          <p:cNvPr id="2221" name="Google Shape;2221;g219fa158c08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2" name="Google Shape;2222;g219fa158c08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1" name="Shape 2241"/>
        <p:cNvGrpSpPr/>
        <p:nvPr/>
      </p:nvGrpSpPr>
      <p:grpSpPr>
        <a:xfrm>
          <a:off x="0" y="0"/>
          <a:ext cx="0" cy="0"/>
          <a:chOff x="0" y="0"/>
          <a:chExt cx="0" cy="0"/>
        </a:xfrm>
      </p:grpSpPr>
      <p:sp>
        <p:nvSpPr>
          <p:cNvPr id="2242" name="Google Shape;2242;g21a164190e4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3" name="Google Shape;2243;g21a164190e4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8" name="Shape 2248"/>
        <p:cNvGrpSpPr/>
        <p:nvPr/>
      </p:nvGrpSpPr>
      <p:grpSpPr>
        <a:xfrm>
          <a:off x="0" y="0"/>
          <a:ext cx="0" cy="0"/>
          <a:chOff x="0" y="0"/>
          <a:chExt cx="0" cy="0"/>
        </a:xfrm>
      </p:grpSpPr>
      <p:sp>
        <p:nvSpPr>
          <p:cNvPr id="2249" name="Google Shape;2249;g219fa158c08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0" name="Google Shape;2250;g219fa158c08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30ffb33cbf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30ffb33cbf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30ffb33cbf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30ffb33cbf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rephrase/ think of a better one?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30ffb33cb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30ffb33cb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230ffb33cbf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230ffb33cbf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30ffb33cbf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230ffb33cbf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rPr lang="en">
                <a:solidFill>
                  <a:schemeClr val="dk1"/>
                </a:solidFill>
              </a:rPr>
              <a:t>Dataset Name: 17K Mobile Strategy Games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This is the data of 17007 strategy games on the Apple App Store. It was collected on the 3rd of August 2019, using the iTunes API and the App Store sitemap.</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828583" y="795588"/>
            <a:ext cx="6580200" cy="19107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828585" y="454225"/>
            <a:ext cx="4365600" cy="6072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flipH="1">
            <a:off x="-508528" y="13915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6371172" y="2006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7" name="Shape 77"/>
        <p:cNvGrpSpPr/>
        <p:nvPr/>
      </p:nvGrpSpPr>
      <p:grpSpPr>
        <a:xfrm>
          <a:off x="0" y="0"/>
          <a:ext cx="0" cy="0"/>
          <a:chOff x="0" y="0"/>
          <a:chExt cx="0" cy="0"/>
        </a:xfrm>
      </p:grpSpPr>
      <p:sp>
        <p:nvSpPr>
          <p:cNvPr id="78" name="Google Shape;78;p11"/>
          <p:cNvSpPr txBox="1"/>
          <p:nvPr>
            <p:ph hasCustomPrompt="1" type="title"/>
          </p:nvPr>
        </p:nvSpPr>
        <p:spPr>
          <a:xfrm>
            <a:off x="1284000" y="2604050"/>
            <a:ext cx="6576000" cy="11628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9" name="Google Shape;79;p11"/>
          <p:cNvSpPr txBox="1"/>
          <p:nvPr>
            <p:ph idx="1" type="subTitle"/>
          </p:nvPr>
        </p:nvSpPr>
        <p:spPr>
          <a:xfrm>
            <a:off x="1284000" y="3995525"/>
            <a:ext cx="6576000" cy="519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0" name="Google Shape;80;p11"/>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11"/>
          <p:cNvGrpSpPr/>
          <p:nvPr/>
        </p:nvGrpSpPr>
        <p:grpSpPr>
          <a:xfrm flipH="1">
            <a:off x="7622965" y="4099155"/>
            <a:ext cx="2266280" cy="1068893"/>
            <a:chOff x="3992750" y="3100500"/>
            <a:chExt cx="2894725" cy="1365300"/>
          </a:xfrm>
        </p:grpSpPr>
        <p:sp>
          <p:nvSpPr>
            <p:cNvPr id="82" name="Google Shape;82;p11"/>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1"/>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1"/>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1"/>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p:nvPr/>
        </p:nvSpPr>
        <p:spPr>
          <a:xfrm flipH="1">
            <a:off x="7298943" y="721072"/>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1"/>
          <p:cNvGrpSpPr/>
          <p:nvPr/>
        </p:nvGrpSpPr>
        <p:grpSpPr>
          <a:xfrm>
            <a:off x="-745260" y="4099155"/>
            <a:ext cx="2266280" cy="1068893"/>
            <a:chOff x="3992750" y="3100500"/>
            <a:chExt cx="2894725" cy="1365300"/>
          </a:xfrm>
        </p:grpSpPr>
        <p:sp>
          <p:nvSpPr>
            <p:cNvPr id="92" name="Google Shape;92;p11"/>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99" name="Shape 9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100" name="Shape 100"/>
        <p:cNvGrpSpPr/>
        <p:nvPr/>
      </p:nvGrpSpPr>
      <p:grpSpPr>
        <a:xfrm>
          <a:off x="0" y="0"/>
          <a:ext cx="0" cy="0"/>
          <a:chOff x="0" y="0"/>
          <a:chExt cx="0" cy="0"/>
        </a:xfrm>
      </p:grpSpPr>
      <p:sp>
        <p:nvSpPr>
          <p:cNvPr id="101" name="Google Shape;101;p13"/>
          <p:cNvSpPr txBox="1"/>
          <p:nvPr>
            <p:ph idx="1" type="subTitle"/>
          </p:nvPr>
        </p:nvSpPr>
        <p:spPr>
          <a:xfrm>
            <a:off x="4895100" y="1999774"/>
            <a:ext cx="3346200" cy="135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2" name="Google Shape;102;p13"/>
          <p:cNvSpPr txBox="1"/>
          <p:nvPr>
            <p:ph type="title"/>
          </p:nvPr>
        </p:nvSpPr>
        <p:spPr>
          <a:xfrm>
            <a:off x="7151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103" name="Google Shape;103;p13"/>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13"/>
          <p:cNvGrpSpPr/>
          <p:nvPr/>
        </p:nvGrpSpPr>
        <p:grpSpPr>
          <a:xfrm>
            <a:off x="-745260" y="4099155"/>
            <a:ext cx="2266280" cy="1068893"/>
            <a:chOff x="3992750" y="3100500"/>
            <a:chExt cx="2894725" cy="1365300"/>
          </a:xfrm>
        </p:grpSpPr>
        <p:sp>
          <p:nvSpPr>
            <p:cNvPr id="105" name="Google Shape;105;p13"/>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3"/>
          <p:cNvSpPr/>
          <p:nvPr/>
        </p:nvSpPr>
        <p:spPr>
          <a:xfrm flipH="1">
            <a:off x="4458097" y="3620825"/>
            <a:ext cx="1676503" cy="70555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flipH="1">
            <a:off x="7658401" y="1284330"/>
            <a:ext cx="1066496" cy="44883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114" name="Shape 114"/>
        <p:cNvGrpSpPr/>
        <p:nvPr/>
      </p:nvGrpSpPr>
      <p:grpSpPr>
        <a:xfrm>
          <a:off x="0" y="0"/>
          <a:ext cx="0" cy="0"/>
          <a:chOff x="0" y="0"/>
          <a:chExt cx="0" cy="0"/>
        </a:xfrm>
      </p:grpSpPr>
      <p:sp>
        <p:nvSpPr>
          <p:cNvPr id="115" name="Google Shape;115;p14"/>
          <p:cNvSpPr txBox="1"/>
          <p:nvPr>
            <p:ph type="title"/>
          </p:nvPr>
        </p:nvSpPr>
        <p:spPr>
          <a:xfrm>
            <a:off x="712856"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 name="Google Shape;116;p14"/>
          <p:cNvSpPr txBox="1"/>
          <p:nvPr>
            <p:ph idx="1" type="body"/>
          </p:nvPr>
        </p:nvSpPr>
        <p:spPr>
          <a:xfrm>
            <a:off x="720000" y="1285825"/>
            <a:ext cx="7704000" cy="2610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117" name="Google Shape;117;p14"/>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 name="Google Shape;118;p14"/>
          <p:cNvGrpSpPr/>
          <p:nvPr/>
        </p:nvGrpSpPr>
        <p:grpSpPr>
          <a:xfrm>
            <a:off x="7297628" y="4088605"/>
            <a:ext cx="2266280" cy="1068893"/>
            <a:chOff x="3992750" y="3100500"/>
            <a:chExt cx="2894725" cy="1365300"/>
          </a:xfrm>
        </p:grpSpPr>
        <p:sp>
          <p:nvSpPr>
            <p:cNvPr id="119" name="Google Shape;119;p14"/>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4"/>
          <p:cNvSpPr/>
          <p:nvPr/>
        </p:nvSpPr>
        <p:spPr>
          <a:xfrm flipH="1">
            <a:off x="7744222" y="925250"/>
            <a:ext cx="1676503" cy="70555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2">
    <p:spTree>
      <p:nvGrpSpPr>
        <p:cNvPr id="127" name="Shape 127"/>
        <p:cNvGrpSpPr/>
        <p:nvPr/>
      </p:nvGrpSpPr>
      <p:grpSpPr>
        <a:xfrm>
          <a:off x="0" y="0"/>
          <a:ext cx="0" cy="0"/>
          <a:chOff x="0" y="0"/>
          <a:chExt cx="0" cy="0"/>
        </a:xfrm>
      </p:grpSpPr>
      <p:sp>
        <p:nvSpPr>
          <p:cNvPr id="128" name="Google Shape;128;p15"/>
          <p:cNvSpPr txBox="1"/>
          <p:nvPr>
            <p:ph type="title"/>
          </p:nvPr>
        </p:nvSpPr>
        <p:spPr>
          <a:xfrm>
            <a:off x="1759924" y="1577211"/>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9" name="Google Shape;129;p15"/>
          <p:cNvSpPr txBox="1"/>
          <p:nvPr>
            <p:ph idx="1" type="subTitle"/>
          </p:nvPr>
        </p:nvSpPr>
        <p:spPr>
          <a:xfrm>
            <a:off x="1759924" y="2112319"/>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15"/>
          <p:cNvSpPr txBox="1"/>
          <p:nvPr>
            <p:ph idx="2" type="title"/>
          </p:nvPr>
        </p:nvSpPr>
        <p:spPr>
          <a:xfrm>
            <a:off x="1759924" y="317518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 name="Google Shape;131;p15"/>
          <p:cNvSpPr txBox="1"/>
          <p:nvPr>
            <p:ph idx="3" type="subTitle"/>
          </p:nvPr>
        </p:nvSpPr>
        <p:spPr>
          <a:xfrm>
            <a:off x="1759924" y="3687763"/>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15"/>
          <p:cNvSpPr txBox="1"/>
          <p:nvPr>
            <p:ph idx="4" type="title"/>
          </p:nvPr>
        </p:nvSpPr>
        <p:spPr>
          <a:xfrm>
            <a:off x="5782522" y="1577211"/>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3" name="Google Shape;133;p15"/>
          <p:cNvSpPr txBox="1"/>
          <p:nvPr>
            <p:ph idx="5" type="subTitle"/>
          </p:nvPr>
        </p:nvSpPr>
        <p:spPr>
          <a:xfrm>
            <a:off x="5782522" y="2112319"/>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15"/>
          <p:cNvSpPr txBox="1"/>
          <p:nvPr>
            <p:ph idx="6"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5" name="Google Shape;135;p15"/>
          <p:cNvSpPr txBox="1"/>
          <p:nvPr>
            <p:ph idx="7" type="title"/>
          </p:nvPr>
        </p:nvSpPr>
        <p:spPr>
          <a:xfrm>
            <a:off x="5782522" y="317518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6" name="Google Shape;136;p15"/>
          <p:cNvSpPr txBox="1"/>
          <p:nvPr>
            <p:ph idx="8" type="subTitle"/>
          </p:nvPr>
        </p:nvSpPr>
        <p:spPr>
          <a:xfrm>
            <a:off x="5782522" y="3687763"/>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15"/>
          <p:cNvSpPr/>
          <p:nvPr/>
        </p:nvSpPr>
        <p:spPr>
          <a:xfrm flipH="1">
            <a:off x="7750338" y="740553"/>
            <a:ext cx="1360875" cy="572722"/>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flipH="1">
            <a:off x="8202242" y="4147675"/>
            <a:ext cx="989380" cy="416379"/>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flipH="1">
            <a:off x="-276444" y="721075"/>
            <a:ext cx="1253915" cy="527708"/>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
    <p:spTree>
      <p:nvGrpSpPr>
        <p:cNvPr id="140" name="Shape 140"/>
        <p:cNvGrpSpPr/>
        <p:nvPr/>
      </p:nvGrpSpPr>
      <p:grpSpPr>
        <a:xfrm>
          <a:off x="0" y="0"/>
          <a:ext cx="0" cy="0"/>
          <a:chOff x="0" y="0"/>
          <a:chExt cx="0" cy="0"/>
        </a:xfrm>
      </p:grpSpPr>
      <p:sp>
        <p:nvSpPr>
          <p:cNvPr id="141" name="Google Shape;141;p16"/>
          <p:cNvSpPr txBox="1"/>
          <p:nvPr>
            <p:ph type="title"/>
          </p:nvPr>
        </p:nvSpPr>
        <p:spPr>
          <a:xfrm>
            <a:off x="2147000" y="2217050"/>
            <a:ext cx="1120800" cy="39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2" name="Google Shape;142;p16"/>
          <p:cNvSpPr txBox="1"/>
          <p:nvPr>
            <p:ph idx="1" type="subTitle"/>
          </p:nvPr>
        </p:nvSpPr>
        <p:spPr>
          <a:xfrm>
            <a:off x="1877400" y="2585540"/>
            <a:ext cx="16599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 name="Google Shape;143;p16"/>
          <p:cNvSpPr txBox="1"/>
          <p:nvPr>
            <p:ph idx="2" type="title"/>
          </p:nvPr>
        </p:nvSpPr>
        <p:spPr>
          <a:xfrm>
            <a:off x="3952200" y="2217050"/>
            <a:ext cx="1120800" cy="39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4" name="Google Shape;144;p16"/>
          <p:cNvSpPr txBox="1"/>
          <p:nvPr>
            <p:ph idx="3" type="subTitle"/>
          </p:nvPr>
        </p:nvSpPr>
        <p:spPr>
          <a:xfrm>
            <a:off x="3715400" y="1391148"/>
            <a:ext cx="16599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16"/>
          <p:cNvSpPr txBox="1"/>
          <p:nvPr>
            <p:ph idx="4" type="title"/>
          </p:nvPr>
        </p:nvSpPr>
        <p:spPr>
          <a:xfrm>
            <a:off x="5854325" y="2217050"/>
            <a:ext cx="1120800" cy="39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6" name="Google Shape;146;p16"/>
          <p:cNvSpPr txBox="1"/>
          <p:nvPr>
            <p:ph idx="5" type="subTitle"/>
          </p:nvPr>
        </p:nvSpPr>
        <p:spPr>
          <a:xfrm>
            <a:off x="5606696" y="2585540"/>
            <a:ext cx="16599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16"/>
          <p:cNvSpPr txBox="1"/>
          <p:nvPr>
            <p:ph idx="6"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8" name="Google Shape;148;p16"/>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16"/>
          <p:cNvGrpSpPr/>
          <p:nvPr/>
        </p:nvGrpSpPr>
        <p:grpSpPr>
          <a:xfrm>
            <a:off x="-745260" y="4099155"/>
            <a:ext cx="2266280" cy="1068893"/>
            <a:chOff x="3992750" y="3100500"/>
            <a:chExt cx="2894725" cy="1365300"/>
          </a:xfrm>
        </p:grpSpPr>
        <p:sp>
          <p:nvSpPr>
            <p:cNvPr id="150" name="Google Shape;150;p16"/>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16"/>
          <p:cNvGrpSpPr/>
          <p:nvPr/>
        </p:nvGrpSpPr>
        <p:grpSpPr>
          <a:xfrm flipH="1">
            <a:off x="7622965" y="4099155"/>
            <a:ext cx="2266280" cy="1068893"/>
            <a:chOff x="3992750" y="3100500"/>
            <a:chExt cx="2894725" cy="1365300"/>
          </a:xfrm>
        </p:grpSpPr>
        <p:sp>
          <p:nvSpPr>
            <p:cNvPr id="158" name="Google Shape;158;p16"/>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16"/>
          <p:cNvSpPr/>
          <p:nvPr/>
        </p:nvSpPr>
        <p:spPr>
          <a:xfrm flipH="1">
            <a:off x="-367903" y="233145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flipH="1">
            <a:off x="797897" y="-990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flipH="1">
            <a:off x="8110322" y="145140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68" name="Shape 168"/>
        <p:cNvGrpSpPr/>
        <p:nvPr/>
      </p:nvGrpSpPr>
      <p:grpSpPr>
        <a:xfrm>
          <a:off x="0" y="0"/>
          <a:ext cx="0" cy="0"/>
          <a:chOff x="0" y="0"/>
          <a:chExt cx="0" cy="0"/>
        </a:xfrm>
      </p:grpSpPr>
      <p:sp>
        <p:nvSpPr>
          <p:cNvPr id="169" name="Google Shape;169;p17"/>
          <p:cNvSpPr txBox="1"/>
          <p:nvPr>
            <p:ph type="title"/>
          </p:nvPr>
        </p:nvSpPr>
        <p:spPr>
          <a:xfrm>
            <a:off x="719975" y="1653784"/>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0" name="Google Shape;170;p17"/>
          <p:cNvSpPr txBox="1"/>
          <p:nvPr>
            <p:ph idx="1" type="subTitle"/>
          </p:nvPr>
        </p:nvSpPr>
        <p:spPr>
          <a:xfrm>
            <a:off x="719975" y="2159888"/>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17"/>
          <p:cNvSpPr txBox="1"/>
          <p:nvPr>
            <p:ph idx="2" type="title"/>
          </p:nvPr>
        </p:nvSpPr>
        <p:spPr>
          <a:xfrm>
            <a:off x="3419246" y="1653784"/>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2" name="Google Shape;172;p17"/>
          <p:cNvSpPr txBox="1"/>
          <p:nvPr>
            <p:ph idx="3" type="subTitle"/>
          </p:nvPr>
        </p:nvSpPr>
        <p:spPr>
          <a:xfrm>
            <a:off x="3419244" y="2159888"/>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17"/>
          <p:cNvSpPr txBox="1"/>
          <p:nvPr>
            <p:ph idx="4" type="title"/>
          </p:nvPr>
        </p:nvSpPr>
        <p:spPr>
          <a:xfrm>
            <a:off x="719975" y="3074375"/>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4" name="Google Shape;174;p17"/>
          <p:cNvSpPr txBox="1"/>
          <p:nvPr>
            <p:ph idx="5" type="subTitle"/>
          </p:nvPr>
        </p:nvSpPr>
        <p:spPr>
          <a:xfrm>
            <a:off x="719975" y="357642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17"/>
          <p:cNvSpPr txBox="1"/>
          <p:nvPr>
            <p:ph idx="6" type="title"/>
          </p:nvPr>
        </p:nvSpPr>
        <p:spPr>
          <a:xfrm>
            <a:off x="3419246" y="3074375"/>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6" name="Google Shape;176;p17"/>
          <p:cNvSpPr txBox="1"/>
          <p:nvPr>
            <p:ph idx="7" type="subTitle"/>
          </p:nvPr>
        </p:nvSpPr>
        <p:spPr>
          <a:xfrm>
            <a:off x="3419248" y="357642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7"/>
          <p:cNvSpPr txBox="1"/>
          <p:nvPr>
            <p:ph idx="8" type="title"/>
          </p:nvPr>
        </p:nvSpPr>
        <p:spPr>
          <a:xfrm>
            <a:off x="6118524" y="1653784"/>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8" name="Google Shape;178;p17"/>
          <p:cNvSpPr txBox="1"/>
          <p:nvPr>
            <p:ph idx="9" type="subTitle"/>
          </p:nvPr>
        </p:nvSpPr>
        <p:spPr>
          <a:xfrm>
            <a:off x="6118520" y="2159888"/>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7"/>
          <p:cNvSpPr txBox="1"/>
          <p:nvPr>
            <p:ph idx="13" type="title"/>
          </p:nvPr>
        </p:nvSpPr>
        <p:spPr>
          <a:xfrm>
            <a:off x="6118524" y="3074375"/>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0" name="Google Shape;180;p17"/>
          <p:cNvSpPr txBox="1"/>
          <p:nvPr>
            <p:ph idx="14" type="subTitle"/>
          </p:nvPr>
        </p:nvSpPr>
        <p:spPr>
          <a:xfrm>
            <a:off x="6118520" y="357642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7"/>
          <p:cNvSpPr txBox="1"/>
          <p:nvPr>
            <p:ph idx="15"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2" name="Google Shape;182;p17"/>
          <p:cNvSpPr/>
          <p:nvPr/>
        </p:nvSpPr>
        <p:spPr>
          <a:xfrm>
            <a:off x="0" y="4873350"/>
            <a:ext cx="9144000" cy="276900"/>
          </a:xfrm>
          <a:prstGeom prst="rect">
            <a:avLst/>
          </a:pr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a:off x="8110322" y="40040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6944522" y="-2514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86" name="Shape 186"/>
        <p:cNvGrpSpPr/>
        <p:nvPr/>
      </p:nvGrpSpPr>
      <p:grpSpPr>
        <a:xfrm>
          <a:off x="0" y="0"/>
          <a:ext cx="0" cy="0"/>
          <a:chOff x="0" y="0"/>
          <a:chExt cx="0" cy="0"/>
        </a:xfrm>
      </p:grpSpPr>
      <p:sp>
        <p:nvSpPr>
          <p:cNvPr id="187" name="Google Shape;187;p18"/>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8" name="Google Shape;188;p18"/>
          <p:cNvSpPr/>
          <p:nvPr/>
        </p:nvSpPr>
        <p:spPr>
          <a:xfrm flipH="1">
            <a:off x="8260347" y="35843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flipH="1">
            <a:off x="-416678" y="45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90" name="Shape 190"/>
        <p:cNvGrpSpPr/>
        <p:nvPr/>
      </p:nvGrpSpPr>
      <p:grpSpPr>
        <a:xfrm>
          <a:off x="0" y="0"/>
          <a:ext cx="0" cy="0"/>
          <a:chOff x="0" y="0"/>
          <a:chExt cx="0" cy="0"/>
        </a:xfrm>
      </p:grpSpPr>
      <p:sp>
        <p:nvSpPr>
          <p:cNvPr id="191" name="Google Shape;191;p19"/>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 name="Google Shape;192;p19"/>
          <p:cNvSpPr/>
          <p:nvPr/>
        </p:nvSpPr>
        <p:spPr>
          <a:xfrm flipH="1">
            <a:off x="-447947" y="802800"/>
            <a:ext cx="1451123" cy="610702"/>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flipH="1">
            <a:off x="7973406" y="719592"/>
            <a:ext cx="1170591" cy="49264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19"/>
          <p:cNvGrpSpPr/>
          <p:nvPr/>
        </p:nvGrpSpPr>
        <p:grpSpPr>
          <a:xfrm>
            <a:off x="-745260" y="4099155"/>
            <a:ext cx="2266280" cy="1068893"/>
            <a:chOff x="3992750" y="3100500"/>
            <a:chExt cx="2894725" cy="1365300"/>
          </a:xfrm>
        </p:grpSpPr>
        <p:sp>
          <p:nvSpPr>
            <p:cNvPr id="196" name="Google Shape;196;p19"/>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03" name="Shape 203"/>
        <p:cNvGrpSpPr/>
        <p:nvPr/>
      </p:nvGrpSpPr>
      <p:grpSpPr>
        <a:xfrm>
          <a:off x="0" y="0"/>
          <a:ext cx="0" cy="0"/>
          <a:chOff x="0" y="0"/>
          <a:chExt cx="0" cy="0"/>
        </a:xfrm>
      </p:grpSpPr>
      <p:sp>
        <p:nvSpPr>
          <p:cNvPr id="204" name="Google Shape;204;p20"/>
          <p:cNvSpPr txBox="1"/>
          <p:nvPr>
            <p:ph hasCustomPrompt="1" type="title"/>
          </p:nvPr>
        </p:nvSpPr>
        <p:spPr>
          <a:xfrm>
            <a:off x="1284000" y="100020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5" name="Google Shape;205;p20"/>
          <p:cNvSpPr txBox="1"/>
          <p:nvPr>
            <p:ph idx="1" type="subTitle"/>
          </p:nvPr>
        </p:nvSpPr>
        <p:spPr>
          <a:xfrm>
            <a:off x="1848025" y="1828513"/>
            <a:ext cx="5448000" cy="540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 name="Google Shape;206;p20"/>
          <p:cNvSpPr txBox="1"/>
          <p:nvPr>
            <p:ph hasCustomPrompt="1" idx="2" type="title"/>
          </p:nvPr>
        </p:nvSpPr>
        <p:spPr>
          <a:xfrm>
            <a:off x="1284000" y="27743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7" name="Google Shape;207;p20"/>
          <p:cNvSpPr txBox="1"/>
          <p:nvPr>
            <p:ph idx="3" type="subTitle"/>
          </p:nvPr>
        </p:nvSpPr>
        <p:spPr>
          <a:xfrm>
            <a:off x="1848025" y="3602688"/>
            <a:ext cx="5448000" cy="540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 name="Google Shape;208;p20"/>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20"/>
          <p:cNvGrpSpPr/>
          <p:nvPr/>
        </p:nvGrpSpPr>
        <p:grpSpPr>
          <a:xfrm flipH="1">
            <a:off x="7622965" y="4099155"/>
            <a:ext cx="2266280" cy="1068893"/>
            <a:chOff x="3992750" y="3100500"/>
            <a:chExt cx="2894725" cy="1365300"/>
          </a:xfrm>
        </p:grpSpPr>
        <p:sp>
          <p:nvSpPr>
            <p:cNvPr id="210" name="Google Shape;210;p20"/>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20"/>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p:nvPr/>
        </p:nvSpPr>
        <p:spPr>
          <a:xfrm flipH="1">
            <a:off x="7219418" y="15125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0"/>
          <p:cNvGrpSpPr/>
          <p:nvPr/>
        </p:nvGrpSpPr>
        <p:grpSpPr>
          <a:xfrm>
            <a:off x="-745260" y="4099155"/>
            <a:ext cx="2266280" cy="1068893"/>
            <a:chOff x="3992750" y="3100500"/>
            <a:chExt cx="2894725" cy="1365300"/>
          </a:xfrm>
        </p:grpSpPr>
        <p:sp>
          <p:nvSpPr>
            <p:cNvPr id="220" name="Google Shape;220;p20"/>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hasCustomPrompt="1" type="title"/>
          </p:nvPr>
        </p:nvSpPr>
        <p:spPr>
          <a:xfrm>
            <a:off x="3701400" y="1227075"/>
            <a:ext cx="1741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2764438" y="3132175"/>
            <a:ext cx="3615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 name="Google Shape;17;p3"/>
          <p:cNvSpPr txBox="1"/>
          <p:nvPr>
            <p:ph idx="2" type="title"/>
          </p:nvPr>
        </p:nvSpPr>
        <p:spPr>
          <a:xfrm>
            <a:off x="936600" y="2390375"/>
            <a:ext cx="72708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5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 name="Google Shape;18;p3"/>
          <p:cNvSpPr/>
          <p:nvPr/>
        </p:nvSpPr>
        <p:spPr>
          <a:xfrm flipH="1">
            <a:off x="3495272" y="433035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flipH="1">
            <a:off x="1637597" y="6797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flipH="1">
            <a:off x="6736972" y="13743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27" name="Shape 227"/>
        <p:cNvGrpSpPr/>
        <p:nvPr/>
      </p:nvGrpSpPr>
      <p:grpSpPr>
        <a:xfrm>
          <a:off x="0" y="0"/>
          <a:ext cx="0" cy="0"/>
          <a:chOff x="0" y="0"/>
          <a:chExt cx="0" cy="0"/>
        </a:xfrm>
      </p:grpSpPr>
      <p:sp>
        <p:nvSpPr>
          <p:cNvPr id="228" name="Google Shape;228;p21"/>
          <p:cNvSpPr txBox="1"/>
          <p:nvPr>
            <p:ph type="ctrTitle"/>
          </p:nvPr>
        </p:nvSpPr>
        <p:spPr>
          <a:xfrm>
            <a:off x="1427625" y="499475"/>
            <a:ext cx="4284000" cy="997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9" name="Google Shape;229;p21"/>
          <p:cNvSpPr txBox="1"/>
          <p:nvPr>
            <p:ph idx="1" type="subTitle"/>
          </p:nvPr>
        </p:nvSpPr>
        <p:spPr>
          <a:xfrm>
            <a:off x="1427625" y="1458000"/>
            <a:ext cx="4293900" cy="128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30" name="Google Shape;230;p21"/>
          <p:cNvSpPr txBox="1"/>
          <p:nvPr>
            <p:ph idx="2" type="subTitle"/>
          </p:nvPr>
        </p:nvSpPr>
        <p:spPr>
          <a:xfrm>
            <a:off x="1427625" y="3504263"/>
            <a:ext cx="3347100" cy="45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31" name="Google Shape;231;p21"/>
          <p:cNvSpPr txBox="1"/>
          <p:nvPr/>
        </p:nvSpPr>
        <p:spPr>
          <a:xfrm>
            <a:off x="1808500" y="4114075"/>
            <a:ext cx="4099800" cy="456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lt1"/>
                </a:solidFill>
                <a:latin typeface="Anaheim"/>
                <a:ea typeface="Anaheim"/>
                <a:cs typeface="Anaheim"/>
                <a:sym typeface="Anaheim"/>
              </a:rPr>
              <a:t>CREDITS: This presentation template was created by </a:t>
            </a:r>
            <a:r>
              <a:rPr b="1" lang="en" sz="1100">
                <a:solidFill>
                  <a:schemeClr val="lt1"/>
                </a:solidFill>
                <a:uFill>
                  <a:noFill/>
                </a:uFill>
                <a:latin typeface="Anaheim"/>
                <a:ea typeface="Anaheim"/>
                <a:cs typeface="Anaheim"/>
                <a:sym typeface="Anaheim"/>
                <a:hlinkClick r:id="rId2">
                  <a:extLst>
                    <a:ext uri="{A12FA001-AC4F-418D-AE19-62706E023703}">
                      <ahyp:hlinkClr val="tx"/>
                    </a:ext>
                  </a:extLst>
                </a:hlinkClick>
              </a:rPr>
              <a:t>Slidesgo</a:t>
            </a:r>
            <a:r>
              <a:rPr lang="en" sz="1100">
                <a:solidFill>
                  <a:schemeClr val="lt1"/>
                </a:solidFill>
                <a:latin typeface="Anaheim"/>
                <a:ea typeface="Anaheim"/>
                <a:cs typeface="Anaheim"/>
                <a:sym typeface="Anaheim"/>
              </a:rPr>
              <a:t>, including icons by </a:t>
            </a:r>
            <a:r>
              <a:rPr b="1" lang="en" sz="1100">
                <a:solidFill>
                  <a:schemeClr val="lt1"/>
                </a:solidFill>
                <a:uFill>
                  <a:noFill/>
                </a:uFill>
                <a:latin typeface="Anaheim"/>
                <a:ea typeface="Anaheim"/>
                <a:cs typeface="Anaheim"/>
                <a:sym typeface="Anaheim"/>
                <a:hlinkClick r:id="rId3">
                  <a:extLst>
                    <a:ext uri="{A12FA001-AC4F-418D-AE19-62706E023703}">
                      <ahyp:hlinkClr val="tx"/>
                    </a:ext>
                  </a:extLst>
                </a:hlinkClick>
              </a:rPr>
              <a:t>Flaticon</a:t>
            </a:r>
            <a:r>
              <a:rPr lang="en" sz="1100">
                <a:solidFill>
                  <a:schemeClr val="lt1"/>
                </a:solidFill>
                <a:latin typeface="Anaheim"/>
                <a:ea typeface="Anaheim"/>
                <a:cs typeface="Anaheim"/>
                <a:sym typeface="Anaheim"/>
              </a:rPr>
              <a:t> and infographics &amp; images by </a:t>
            </a:r>
            <a:r>
              <a:rPr b="1" lang="en" sz="1100">
                <a:solidFill>
                  <a:schemeClr val="lt1"/>
                </a:solidFill>
                <a:uFill>
                  <a:noFill/>
                </a:uFill>
                <a:latin typeface="Anaheim"/>
                <a:ea typeface="Anaheim"/>
                <a:cs typeface="Anaheim"/>
                <a:sym typeface="Anaheim"/>
                <a:hlinkClick r:id="rId4">
                  <a:extLst>
                    <a:ext uri="{A12FA001-AC4F-418D-AE19-62706E023703}">
                      <ahyp:hlinkClr val="tx"/>
                    </a:ext>
                  </a:extLst>
                </a:hlinkClick>
              </a:rPr>
              <a:t>Freepik</a:t>
            </a:r>
            <a:endParaRPr b="1" sz="1100">
              <a:solidFill>
                <a:schemeClr val="lt1"/>
              </a:solidFill>
              <a:latin typeface="Anaheim"/>
              <a:ea typeface="Anaheim"/>
              <a:cs typeface="Anaheim"/>
              <a:sym typeface="Anaheim"/>
            </a:endParaRPr>
          </a:p>
        </p:txBody>
      </p:sp>
      <p:sp>
        <p:nvSpPr>
          <p:cNvPr id="232" name="Google Shape;232;p21"/>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
          <p:cNvSpPr/>
          <p:nvPr/>
        </p:nvSpPr>
        <p:spPr>
          <a:xfrm flipH="1">
            <a:off x="7813678" y="107958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p:cNvSpPr/>
          <p:nvPr/>
        </p:nvSpPr>
        <p:spPr>
          <a:xfrm flipH="1">
            <a:off x="5908292" y="166474"/>
            <a:ext cx="1546384" cy="65079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1"/>
          <p:cNvSpPr/>
          <p:nvPr/>
        </p:nvSpPr>
        <p:spPr>
          <a:xfrm flipH="1">
            <a:off x="-508528" y="13915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36" name="Shape 236"/>
        <p:cNvGrpSpPr/>
        <p:nvPr/>
      </p:nvGrpSpPr>
      <p:grpSpPr>
        <a:xfrm>
          <a:off x="0" y="0"/>
          <a:ext cx="0" cy="0"/>
          <a:chOff x="0" y="0"/>
          <a:chExt cx="0" cy="0"/>
        </a:xfrm>
      </p:grpSpPr>
      <p:sp>
        <p:nvSpPr>
          <p:cNvPr id="237" name="Google Shape;237;p22"/>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flipH="1">
            <a:off x="7219418" y="15125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39" name="Shape 239"/>
        <p:cNvGrpSpPr/>
        <p:nvPr/>
      </p:nvGrpSpPr>
      <p:grpSpPr>
        <a:xfrm>
          <a:off x="0" y="0"/>
          <a:ext cx="0" cy="0"/>
          <a:chOff x="0" y="0"/>
          <a:chExt cx="0" cy="0"/>
        </a:xfrm>
      </p:grpSpPr>
      <p:sp>
        <p:nvSpPr>
          <p:cNvPr id="240" name="Google Shape;240;p23"/>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flipH="1">
            <a:off x="7219418" y="15125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23"/>
          <p:cNvGrpSpPr/>
          <p:nvPr/>
        </p:nvGrpSpPr>
        <p:grpSpPr>
          <a:xfrm flipH="1">
            <a:off x="7622965" y="4099155"/>
            <a:ext cx="2266280" cy="1068893"/>
            <a:chOff x="3992750" y="3100500"/>
            <a:chExt cx="2894725" cy="1365300"/>
          </a:xfrm>
        </p:grpSpPr>
        <p:sp>
          <p:nvSpPr>
            <p:cNvPr id="244" name="Google Shape;244;p23"/>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23"/>
          <p:cNvGrpSpPr/>
          <p:nvPr/>
        </p:nvGrpSpPr>
        <p:grpSpPr>
          <a:xfrm>
            <a:off x="-745260" y="4099155"/>
            <a:ext cx="2266280" cy="1068893"/>
            <a:chOff x="3992750" y="3100500"/>
            <a:chExt cx="2894725" cy="1365300"/>
          </a:xfrm>
        </p:grpSpPr>
        <p:sp>
          <p:nvSpPr>
            <p:cNvPr id="252" name="Google Shape;252;p23"/>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1"/>
              </a:buClr>
              <a:buSzPts val="1200"/>
              <a:buAutoNum type="arabicPeriod"/>
              <a:defRPr sz="125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sp>
        <p:nvSpPr>
          <p:cNvPr id="24" name="Google Shape;24;p4"/>
          <p:cNvSpPr/>
          <p:nvPr/>
        </p:nvSpPr>
        <p:spPr>
          <a:xfrm flipH="1">
            <a:off x="-323503" y="327875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flipH="1">
            <a:off x="6604647" y="-2370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flipH="1">
            <a:off x="8332347" y="229810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 name="Google Shape;27;p4"/>
          <p:cNvGrpSpPr/>
          <p:nvPr/>
        </p:nvGrpSpPr>
        <p:grpSpPr>
          <a:xfrm>
            <a:off x="7406565" y="3426582"/>
            <a:ext cx="1737499" cy="1723056"/>
            <a:chOff x="-761089" y="594525"/>
            <a:chExt cx="5186563" cy="5143450"/>
          </a:xfrm>
        </p:grpSpPr>
        <p:sp>
          <p:nvSpPr>
            <p:cNvPr id="28" name="Google Shape;28;p4"/>
            <p:cNvSpPr/>
            <p:nvPr/>
          </p:nvSpPr>
          <p:spPr>
            <a:xfrm>
              <a:off x="2726750" y="594525"/>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3"/>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761089" y="2681950"/>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3315675" y="1561875"/>
              <a:ext cx="427850" cy="826025"/>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chemeClr val="accent4"/>
            </a:solidFill>
            <a:ln cap="flat" cmpd="sng" w="9525">
              <a:solidFill>
                <a:srgbClr val="2E9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3314275" y="1559175"/>
              <a:ext cx="337184" cy="832964"/>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txBox="1"/>
          <p:nvPr>
            <p:ph idx="1" type="subTitle"/>
          </p:nvPr>
        </p:nvSpPr>
        <p:spPr>
          <a:xfrm>
            <a:off x="1290750" y="3039838"/>
            <a:ext cx="2907600" cy="320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000">
                <a:latin typeface="Audiowide"/>
                <a:ea typeface="Audiowide"/>
                <a:cs typeface="Audiowide"/>
                <a:sym typeface="Audiowid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4" name="Google Shape;34;p5"/>
          <p:cNvSpPr txBox="1"/>
          <p:nvPr>
            <p:ph idx="2" type="subTitle"/>
          </p:nvPr>
        </p:nvSpPr>
        <p:spPr>
          <a:xfrm>
            <a:off x="4945625" y="3035378"/>
            <a:ext cx="2907600" cy="32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000">
                <a:latin typeface="Audiowide"/>
                <a:ea typeface="Audiowide"/>
                <a:cs typeface="Audiowide"/>
                <a:sym typeface="Audiowid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5" name="Google Shape;35;p5"/>
          <p:cNvSpPr txBox="1"/>
          <p:nvPr>
            <p:ph idx="3" type="subTitle"/>
          </p:nvPr>
        </p:nvSpPr>
        <p:spPr>
          <a:xfrm>
            <a:off x="1290750" y="3425150"/>
            <a:ext cx="29076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 name="Google Shape;36;p5"/>
          <p:cNvSpPr txBox="1"/>
          <p:nvPr>
            <p:ph idx="4" type="subTitle"/>
          </p:nvPr>
        </p:nvSpPr>
        <p:spPr>
          <a:xfrm>
            <a:off x="4945625" y="3415211"/>
            <a:ext cx="29076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 name="Google Shape;37;p5"/>
          <p:cNvSpPr txBox="1"/>
          <p:nvPr>
            <p:ph type="title"/>
          </p:nvPr>
        </p:nvSpPr>
        <p:spPr>
          <a:xfrm>
            <a:off x="720000" y="445025"/>
            <a:ext cx="7704000" cy="81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5"/>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351803" y="3042144"/>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948675" y="539500"/>
            <a:ext cx="1033310" cy="434867"/>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flipH="1">
            <a:off x="7853222" y="125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6"/>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8010849" y="229628"/>
            <a:ext cx="736305" cy="30987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8309122" y="416900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txBox="1"/>
          <p:nvPr>
            <p:ph type="title"/>
          </p:nvPr>
        </p:nvSpPr>
        <p:spPr>
          <a:xfrm>
            <a:off x="945425" y="812258"/>
            <a:ext cx="3550800" cy="935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 name="Google Shape;49;p7"/>
          <p:cNvSpPr txBox="1"/>
          <p:nvPr>
            <p:ph idx="1" type="body"/>
          </p:nvPr>
        </p:nvSpPr>
        <p:spPr>
          <a:xfrm>
            <a:off x="713225" y="2035175"/>
            <a:ext cx="4015200" cy="2476200"/>
          </a:xfrm>
          <a:prstGeom prst="rect">
            <a:avLst/>
          </a:prstGeom>
        </p:spPr>
        <p:txBody>
          <a:bodyPr anchorCtr="0" anchor="t" bIns="91425" lIns="91425" spcFirstLastPara="1" rIns="91425" wrap="square" tIns="91425">
            <a:noAutofit/>
          </a:bodyPr>
          <a:lstStyle>
            <a:lvl1pPr indent="-317500" lvl="0" marL="457200" rtl="0" algn="ctr">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50" name="Google Shape;50;p7"/>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4472997" y="39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a:off x="7623297" y="4212756"/>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3" name="Shape 53"/>
        <p:cNvGrpSpPr/>
        <p:nvPr/>
      </p:nvGrpSpPr>
      <p:grpSpPr>
        <a:xfrm>
          <a:off x="0" y="0"/>
          <a:ext cx="0" cy="0"/>
          <a:chOff x="0" y="0"/>
          <a:chExt cx="0" cy="0"/>
        </a:xfrm>
      </p:grpSpPr>
      <p:sp>
        <p:nvSpPr>
          <p:cNvPr id="54" name="Google Shape;54;p8"/>
          <p:cNvSpPr txBox="1"/>
          <p:nvPr>
            <p:ph type="title"/>
          </p:nvPr>
        </p:nvSpPr>
        <p:spPr>
          <a:xfrm>
            <a:off x="713225" y="597050"/>
            <a:ext cx="5528700" cy="2529300"/>
          </a:xfrm>
          <a:prstGeom prst="rect">
            <a:avLst/>
          </a:prstGeom>
          <a:ln>
            <a:noFill/>
          </a:ln>
        </p:spPr>
        <p:txBody>
          <a:bodyPr anchorCtr="0" anchor="ctr" bIns="91425" lIns="91425" spcFirstLastPara="1" rIns="91425" wrap="square" tIns="91425">
            <a:noAutofit/>
          </a:bodyPr>
          <a:lstStyle>
            <a:lvl1pPr lvl="0">
              <a:spcBef>
                <a:spcPts val="0"/>
              </a:spcBef>
              <a:spcAft>
                <a:spcPts val="0"/>
              </a:spcAft>
              <a:buSzPts val="6000"/>
              <a:buNone/>
              <a:defRPr sz="6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55" name="Google Shape;55;p8"/>
          <p:cNvSpPr/>
          <p:nvPr/>
        </p:nvSpPr>
        <p:spPr>
          <a:xfrm>
            <a:off x="220547" y="3042144"/>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flipH="1">
            <a:off x="1151422" y="203052"/>
            <a:ext cx="1003228" cy="422206"/>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8"/>
          <p:cNvGrpSpPr/>
          <p:nvPr/>
        </p:nvGrpSpPr>
        <p:grpSpPr>
          <a:xfrm>
            <a:off x="-745260" y="4099155"/>
            <a:ext cx="2266280" cy="1068893"/>
            <a:chOff x="3992750" y="3100500"/>
            <a:chExt cx="2894725" cy="1365300"/>
          </a:xfrm>
        </p:grpSpPr>
        <p:sp>
          <p:nvSpPr>
            <p:cNvPr id="59" name="Google Shape;59;p8"/>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 name="Shape 66"/>
        <p:cNvGrpSpPr/>
        <p:nvPr/>
      </p:nvGrpSpPr>
      <p:grpSpPr>
        <a:xfrm>
          <a:off x="0" y="0"/>
          <a:ext cx="0" cy="0"/>
          <a:chOff x="0" y="0"/>
          <a:chExt cx="0" cy="0"/>
        </a:xfrm>
      </p:grpSpPr>
      <p:sp>
        <p:nvSpPr>
          <p:cNvPr id="67" name="Google Shape;67;p9"/>
          <p:cNvSpPr txBox="1"/>
          <p:nvPr>
            <p:ph idx="1" type="subTitle"/>
          </p:nvPr>
        </p:nvSpPr>
        <p:spPr>
          <a:xfrm>
            <a:off x="1565850" y="1796225"/>
            <a:ext cx="6012300" cy="90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 name="Google Shape;68;p9"/>
          <p:cNvSpPr txBox="1"/>
          <p:nvPr>
            <p:ph type="title"/>
          </p:nvPr>
        </p:nvSpPr>
        <p:spPr>
          <a:xfrm>
            <a:off x="1010600" y="1074575"/>
            <a:ext cx="71229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44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 name="Google Shape;69;p9"/>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a:off x="8110322" y="40040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6944522" y="-2514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p:nvPr/>
        </p:nvSpPr>
        <p:spPr>
          <a:xfrm>
            <a:off x="0" y="4873350"/>
            <a:ext cx="9144000" cy="276900"/>
          </a:xfrm>
          <a:prstGeom prst="rect">
            <a:avLst/>
          </a:pr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3" name="Shape 73"/>
        <p:cNvGrpSpPr/>
        <p:nvPr/>
      </p:nvGrpSpPr>
      <p:grpSpPr>
        <a:xfrm>
          <a:off x="0" y="0"/>
          <a:ext cx="0" cy="0"/>
          <a:chOff x="0" y="0"/>
          <a:chExt cx="0" cy="0"/>
        </a:xfrm>
      </p:grpSpPr>
      <p:sp>
        <p:nvSpPr>
          <p:cNvPr id="74" name="Google Shape;74;p10"/>
          <p:cNvSpPr txBox="1"/>
          <p:nvPr>
            <p:ph type="title"/>
          </p:nvPr>
        </p:nvSpPr>
        <p:spPr>
          <a:xfrm>
            <a:off x="1279650" y="3363200"/>
            <a:ext cx="6584700" cy="1164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5" name="Google Shape;75;p10"/>
          <p:cNvSpPr/>
          <p:nvPr/>
        </p:nvSpPr>
        <p:spPr>
          <a:xfrm flipH="1">
            <a:off x="7467893" y="731022"/>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2.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1pPr>
            <a:lvl2pPr lvl="1"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2pPr>
            <a:lvl3pPr lvl="2"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3pPr>
            <a:lvl4pPr lvl="3"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4pPr>
            <a:lvl5pPr lvl="4"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5pPr>
            <a:lvl6pPr lvl="5"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6pPr>
            <a:lvl7pPr lvl="6"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7pPr>
            <a:lvl8pPr lvl="7"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8pPr>
            <a:lvl9pPr lvl="8"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27.png"/><Relationship Id="rId5"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36.png"/><Relationship Id="rId5"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34.png"/><Relationship Id="rId5"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22.png"/><Relationship Id="rId5"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25.png"/><Relationship Id="rId5"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1.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1.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1.png"/><Relationship Id="rId4" Type="http://schemas.openxmlformats.org/officeDocument/2006/relationships/image" Target="../media/image21.png"/><Relationship Id="rId5" Type="http://schemas.openxmlformats.org/officeDocument/2006/relationships/image" Target="../media/image29.png"/><Relationship Id="rId6"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11.png"/><Relationship Id="rId4" Type="http://schemas.openxmlformats.org/officeDocument/2006/relationships/image" Target="../media/image35.png"/><Relationship Id="rId5"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11.pn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11.png"/><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24"/>
          <p:cNvSpPr txBox="1"/>
          <p:nvPr>
            <p:ph type="ctrTitle"/>
          </p:nvPr>
        </p:nvSpPr>
        <p:spPr>
          <a:xfrm>
            <a:off x="828583" y="795588"/>
            <a:ext cx="6580200" cy="191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MOBILE STRATEGY GAME PREDICTOR</a:t>
            </a:r>
            <a:endParaRPr>
              <a:latin typeface="Audiowide"/>
              <a:ea typeface="Audiowide"/>
              <a:cs typeface="Audiowide"/>
              <a:sym typeface="Audiowide"/>
            </a:endParaRPr>
          </a:p>
        </p:txBody>
      </p:sp>
      <p:grpSp>
        <p:nvGrpSpPr>
          <p:cNvPr id="264" name="Google Shape;264;p24"/>
          <p:cNvGrpSpPr/>
          <p:nvPr/>
        </p:nvGrpSpPr>
        <p:grpSpPr>
          <a:xfrm flipH="1">
            <a:off x="284" y="2590428"/>
            <a:ext cx="2580834" cy="2559381"/>
            <a:chOff x="-761089" y="594525"/>
            <a:chExt cx="5186563" cy="5143450"/>
          </a:xfrm>
        </p:grpSpPr>
        <p:sp>
          <p:nvSpPr>
            <p:cNvPr id="265" name="Google Shape;265;p24"/>
            <p:cNvSpPr/>
            <p:nvPr/>
          </p:nvSpPr>
          <p:spPr>
            <a:xfrm>
              <a:off x="2726750" y="594525"/>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3"/>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a:off x="-761089" y="2681950"/>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a:off x="3315675" y="1561875"/>
              <a:ext cx="427850" cy="826025"/>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chemeClr val="accent4"/>
            </a:solidFill>
            <a:ln cap="flat" cmpd="sng" w="9525">
              <a:solidFill>
                <a:srgbClr val="2E9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3314275" y="1559175"/>
              <a:ext cx="337184" cy="832964"/>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24"/>
          <p:cNvGrpSpPr/>
          <p:nvPr/>
        </p:nvGrpSpPr>
        <p:grpSpPr>
          <a:xfrm>
            <a:off x="3957561" y="0"/>
            <a:ext cx="5186563" cy="5143450"/>
            <a:chOff x="3957561" y="0"/>
            <a:chExt cx="5186563" cy="5143450"/>
          </a:xfrm>
        </p:grpSpPr>
        <p:sp>
          <p:nvSpPr>
            <p:cNvPr id="270" name="Google Shape;270;p24"/>
            <p:cNvSpPr/>
            <p:nvPr/>
          </p:nvSpPr>
          <p:spPr>
            <a:xfrm>
              <a:off x="7445400" y="0"/>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
            <p:cNvSpPr/>
            <p:nvPr/>
          </p:nvSpPr>
          <p:spPr>
            <a:xfrm>
              <a:off x="7915166" y="675121"/>
              <a:ext cx="818691" cy="1580516"/>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a:off x="7912488" y="669955"/>
              <a:ext cx="645177" cy="1593815"/>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5A8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p:nvPr/>
          </p:nvSpPr>
          <p:spPr>
            <a:xfrm>
              <a:off x="3957561" y="2087425"/>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24"/>
          <p:cNvSpPr txBox="1"/>
          <p:nvPr>
            <p:ph idx="1" type="subTitle"/>
          </p:nvPr>
        </p:nvSpPr>
        <p:spPr>
          <a:xfrm>
            <a:off x="6362025" y="3674300"/>
            <a:ext cx="2580900" cy="125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B128 TEAM 3</a:t>
            </a:r>
            <a:endParaRPr>
              <a:solidFill>
                <a:schemeClr val="dk1"/>
              </a:solidFill>
            </a:endParaRPr>
          </a:p>
          <a:p>
            <a:pPr indent="0" lvl="0" marL="0" rtl="0" algn="l">
              <a:spcBef>
                <a:spcPts val="0"/>
              </a:spcBef>
              <a:spcAft>
                <a:spcPts val="0"/>
              </a:spcAft>
              <a:buNone/>
            </a:pPr>
            <a:r>
              <a:rPr lang="en">
                <a:solidFill>
                  <a:schemeClr val="dk1"/>
                </a:solidFill>
              </a:rPr>
              <a:t>Joy Kuan (U2221261D)</a:t>
            </a:r>
            <a:endParaRPr>
              <a:solidFill>
                <a:schemeClr val="dk1"/>
              </a:solidFill>
            </a:endParaRPr>
          </a:p>
          <a:p>
            <a:pPr indent="0" lvl="0" marL="0" rtl="0" algn="l">
              <a:spcBef>
                <a:spcPts val="0"/>
              </a:spcBef>
              <a:spcAft>
                <a:spcPts val="0"/>
              </a:spcAft>
              <a:buNone/>
            </a:pPr>
            <a:r>
              <a:rPr lang="en">
                <a:solidFill>
                  <a:schemeClr val="dk1"/>
                </a:solidFill>
              </a:rPr>
              <a:t>Joelle (U2220706H)</a:t>
            </a:r>
            <a:endParaRPr>
              <a:solidFill>
                <a:schemeClr val="dk1"/>
              </a:solidFill>
            </a:endParaRPr>
          </a:p>
          <a:p>
            <a:pPr indent="0" lvl="0" marL="0" rtl="0" algn="l">
              <a:spcBef>
                <a:spcPts val="0"/>
              </a:spcBef>
              <a:spcAft>
                <a:spcPts val="0"/>
              </a:spcAft>
              <a:buNone/>
            </a:pPr>
            <a:r>
              <a:rPr lang="en">
                <a:solidFill>
                  <a:schemeClr val="dk1"/>
                </a:solidFill>
              </a:rPr>
              <a:t>Olery Ng (U2222376A)</a:t>
            </a:r>
            <a:endParaRPr>
              <a:solidFill>
                <a:schemeClr val="dk1"/>
              </a:solidFill>
            </a:endParaRPr>
          </a:p>
        </p:txBody>
      </p:sp>
      <p:sp>
        <p:nvSpPr>
          <p:cNvPr id="275" name="Google Shape;275;p24"/>
          <p:cNvSpPr/>
          <p:nvPr/>
        </p:nvSpPr>
        <p:spPr>
          <a:xfrm>
            <a:off x="1729395" y="2124200"/>
            <a:ext cx="756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a:off x="6788900" y="1518748"/>
            <a:ext cx="717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24"/>
          <p:cNvGrpSpPr/>
          <p:nvPr/>
        </p:nvGrpSpPr>
        <p:grpSpPr>
          <a:xfrm flipH="1">
            <a:off x="8251653" y="838377"/>
            <a:ext cx="1175894" cy="1256981"/>
            <a:chOff x="1577875" y="1935775"/>
            <a:chExt cx="917950" cy="981250"/>
          </a:xfrm>
        </p:grpSpPr>
        <p:sp>
          <p:nvSpPr>
            <p:cNvPr id="278" name="Google Shape;278;p24"/>
            <p:cNvSpPr/>
            <p:nvPr/>
          </p:nvSpPr>
          <p:spPr>
            <a:xfrm>
              <a:off x="2078925" y="2678375"/>
              <a:ext cx="276400" cy="222400"/>
            </a:xfrm>
            <a:custGeom>
              <a:rect b="b" l="l" r="r" t="t"/>
              <a:pathLst>
                <a:path extrusionOk="0" h="8896" w="11056">
                  <a:moveTo>
                    <a:pt x="8292" y="0"/>
                  </a:moveTo>
                  <a:cubicBezTo>
                    <a:pt x="5366" y="0"/>
                    <a:pt x="1" y="1208"/>
                    <a:pt x="163" y="2253"/>
                  </a:cubicBezTo>
                  <a:lnTo>
                    <a:pt x="860" y="6782"/>
                  </a:lnTo>
                  <a:cubicBezTo>
                    <a:pt x="1069" y="8036"/>
                    <a:pt x="2161" y="8895"/>
                    <a:pt x="3392" y="8895"/>
                  </a:cubicBezTo>
                  <a:cubicBezTo>
                    <a:pt x="3531" y="8895"/>
                    <a:pt x="3717" y="8895"/>
                    <a:pt x="3856" y="8872"/>
                  </a:cubicBezTo>
                  <a:lnTo>
                    <a:pt x="8687" y="8036"/>
                  </a:lnTo>
                  <a:cubicBezTo>
                    <a:pt x="10103" y="7804"/>
                    <a:pt x="11055" y="6457"/>
                    <a:pt x="10777" y="5040"/>
                  </a:cubicBezTo>
                  <a:lnTo>
                    <a:pt x="10103" y="511"/>
                  </a:lnTo>
                  <a:cubicBezTo>
                    <a:pt x="10057" y="140"/>
                    <a:pt x="9337" y="0"/>
                    <a:pt x="82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a:off x="2071375" y="2672575"/>
              <a:ext cx="289750" cy="234000"/>
            </a:xfrm>
            <a:custGeom>
              <a:rect b="b" l="l" r="r" t="t"/>
              <a:pathLst>
                <a:path extrusionOk="0" h="9360" w="11590">
                  <a:moveTo>
                    <a:pt x="8594" y="465"/>
                  </a:moveTo>
                  <a:cubicBezTo>
                    <a:pt x="9662" y="465"/>
                    <a:pt x="10150" y="627"/>
                    <a:pt x="10196" y="813"/>
                  </a:cubicBezTo>
                  <a:cubicBezTo>
                    <a:pt x="10359" y="1905"/>
                    <a:pt x="10893" y="5295"/>
                    <a:pt x="10893" y="5342"/>
                  </a:cubicBezTo>
                  <a:cubicBezTo>
                    <a:pt x="11125" y="6619"/>
                    <a:pt x="10266" y="7827"/>
                    <a:pt x="8965" y="8059"/>
                  </a:cubicBezTo>
                  <a:lnTo>
                    <a:pt x="4112" y="8895"/>
                  </a:lnTo>
                  <a:cubicBezTo>
                    <a:pt x="3972" y="8941"/>
                    <a:pt x="3856" y="8941"/>
                    <a:pt x="3717" y="8941"/>
                  </a:cubicBezTo>
                  <a:cubicBezTo>
                    <a:pt x="2579" y="8941"/>
                    <a:pt x="1603" y="8129"/>
                    <a:pt x="1394" y="6991"/>
                  </a:cubicBezTo>
                  <a:cubicBezTo>
                    <a:pt x="1394" y="6967"/>
                    <a:pt x="860" y="3553"/>
                    <a:pt x="698" y="2462"/>
                  </a:cubicBezTo>
                  <a:cubicBezTo>
                    <a:pt x="628" y="2090"/>
                    <a:pt x="2463" y="1254"/>
                    <a:pt x="5575" y="743"/>
                  </a:cubicBezTo>
                  <a:cubicBezTo>
                    <a:pt x="6875" y="511"/>
                    <a:pt x="7874" y="465"/>
                    <a:pt x="8594" y="465"/>
                  </a:cubicBezTo>
                  <a:close/>
                  <a:moveTo>
                    <a:pt x="8594" y="0"/>
                  </a:moveTo>
                  <a:cubicBezTo>
                    <a:pt x="7525" y="0"/>
                    <a:pt x="6248" y="163"/>
                    <a:pt x="5482" y="279"/>
                  </a:cubicBezTo>
                  <a:cubicBezTo>
                    <a:pt x="4553" y="418"/>
                    <a:pt x="1" y="1254"/>
                    <a:pt x="233" y="2508"/>
                  </a:cubicBezTo>
                  <a:cubicBezTo>
                    <a:pt x="419" y="3623"/>
                    <a:pt x="930" y="7014"/>
                    <a:pt x="930" y="7037"/>
                  </a:cubicBezTo>
                  <a:cubicBezTo>
                    <a:pt x="1162" y="8384"/>
                    <a:pt x="2323" y="9359"/>
                    <a:pt x="3694" y="9359"/>
                  </a:cubicBezTo>
                  <a:cubicBezTo>
                    <a:pt x="3833" y="9359"/>
                    <a:pt x="4019" y="9359"/>
                    <a:pt x="4181" y="9336"/>
                  </a:cubicBezTo>
                  <a:lnTo>
                    <a:pt x="9035" y="8500"/>
                  </a:lnTo>
                  <a:cubicBezTo>
                    <a:pt x="10568" y="8245"/>
                    <a:pt x="11590" y="6782"/>
                    <a:pt x="11311" y="5249"/>
                  </a:cubicBezTo>
                  <a:cubicBezTo>
                    <a:pt x="11311" y="5226"/>
                    <a:pt x="10800" y="1812"/>
                    <a:pt x="10637" y="697"/>
                  </a:cubicBezTo>
                  <a:cubicBezTo>
                    <a:pt x="10568" y="140"/>
                    <a:pt x="9662" y="0"/>
                    <a:pt x="8594" y="0"/>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
            <p:cNvSpPr/>
            <p:nvPr/>
          </p:nvSpPr>
          <p:spPr>
            <a:xfrm>
              <a:off x="1736950" y="2667925"/>
              <a:ext cx="300200" cy="243300"/>
            </a:xfrm>
            <a:custGeom>
              <a:rect b="b" l="l" r="r" t="t"/>
              <a:pathLst>
                <a:path extrusionOk="0" h="9732" w="12008">
                  <a:moveTo>
                    <a:pt x="2950" y="0"/>
                  </a:moveTo>
                  <a:cubicBezTo>
                    <a:pt x="2486" y="0"/>
                    <a:pt x="2207" y="93"/>
                    <a:pt x="2114" y="326"/>
                  </a:cubicBezTo>
                  <a:cubicBezTo>
                    <a:pt x="1720" y="1394"/>
                    <a:pt x="465" y="4599"/>
                    <a:pt x="465" y="4599"/>
                  </a:cubicBezTo>
                  <a:cubicBezTo>
                    <a:pt x="1" y="5922"/>
                    <a:pt x="674" y="7409"/>
                    <a:pt x="2021" y="7897"/>
                  </a:cubicBezTo>
                  <a:lnTo>
                    <a:pt x="6666" y="9592"/>
                  </a:lnTo>
                  <a:cubicBezTo>
                    <a:pt x="6968" y="9708"/>
                    <a:pt x="7247" y="9731"/>
                    <a:pt x="7549" y="9731"/>
                  </a:cubicBezTo>
                  <a:cubicBezTo>
                    <a:pt x="8594" y="9731"/>
                    <a:pt x="9569" y="9081"/>
                    <a:pt x="9987" y="8036"/>
                  </a:cubicBezTo>
                  <a:cubicBezTo>
                    <a:pt x="9987" y="8036"/>
                    <a:pt x="11241" y="4831"/>
                    <a:pt x="11636" y="3786"/>
                  </a:cubicBezTo>
                  <a:cubicBezTo>
                    <a:pt x="12008" y="2625"/>
                    <a:pt x="5366" y="0"/>
                    <a:pt x="2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1729425" y="2662125"/>
              <a:ext cx="304825" cy="254900"/>
            </a:xfrm>
            <a:custGeom>
              <a:rect b="b" l="l" r="r" t="t"/>
              <a:pathLst>
                <a:path extrusionOk="0" h="10196" w="12193">
                  <a:moveTo>
                    <a:pt x="3182" y="465"/>
                  </a:moveTo>
                  <a:lnTo>
                    <a:pt x="3251" y="465"/>
                  </a:lnTo>
                  <a:cubicBezTo>
                    <a:pt x="5295" y="465"/>
                    <a:pt x="10567" y="2439"/>
                    <a:pt x="11566" y="3623"/>
                  </a:cubicBezTo>
                  <a:cubicBezTo>
                    <a:pt x="11658" y="3739"/>
                    <a:pt x="11705" y="3832"/>
                    <a:pt x="11682" y="3902"/>
                  </a:cubicBezTo>
                  <a:cubicBezTo>
                    <a:pt x="11264" y="4970"/>
                    <a:pt x="10056" y="8129"/>
                    <a:pt x="10033" y="8152"/>
                  </a:cubicBezTo>
                  <a:cubicBezTo>
                    <a:pt x="9684" y="9127"/>
                    <a:pt x="8779" y="9708"/>
                    <a:pt x="7826" y="9708"/>
                  </a:cubicBezTo>
                  <a:cubicBezTo>
                    <a:pt x="7548" y="9708"/>
                    <a:pt x="7269" y="9638"/>
                    <a:pt x="7014" y="9545"/>
                  </a:cubicBezTo>
                  <a:lnTo>
                    <a:pt x="2369" y="7873"/>
                  </a:lnTo>
                  <a:cubicBezTo>
                    <a:pt x="1138" y="7409"/>
                    <a:pt x="511" y="6062"/>
                    <a:pt x="975" y="4854"/>
                  </a:cubicBezTo>
                  <a:cubicBezTo>
                    <a:pt x="975" y="4831"/>
                    <a:pt x="2206" y="1626"/>
                    <a:pt x="2624" y="581"/>
                  </a:cubicBezTo>
                  <a:cubicBezTo>
                    <a:pt x="2648" y="534"/>
                    <a:pt x="2764" y="488"/>
                    <a:pt x="2903" y="465"/>
                  </a:cubicBezTo>
                  <a:close/>
                  <a:moveTo>
                    <a:pt x="3228" y="0"/>
                  </a:moveTo>
                  <a:cubicBezTo>
                    <a:pt x="3089" y="0"/>
                    <a:pt x="2949" y="0"/>
                    <a:pt x="2833" y="23"/>
                  </a:cubicBezTo>
                  <a:cubicBezTo>
                    <a:pt x="2508" y="93"/>
                    <a:pt x="2276" y="232"/>
                    <a:pt x="2183" y="441"/>
                  </a:cubicBezTo>
                  <a:cubicBezTo>
                    <a:pt x="1788" y="1510"/>
                    <a:pt x="534" y="4668"/>
                    <a:pt x="534" y="4738"/>
                  </a:cubicBezTo>
                  <a:cubicBezTo>
                    <a:pt x="0" y="6178"/>
                    <a:pt x="766" y="7803"/>
                    <a:pt x="2206" y="8338"/>
                  </a:cubicBezTo>
                  <a:lnTo>
                    <a:pt x="6851" y="10010"/>
                  </a:lnTo>
                  <a:cubicBezTo>
                    <a:pt x="7176" y="10126"/>
                    <a:pt x="7478" y="10195"/>
                    <a:pt x="7826" y="10195"/>
                  </a:cubicBezTo>
                  <a:cubicBezTo>
                    <a:pt x="9011" y="10195"/>
                    <a:pt x="10056" y="9476"/>
                    <a:pt x="10451" y="8338"/>
                  </a:cubicBezTo>
                  <a:cubicBezTo>
                    <a:pt x="10451" y="8314"/>
                    <a:pt x="11705" y="5109"/>
                    <a:pt x="12123" y="4064"/>
                  </a:cubicBezTo>
                  <a:cubicBezTo>
                    <a:pt x="12193" y="3832"/>
                    <a:pt x="12146" y="3600"/>
                    <a:pt x="11937" y="3344"/>
                  </a:cubicBezTo>
                  <a:cubicBezTo>
                    <a:pt x="10869" y="2067"/>
                    <a:pt x="5411" y="0"/>
                    <a:pt x="3228" y="0"/>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1619100" y="1941600"/>
              <a:ext cx="872075" cy="871500"/>
            </a:xfrm>
            <a:custGeom>
              <a:rect b="b" l="l" r="r" t="t"/>
              <a:pathLst>
                <a:path extrusionOk="0" h="34860" w="34883">
                  <a:moveTo>
                    <a:pt x="17418" y="0"/>
                  </a:moveTo>
                  <a:cubicBezTo>
                    <a:pt x="7781" y="0"/>
                    <a:pt x="0" y="7803"/>
                    <a:pt x="0" y="17418"/>
                  </a:cubicBezTo>
                  <a:cubicBezTo>
                    <a:pt x="0" y="27056"/>
                    <a:pt x="7827" y="34859"/>
                    <a:pt x="17418" y="34859"/>
                  </a:cubicBezTo>
                  <a:cubicBezTo>
                    <a:pt x="27033" y="34859"/>
                    <a:pt x="34883" y="27056"/>
                    <a:pt x="34883" y="17418"/>
                  </a:cubicBezTo>
                  <a:cubicBezTo>
                    <a:pt x="34883" y="7827"/>
                    <a:pt x="27056" y="0"/>
                    <a:pt x="174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a:off x="1862375" y="2017075"/>
              <a:ext cx="552750" cy="685125"/>
            </a:xfrm>
            <a:custGeom>
              <a:rect b="b" l="l" r="r" t="t"/>
              <a:pathLst>
                <a:path extrusionOk="0" h="27405" w="22110">
                  <a:moveTo>
                    <a:pt x="22109" y="13702"/>
                  </a:moveTo>
                  <a:cubicBezTo>
                    <a:pt x="22109" y="21273"/>
                    <a:pt x="17163" y="27405"/>
                    <a:pt x="11055" y="27405"/>
                  </a:cubicBezTo>
                  <a:cubicBezTo>
                    <a:pt x="4947" y="27405"/>
                    <a:pt x="0" y="21273"/>
                    <a:pt x="0" y="13702"/>
                  </a:cubicBezTo>
                  <a:cubicBezTo>
                    <a:pt x="0" y="6131"/>
                    <a:pt x="4947" y="0"/>
                    <a:pt x="11055" y="0"/>
                  </a:cubicBezTo>
                  <a:cubicBezTo>
                    <a:pt x="17163" y="0"/>
                    <a:pt x="22109" y="6131"/>
                    <a:pt x="22109" y="13702"/>
                  </a:cubicBezTo>
                  <a:close/>
                </a:path>
              </a:pathLst>
            </a:custGeom>
            <a:solidFill>
              <a:schemeClr val="accent5"/>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a:off x="1577875" y="1935775"/>
              <a:ext cx="917950" cy="883700"/>
            </a:xfrm>
            <a:custGeom>
              <a:rect b="b" l="l" r="r" t="t"/>
              <a:pathLst>
                <a:path extrusionOk="0" h="35348" w="36718">
                  <a:moveTo>
                    <a:pt x="19067" y="465"/>
                  </a:moveTo>
                  <a:cubicBezTo>
                    <a:pt x="28589" y="465"/>
                    <a:pt x="36253" y="8153"/>
                    <a:pt x="36276" y="17674"/>
                  </a:cubicBezTo>
                  <a:cubicBezTo>
                    <a:pt x="36276" y="24642"/>
                    <a:pt x="32119" y="30912"/>
                    <a:pt x="25663" y="33560"/>
                  </a:cubicBezTo>
                  <a:cubicBezTo>
                    <a:pt x="23550" y="34419"/>
                    <a:pt x="21297" y="34860"/>
                    <a:pt x="19067" y="34860"/>
                  </a:cubicBezTo>
                  <a:cubicBezTo>
                    <a:pt x="14608" y="34860"/>
                    <a:pt x="10196" y="33118"/>
                    <a:pt x="6898" y="29821"/>
                  </a:cubicBezTo>
                  <a:cubicBezTo>
                    <a:pt x="1975" y="24874"/>
                    <a:pt x="512" y="17512"/>
                    <a:pt x="3182" y="11056"/>
                  </a:cubicBezTo>
                  <a:cubicBezTo>
                    <a:pt x="5830" y="4669"/>
                    <a:pt x="12100" y="465"/>
                    <a:pt x="19067" y="465"/>
                  </a:cubicBezTo>
                  <a:close/>
                  <a:moveTo>
                    <a:pt x="19067" y="1"/>
                  </a:moveTo>
                  <a:cubicBezTo>
                    <a:pt x="14492" y="1"/>
                    <a:pt x="9964" y="1789"/>
                    <a:pt x="6573" y="5157"/>
                  </a:cubicBezTo>
                  <a:cubicBezTo>
                    <a:pt x="1510" y="10219"/>
                    <a:pt x="1" y="17814"/>
                    <a:pt x="2741" y="24433"/>
                  </a:cubicBezTo>
                  <a:cubicBezTo>
                    <a:pt x="5458" y="31028"/>
                    <a:pt x="11914" y="35348"/>
                    <a:pt x="19044" y="35348"/>
                  </a:cubicBezTo>
                  <a:cubicBezTo>
                    <a:pt x="28798" y="35348"/>
                    <a:pt x="36694" y="27428"/>
                    <a:pt x="36718" y="17698"/>
                  </a:cubicBezTo>
                  <a:cubicBezTo>
                    <a:pt x="36718" y="10568"/>
                    <a:pt x="32421" y="4112"/>
                    <a:pt x="25802" y="1371"/>
                  </a:cubicBezTo>
                  <a:cubicBezTo>
                    <a:pt x="23666" y="465"/>
                    <a:pt x="21343" y="1"/>
                    <a:pt x="19067" y="1"/>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a:off x="2375050" y="2141325"/>
              <a:ext cx="44725" cy="59825"/>
            </a:xfrm>
            <a:custGeom>
              <a:rect b="b" l="l" r="r" t="t"/>
              <a:pathLst>
                <a:path extrusionOk="0" h="2393" w="1789">
                  <a:moveTo>
                    <a:pt x="604" y="0"/>
                  </a:moveTo>
                  <a:cubicBezTo>
                    <a:pt x="418" y="0"/>
                    <a:pt x="256" y="70"/>
                    <a:pt x="139" y="302"/>
                  </a:cubicBezTo>
                  <a:cubicBezTo>
                    <a:pt x="0" y="604"/>
                    <a:pt x="534" y="860"/>
                    <a:pt x="952" y="1347"/>
                  </a:cubicBezTo>
                  <a:cubicBezTo>
                    <a:pt x="1184" y="1649"/>
                    <a:pt x="1347" y="1997"/>
                    <a:pt x="1440" y="2369"/>
                  </a:cubicBezTo>
                  <a:cubicBezTo>
                    <a:pt x="1440" y="2392"/>
                    <a:pt x="1463" y="2392"/>
                    <a:pt x="1533" y="2392"/>
                  </a:cubicBezTo>
                  <a:cubicBezTo>
                    <a:pt x="1579" y="2392"/>
                    <a:pt x="1695" y="2346"/>
                    <a:pt x="1695" y="2276"/>
                  </a:cubicBezTo>
                  <a:cubicBezTo>
                    <a:pt x="1765" y="2044"/>
                    <a:pt x="1788" y="1812"/>
                    <a:pt x="1788" y="1579"/>
                  </a:cubicBezTo>
                  <a:cubicBezTo>
                    <a:pt x="1742" y="813"/>
                    <a:pt x="1092" y="0"/>
                    <a:pt x="6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a:off x="1867025" y="2396200"/>
              <a:ext cx="549850" cy="299625"/>
            </a:xfrm>
            <a:custGeom>
              <a:rect b="b" l="l" r="r" t="t"/>
              <a:pathLst>
                <a:path extrusionOk="0" h="11985" w="21994">
                  <a:moveTo>
                    <a:pt x="0" y="1"/>
                  </a:moveTo>
                  <a:lnTo>
                    <a:pt x="0" y="1"/>
                  </a:lnTo>
                  <a:cubicBezTo>
                    <a:pt x="23" y="186"/>
                    <a:pt x="23" y="395"/>
                    <a:pt x="47" y="558"/>
                  </a:cubicBezTo>
                  <a:cubicBezTo>
                    <a:pt x="1788" y="1208"/>
                    <a:pt x="5899" y="2509"/>
                    <a:pt x="10939" y="2602"/>
                  </a:cubicBezTo>
                  <a:lnTo>
                    <a:pt x="11519" y="2602"/>
                  </a:lnTo>
                  <a:cubicBezTo>
                    <a:pt x="13424" y="2602"/>
                    <a:pt x="15490" y="2416"/>
                    <a:pt x="17581" y="1951"/>
                  </a:cubicBezTo>
                  <a:lnTo>
                    <a:pt x="17581" y="1951"/>
                  </a:lnTo>
                  <a:cubicBezTo>
                    <a:pt x="17163" y="5853"/>
                    <a:pt x="15862" y="9383"/>
                    <a:pt x="13911" y="11984"/>
                  </a:cubicBezTo>
                  <a:cubicBezTo>
                    <a:pt x="14190" y="11891"/>
                    <a:pt x="14445" y="11775"/>
                    <a:pt x="14701" y="11659"/>
                  </a:cubicBezTo>
                  <a:cubicBezTo>
                    <a:pt x="16512" y="9035"/>
                    <a:pt x="17674" y="5574"/>
                    <a:pt x="18045" y="1835"/>
                  </a:cubicBezTo>
                  <a:cubicBezTo>
                    <a:pt x="19322" y="1510"/>
                    <a:pt x="20623" y="1115"/>
                    <a:pt x="21923" y="558"/>
                  </a:cubicBezTo>
                  <a:cubicBezTo>
                    <a:pt x="21970" y="395"/>
                    <a:pt x="21970" y="186"/>
                    <a:pt x="21993" y="1"/>
                  </a:cubicBezTo>
                  <a:lnTo>
                    <a:pt x="21993" y="1"/>
                  </a:lnTo>
                  <a:cubicBezTo>
                    <a:pt x="20693" y="535"/>
                    <a:pt x="19392" y="976"/>
                    <a:pt x="18068" y="1324"/>
                  </a:cubicBezTo>
                  <a:cubicBezTo>
                    <a:pt x="17929" y="1348"/>
                    <a:pt x="17743" y="1417"/>
                    <a:pt x="17604" y="1440"/>
                  </a:cubicBezTo>
                  <a:cubicBezTo>
                    <a:pt x="15467" y="1928"/>
                    <a:pt x="13354" y="2091"/>
                    <a:pt x="11357" y="2091"/>
                  </a:cubicBezTo>
                  <a:lnTo>
                    <a:pt x="10915" y="2091"/>
                  </a:lnTo>
                  <a:cubicBezTo>
                    <a:pt x="5736" y="2021"/>
                    <a:pt x="1533" y="628"/>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a:off x="2141650" y="2702175"/>
              <a:ext cx="25" cy="25"/>
            </a:xfrm>
            <a:custGeom>
              <a:rect b="b" l="l" r="r" t="t"/>
              <a:pathLst>
                <a:path extrusionOk="0" h="1" w="1">
                  <a:moveTo>
                    <a:pt x="0" y="1"/>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p:nvPr/>
          </p:nvSpPr>
          <p:spPr>
            <a:xfrm>
              <a:off x="1624325" y="1954375"/>
              <a:ext cx="621275" cy="850600"/>
            </a:xfrm>
            <a:custGeom>
              <a:rect b="b" l="l" r="r" t="t"/>
              <a:pathLst>
                <a:path extrusionOk="0" h="34024" w="24851">
                  <a:moveTo>
                    <a:pt x="12820" y="0"/>
                  </a:moveTo>
                  <a:cubicBezTo>
                    <a:pt x="5435" y="2044"/>
                    <a:pt x="0" y="8802"/>
                    <a:pt x="0" y="16814"/>
                  </a:cubicBezTo>
                  <a:cubicBezTo>
                    <a:pt x="0" y="25500"/>
                    <a:pt x="6317" y="32699"/>
                    <a:pt x="14632" y="34023"/>
                  </a:cubicBezTo>
                  <a:cubicBezTo>
                    <a:pt x="20693" y="30981"/>
                    <a:pt x="24850" y="24687"/>
                    <a:pt x="24850" y="17418"/>
                  </a:cubicBezTo>
                  <a:cubicBezTo>
                    <a:pt x="24850" y="9475"/>
                    <a:pt x="19857" y="2671"/>
                    <a:pt x="12820"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p:nvPr/>
          </p:nvSpPr>
          <p:spPr>
            <a:xfrm>
              <a:off x="1743925" y="2147700"/>
              <a:ext cx="54600" cy="73175"/>
            </a:xfrm>
            <a:custGeom>
              <a:rect b="b" l="l" r="r" t="t"/>
              <a:pathLst>
                <a:path extrusionOk="0" h="2927" w="2184">
                  <a:moveTo>
                    <a:pt x="1951" y="372"/>
                  </a:moveTo>
                  <a:cubicBezTo>
                    <a:pt x="1789" y="117"/>
                    <a:pt x="1557" y="1"/>
                    <a:pt x="1324" y="1"/>
                  </a:cubicBezTo>
                  <a:cubicBezTo>
                    <a:pt x="1231" y="1"/>
                    <a:pt x="1139" y="1"/>
                    <a:pt x="1092" y="24"/>
                  </a:cubicBezTo>
                  <a:cubicBezTo>
                    <a:pt x="512" y="233"/>
                    <a:pt x="1" y="1092"/>
                    <a:pt x="47" y="1951"/>
                  </a:cubicBezTo>
                  <a:cubicBezTo>
                    <a:pt x="47" y="2207"/>
                    <a:pt x="117" y="2462"/>
                    <a:pt x="210" y="2695"/>
                  </a:cubicBezTo>
                  <a:cubicBezTo>
                    <a:pt x="303" y="2834"/>
                    <a:pt x="442" y="2927"/>
                    <a:pt x="581" y="2927"/>
                  </a:cubicBezTo>
                  <a:lnTo>
                    <a:pt x="628" y="2927"/>
                  </a:lnTo>
                  <a:cubicBezTo>
                    <a:pt x="767" y="2927"/>
                    <a:pt x="860" y="2811"/>
                    <a:pt x="883" y="2695"/>
                  </a:cubicBezTo>
                  <a:cubicBezTo>
                    <a:pt x="930" y="2346"/>
                    <a:pt x="1046" y="2021"/>
                    <a:pt x="1255" y="1742"/>
                  </a:cubicBezTo>
                  <a:cubicBezTo>
                    <a:pt x="1371" y="1603"/>
                    <a:pt x="1487" y="1441"/>
                    <a:pt x="1626" y="1301"/>
                  </a:cubicBezTo>
                  <a:cubicBezTo>
                    <a:pt x="1905" y="1023"/>
                    <a:pt x="2184" y="697"/>
                    <a:pt x="1951" y="37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
            <p:cNvSpPr/>
            <p:nvPr/>
          </p:nvSpPr>
          <p:spPr>
            <a:xfrm>
              <a:off x="1788625" y="2170925"/>
              <a:ext cx="38350" cy="49375"/>
            </a:xfrm>
            <a:custGeom>
              <a:rect b="b" l="l" r="r" t="t"/>
              <a:pathLst>
                <a:path extrusionOk="0" h="1975" w="1534">
                  <a:moveTo>
                    <a:pt x="1348" y="256"/>
                  </a:moveTo>
                  <a:cubicBezTo>
                    <a:pt x="1278" y="70"/>
                    <a:pt x="1092" y="1"/>
                    <a:pt x="883" y="1"/>
                  </a:cubicBezTo>
                  <a:cubicBezTo>
                    <a:pt x="837" y="1"/>
                    <a:pt x="767" y="1"/>
                    <a:pt x="721" y="24"/>
                  </a:cubicBezTo>
                  <a:cubicBezTo>
                    <a:pt x="349" y="163"/>
                    <a:pt x="1" y="744"/>
                    <a:pt x="24" y="1278"/>
                  </a:cubicBezTo>
                  <a:cubicBezTo>
                    <a:pt x="24" y="1441"/>
                    <a:pt x="47" y="1626"/>
                    <a:pt x="117" y="1766"/>
                  </a:cubicBezTo>
                  <a:cubicBezTo>
                    <a:pt x="163" y="1882"/>
                    <a:pt x="280" y="1975"/>
                    <a:pt x="419" y="1975"/>
                  </a:cubicBezTo>
                  <a:lnTo>
                    <a:pt x="465" y="1975"/>
                  </a:lnTo>
                  <a:cubicBezTo>
                    <a:pt x="581" y="1975"/>
                    <a:pt x="698" y="1882"/>
                    <a:pt x="721" y="1742"/>
                  </a:cubicBezTo>
                  <a:cubicBezTo>
                    <a:pt x="744" y="1533"/>
                    <a:pt x="814" y="1371"/>
                    <a:pt x="930" y="1185"/>
                  </a:cubicBezTo>
                  <a:cubicBezTo>
                    <a:pt x="1000" y="1092"/>
                    <a:pt x="1069" y="1022"/>
                    <a:pt x="1162" y="930"/>
                  </a:cubicBezTo>
                  <a:cubicBezTo>
                    <a:pt x="1325" y="744"/>
                    <a:pt x="1534" y="512"/>
                    <a:pt x="1348" y="25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p:nvPr/>
          </p:nvSpPr>
          <p:spPr>
            <a:xfrm>
              <a:off x="1754950" y="2510575"/>
              <a:ext cx="116725" cy="152150"/>
            </a:xfrm>
            <a:custGeom>
              <a:rect b="b" l="l" r="r" t="t"/>
              <a:pathLst>
                <a:path extrusionOk="0" h="6086" w="4669">
                  <a:moveTo>
                    <a:pt x="1000" y="70"/>
                  </a:moveTo>
                  <a:cubicBezTo>
                    <a:pt x="1" y="604"/>
                    <a:pt x="1278" y="3647"/>
                    <a:pt x="2997" y="5203"/>
                  </a:cubicBezTo>
                  <a:cubicBezTo>
                    <a:pt x="3392" y="5551"/>
                    <a:pt x="3833" y="5830"/>
                    <a:pt x="4297" y="6062"/>
                  </a:cubicBezTo>
                  <a:cubicBezTo>
                    <a:pt x="4390" y="6085"/>
                    <a:pt x="4437" y="6085"/>
                    <a:pt x="4506" y="6062"/>
                  </a:cubicBezTo>
                  <a:cubicBezTo>
                    <a:pt x="4622" y="6016"/>
                    <a:pt x="4669" y="5830"/>
                    <a:pt x="4553" y="5691"/>
                  </a:cubicBezTo>
                  <a:cubicBezTo>
                    <a:pt x="3926" y="4901"/>
                    <a:pt x="3392" y="4065"/>
                    <a:pt x="2997" y="3159"/>
                  </a:cubicBezTo>
                  <a:cubicBezTo>
                    <a:pt x="2347" y="1650"/>
                    <a:pt x="2137" y="117"/>
                    <a:pt x="1534" y="1"/>
                  </a:cubicBezTo>
                  <a:cubicBezTo>
                    <a:pt x="1348" y="1"/>
                    <a:pt x="1139" y="24"/>
                    <a:pt x="1000" y="7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
            <p:cNvSpPr/>
            <p:nvPr/>
          </p:nvSpPr>
          <p:spPr>
            <a:xfrm>
              <a:off x="2143375" y="2069900"/>
              <a:ext cx="264200" cy="280450"/>
            </a:xfrm>
            <a:custGeom>
              <a:rect b="b" l="l" r="r" t="t"/>
              <a:pathLst>
                <a:path extrusionOk="0" h="11218" w="10568">
                  <a:moveTo>
                    <a:pt x="3647" y="1"/>
                  </a:moveTo>
                  <a:cubicBezTo>
                    <a:pt x="1650" y="1"/>
                    <a:pt x="1" y="1650"/>
                    <a:pt x="1" y="3670"/>
                  </a:cubicBezTo>
                  <a:lnTo>
                    <a:pt x="1" y="7548"/>
                  </a:lnTo>
                  <a:cubicBezTo>
                    <a:pt x="1" y="9546"/>
                    <a:pt x="1650" y="11218"/>
                    <a:pt x="3647" y="11218"/>
                  </a:cubicBezTo>
                  <a:lnTo>
                    <a:pt x="7548" y="11218"/>
                  </a:lnTo>
                  <a:cubicBezTo>
                    <a:pt x="8803" y="11218"/>
                    <a:pt x="9894" y="10568"/>
                    <a:pt x="10568" y="9615"/>
                  </a:cubicBezTo>
                  <a:cubicBezTo>
                    <a:pt x="10498" y="9197"/>
                    <a:pt x="10451" y="8779"/>
                    <a:pt x="10359" y="8361"/>
                  </a:cubicBezTo>
                  <a:cubicBezTo>
                    <a:pt x="9987" y="9569"/>
                    <a:pt x="8849" y="10475"/>
                    <a:pt x="7548" y="10475"/>
                  </a:cubicBezTo>
                  <a:lnTo>
                    <a:pt x="3647" y="10475"/>
                  </a:lnTo>
                  <a:cubicBezTo>
                    <a:pt x="2021" y="10475"/>
                    <a:pt x="721" y="9174"/>
                    <a:pt x="721" y="7548"/>
                  </a:cubicBezTo>
                  <a:lnTo>
                    <a:pt x="721" y="3670"/>
                  </a:lnTo>
                  <a:cubicBezTo>
                    <a:pt x="721" y="2021"/>
                    <a:pt x="2021" y="721"/>
                    <a:pt x="3647" y="721"/>
                  </a:cubicBezTo>
                  <a:lnTo>
                    <a:pt x="6201" y="721"/>
                  </a:lnTo>
                  <a:cubicBezTo>
                    <a:pt x="5923" y="465"/>
                    <a:pt x="5621" y="233"/>
                    <a:pt x="53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24"/>
          <p:cNvGrpSpPr/>
          <p:nvPr/>
        </p:nvGrpSpPr>
        <p:grpSpPr>
          <a:xfrm>
            <a:off x="3631577" y="3368735"/>
            <a:ext cx="1162240" cy="1242519"/>
            <a:chOff x="1057783" y="3179461"/>
            <a:chExt cx="1538576" cy="1644631"/>
          </a:xfrm>
        </p:grpSpPr>
        <p:sp>
          <p:nvSpPr>
            <p:cNvPr id="294" name="Google Shape;294;p24"/>
            <p:cNvSpPr/>
            <p:nvPr/>
          </p:nvSpPr>
          <p:spPr>
            <a:xfrm>
              <a:off x="1898556" y="4424091"/>
              <a:ext cx="463274" cy="372765"/>
            </a:xfrm>
            <a:custGeom>
              <a:rect b="b" l="l" r="r" t="t"/>
              <a:pathLst>
                <a:path extrusionOk="0" h="8896" w="11056">
                  <a:moveTo>
                    <a:pt x="8291" y="1"/>
                  </a:moveTo>
                  <a:cubicBezTo>
                    <a:pt x="5365" y="1"/>
                    <a:pt x="1" y="1209"/>
                    <a:pt x="163" y="2254"/>
                  </a:cubicBezTo>
                  <a:lnTo>
                    <a:pt x="860" y="6782"/>
                  </a:lnTo>
                  <a:cubicBezTo>
                    <a:pt x="1069" y="8036"/>
                    <a:pt x="2184" y="8896"/>
                    <a:pt x="3391" y="8896"/>
                  </a:cubicBezTo>
                  <a:cubicBezTo>
                    <a:pt x="3531" y="8896"/>
                    <a:pt x="3716" y="8896"/>
                    <a:pt x="3856" y="8872"/>
                  </a:cubicBezTo>
                  <a:lnTo>
                    <a:pt x="8709" y="8036"/>
                  </a:lnTo>
                  <a:cubicBezTo>
                    <a:pt x="10103" y="7804"/>
                    <a:pt x="11055" y="6457"/>
                    <a:pt x="10800" y="5040"/>
                  </a:cubicBezTo>
                  <a:lnTo>
                    <a:pt x="10103" y="512"/>
                  </a:lnTo>
                  <a:cubicBezTo>
                    <a:pt x="10033" y="140"/>
                    <a:pt x="9313" y="1"/>
                    <a:pt x="82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4"/>
            <p:cNvSpPr/>
            <p:nvPr/>
          </p:nvSpPr>
          <p:spPr>
            <a:xfrm>
              <a:off x="1885902" y="4412442"/>
              <a:ext cx="485650" cy="393171"/>
            </a:xfrm>
            <a:custGeom>
              <a:rect b="b" l="l" r="r" t="t"/>
              <a:pathLst>
                <a:path extrusionOk="0" h="9383" w="11590">
                  <a:moveTo>
                    <a:pt x="8570" y="465"/>
                  </a:moveTo>
                  <a:cubicBezTo>
                    <a:pt x="9639" y="465"/>
                    <a:pt x="10149" y="650"/>
                    <a:pt x="10173" y="813"/>
                  </a:cubicBezTo>
                  <a:cubicBezTo>
                    <a:pt x="10335" y="1928"/>
                    <a:pt x="10869" y="5318"/>
                    <a:pt x="10869" y="5342"/>
                  </a:cubicBezTo>
                  <a:cubicBezTo>
                    <a:pt x="11102" y="6619"/>
                    <a:pt x="10242" y="7850"/>
                    <a:pt x="8942" y="8082"/>
                  </a:cubicBezTo>
                  <a:lnTo>
                    <a:pt x="4088" y="8918"/>
                  </a:lnTo>
                  <a:cubicBezTo>
                    <a:pt x="3949" y="8941"/>
                    <a:pt x="3833" y="8941"/>
                    <a:pt x="3693" y="8941"/>
                  </a:cubicBezTo>
                  <a:cubicBezTo>
                    <a:pt x="2555" y="8941"/>
                    <a:pt x="1580" y="8129"/>
                    <a:pt x="1371" y="6991"/>
                  </a:cubicBezTo>
                  <a:cubicBezTo>
                    <a:pt x="1371" y="6967"/>
                    <a:pt x="860" y="3577"/>
                    <a:pt x="674" y="2462"/>
                  </a:cubicBezTo>
                  <a:cubicBezTo>
                    <a:pt x="628" y="2090"/>
                    <a:pt x="2439" y="1278"/>
                    <a:pt x="5551" y="767"/>
                  </a:cubicBezTo>
                  <a:cubicBezTo>
                    <a:pt x="6852" y="558"/>
                    <a:pt x="7850" y="465"/>
                    <a:pt x="8570" y="465"/>
                  </a:cubicBezTo>
                  <a:close/>
                  <a:moveTo>
                    <a:pt x="8593" y="0"/>
                  </a:moveTo>
                  <a:cubicBezTo>
                    <a:pt x="7525" y="0"/>
                    <a:pt x="6248" y="186"/>
                    <a:pt x="5505" y="302"/>
                  </a:cubicBezTo>
                  <a:cubicBezTo>
                    <a:pt x="4576" y="441"/>
                    <a:pt x="1" y="1278"/>
                    <a:pt x="233" y="2532"/>
                  </a:cubicBezTo>
                  <a:cubicBezTo>
                    <a:pt x="419" y="3646"/>
                    <a:pt x="930" y="7037"/>
                    <a:pt x="930" y="7060"/>
                  </a:cubicBezTo>
                  <a:cubicBezTo>
                    <a:pt x="1162" y="8407"/>
                    <a:pt x="2323" y="9383"/>
                    <a:pt x="3693" y="9383"/>
                  </a:cubicBezTo>
                  <a:cubicBezTo>
                    <a:pt x="3833" y="9383"/>
                    <a:pt x="4018" y="9383"/>
                    <a:pt x="4181" y="9359"/>
                  </a:cubicBezTo>
                  <a:lnTo>
                    <a:pt x="9035" y="8523"/>
                  </a:lnTo>
                  <a:cubicBezTo>
                    <a:pt x="10567" y="8245"/>
                    <a:pt x="11589" y="6805"/>
                    <a:pt x="11334" y="5272"/>
                  </a:cubicBezTo>
                  <a:cubicBezTo>
                    <a:pt x="11334" y="5226"/>
                    <a:pt x="10800" y="1835"/>
                    <a:pt x="10637" y="697"/>
                  </a:cubicBezTo>
                  <a:cubicBezTo>
                    <a:pt x="10544" y="186"/>
                    <a:pt x="9639" y="0"/>
                    <a:pt x="8593"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a:off x="1324408" y="4406576"/>
              <a:ext cx="505093" cy="407795"/>
            </a:xfrm>
            <a:custGeom>
              <a:rect b="b" l="l" r="r" t="t"/>
              <a:pathLst>
                <a:path extrusionOk="0" h="9732" w="12054">
                  <a:moveTo>
                    <a:pt x="2950" y="1"/>
                  </a:moveTo>
                  <a:cubicBezTo>
                    <a:pt x="2485" y="1"/>
                    <a:pt x="2207" y="94"/>
                    <a:pt x="2114" y="326"/>
                  </a:cubicBezTo>
                  <a:cubicBezTo>
                    <a:pt x="1719" y="1394"/>
                    <a:pt x="465" y="4599"/>
                    <a:pt x="465" y="4599"/>
                  </a:cubicBezTo>
                  <a:cubicBezTo>
                    <a:pt x="0" y="5923"/>
                    <a:pt x="674" y="7409"/>
                    <a:pt x="2021" y="7897"/>
                  </a:cubicBezTo>
                  <a:lnTo>
                    <a:pt x="6666" y="9592"/>
                  </a:lnTo>
                  <a:cubicBezTo>
                    <a:pt x="6968" y="9708"/>
                    <a:pt x="7246" y="9732"/>
                    <a:pt x="7548" y="9732"/>
                  </a:cubicBezTo>
                  <a:cubicBezTo>
                    <a:pt x="8593" y="9732"/>
                    <a:pt x="9569" y="9081"/>
                    <a:pt x="9987" y="8036"/>
                  </a:cubicBezTo>
                  <a:cubicBezTo>
                    <a:pt x="9987" y="8036"/>
                    <a:pt x="11241" y="4831"/>
                    <a:pt x="11636" y="3786"/>
                  </a:cubicBezTo>
                  <a:cubicBezTo>
                    <a:pt x="12054" y="2625"/>
                    <a:pt x="5365" y="1"/>
                    <a:pt x="2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p:nvPr/>
          </p:nvSpPr>
          <p:spPr>
            <a:xfrm>
              <a:off x="1311754" y="4396854"/>
              <a:ext cx="510959" cy="427238"/>
            </a:xfrm>
            <a:custGeom>
              <a:rect b="b" l="l" r="r" t="t"/>
              <a:pathLst>
                <a:path extrusionOk="0" h="10196" w="12194">
                  <a:moveTo>
                    <a:pt x="3182" y="465"/>
                  </a:moveTo>
                  <a:lnTo>
                    <a:pt x="3252" y="465"/>
                  </a:lnTo>
                  <a:cubicBezTo>
                    <a:pt x="5296" y="465"/>
                    <a:pt x="10567" y="2439"/>
                    <a:pt x="11566" y="3624"/>
                  </a:cubicBezTo>
                  <a:cubicBezTo>
                    <a:pt x="11659" y="3740"/>
                    <a:pt x="11705" y="3833"/>
                    <a:pt x="11682" y="3879"/>
                  </a:cubicBezTo>
                  <a:cubicBezTo>
                    <a:pt x="11264" y="4971"/>
                    <a:pt x="10056" y="8129"/>
                    <a:pt x="10033" y="8152"/>
                  </a:cubicBezTo>
                  <a:cubicBezTo>
                    <a:pt x="9685" y="9104"/>
                    <a:pt x="8779" y="9685"/>
                    <a:pt x="7827" y="9685"/>
                  </a:cubicBezTo>
                  <a:cubicBezTo>
                    <a:pt x="7548" y="9685"/>
                    <a:pt x="7270" y="9639"/>
                    <a:pt x="7014" y="9546"/>
                  </a:cubicBezTo>
                  <a:lnTo>
                    <a:pt x="2369" y="7874"/>
                  </a:lnTo>
                  <a:cubicBezTo>
                    <a:pt x="1138" y="7409"/>
                    <a:pt x="511" y="6062"/>
                    <a:pt x="976" y="4854"/>
                  </a:cubicBezTo>
                  <a:cubicBezTo>
                    <a:pt x="976" y="4831"/>
                    <a:pt x="2207" y="1626"/>
                    <a:pt x="2625" y="581"/>
                  </a:cubicBezTo>
                  <a:cubicBezTo>
                    <a:pt x="2648" y="512"/>
                    <a:pt x="2764" y="488"/>
                    <a:pt x="2903" y="465"/>
                  </a:cubicBezTo>
                  <a:close/>
                  <a:moveTo>
                    <a:pt x="3229" y="1"/>
                  </a:moveTo>
                  <a:cubicBezTo>
                    <a:pt x="3089" y="1"/>
                    <a:pt x="2950" y="1"/>
                    <a:pt x="2834" y="24"/>
                  </a:cubicBezTo>
                  <a:cubicBezTo>
                    <a:pt x="2509" y="94"/>
                    <a:pt x="2276" y="233"/>
                    <a:pt x="2184" y="442"/>
                  </a:cubicBezTo>
                  <a:cubicBezTo>
                    <a:pt x="1789" y="1510"/>
                    <a:pt x="535" y="4669"/>
                    <a:pt x="535" y="4738"/>
                  </a:cubicBezTo>
                  <a:cubicBezTo>
                    <a:pt x="0" y="6178"/>
                    <a:pt x="767" y="7804"/>
                    <a:pt x="2207" y="8338"/>
                  </a:cubicBezTo>
                  <a:lnTo>
                    <a:pt x="6852" y="10010"/>
                  </a:lnTo>
                  <a:cubicBezTo>
                    <a:pt x="7177" y="10126"/>
                    <a:pt x="7479" y="10196"/>
                    <a:pt x="7827" y="10196"/>
                  </a:cubicBezTo>
                  <a:cubicBezTo>
                    <a:pt x="9011" y="10196"/>
                    <a:pt x="10056" y="9453"/>
                    <a:pt x="10451" y="8338"/>
                  </a:cubicBezTo>
                  <a:cubicBezTo>
                    <a:pt x="10451" y="8292"/>
                    <a:pt x="11705" y="5110"/>
                    <a:pt x="12123" y="4065"/>
                  </a:cubicBezTo>
                  <a:cubicBezTo>
                    <a:pt x="12193" y="3833"/>
                    <a:pt x="12147" y="3600"/>
                    <a:pt x="11938" y="3345"/>
                  </a:cubicBezTo>
                  <a:cubicBezTo>
                    <a:pt x="10869" y="2044"/>
                    <a:pt x="5435" y="1"/>
                    <a:pt x="3229"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a:off x="1126838" y="3189182"/>
              <a:ext cx="1461727" cy="1460721"/>
            </a:xfrm>
            <a:custGeom>
              <a:rect b="b" l="l" r="r" t="t"/>
              <a:pathLst>
                <a:path extrusionOk="0" h="34860" w="34884">
                  <a:moveTo>
                    <a:pt x="17419" y="1"/>
                  </a:moveTo>
                  <a:cubicBezTo>
                    <a:pt x="7781" y="1"/>
                    <a:pt x="1" y="7804"/>
                    <a:pt x="1" y="17419"/>
                  </a:cubicBezTo>
                  <a:cubicBezTo>
                    <a:pt x="1" y="27057"/>
                    <a:pt x="7827" y="34860"/>
                    <a:pt x="17419" y="34860"/>
                  </a:cubicBezTo>
                  <a:cubicBezTo>
                    <a:pt x="27034" y="34860"/>
                    <a:pt x="34883" y="27057"/>
                    <a:pt x="34883" y="17419"/>
                  </a:cubicBezTo>
                  <a:cubicBezTo>
                    <a:pt x="34883" y="7804"/>
                    <a:pt x="27057" y="1"/>
                    <a:pt x="174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
            <p:cNvSpPr/>
            <p:nvPr/>
          </p:nvSpPr>
          <p:spPr>
            <a:xfrm>
              <a:off x="1125874" y="3258280"/>
              <a:ext cx="693905" cy="1334218"/>
            </a:xfrm>
            <a:custGeom>
              <a:rect b="b" l="l" r="r" t="t"/>
              <a:pathLst>
                <a:path extrusionOk="0" h="31841" w="16560">
                  <a:moveTo>
                    <a:pt x="10010" y="1"/>
                  </a:moveTo>
                  <a:cubicBezTo>
                    <a:pt x="4088" y="2787"/>
                    <a:pt x="1" y="8802"/>
                    <a:pt x="1" y="15793"/>
                  </a:cubicBezTo>
                  <a:cubicBezTo>
                    <a:pt x="1" y="22992"/>
                    <a:pt x="4390" y="29216"/>
                    <a:pt x="10591" y="31841"/>
                  </a:cubicBezTo>
                  <a:cubicBezTo>
                    <a:pt x="14283" y="28450"/>
                    <a:pt x="16559" y="22388"/>
                    <a:pt x="16559" y="15863"/>
                  </a:cubicBezTo>
                  <a:cubicBezTo>
                    <a:pt x="16559" y="9151"/>
                    <a:pt x="14051" y="3368"/>
                    <a:pt x="10010" y="1"/>
                  </a:cubicBezTo>
                  <a:close/>
                </a:path>
              </a:pathLst>
            </a:custGeom>
            <a:solidFill>
              <a:schemeClr val="lt1"/>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
            <p:cNvSpPr/>
            <p:nvPr/>
          </p:nvSpPr>
          <p:spPr>
            <a:xfrm>
              <a:off x="1057783" y="3179461"/>
              <a:ext cx="1538576" cy="1481170"/>
            </a:xfrm>
            <a:custGeom>
              <a:rect b="b" l="l" r="r" t="t"/>
              <a:pathLst>
                <a:path extrusionOk="0" h="35348" w="36718">
                  <a:moveTo>
                    <a:pt x="19067" y="465"/>
                  </a:moveTo>
                  <a:cubicBezTo>
                    <a:pt x="28589" y="465"/>
                    <a:pt x="36253" y="8152"/>
                    <a:pt x="36299" y="17674"/>
                  </a:cubicBezTo>
                  <a:cubicBezTo>
                    <a:pt x="36299" y="24641"/>
                    <a:pt x="32119" y="30912"/>
                    <a:pt x="25662" y="33559"/>
                  </a:cubicBezTo>
                  <a:cubicBezTo>
                    <a:pt x="23549" y="34418"/>
                    <a:pt x="21296" y="34860"/>
                    <a:pt x="19067" y="34860"/>
                  </a:cubicBezTo>
                  <a:cubicBezTo>
                    <a:pt x="14608" y="34860"/>
                    <a:pt x="10195" y="33118"/>
                    <a:pt x="6898" y="29820"/>
                  </a:cubicBezTo>
                  <a:cubicBezTo>
                    <a:pt x="1974" y="24873"/>
                    <a:pt x="511" y="17511"/>
                    <a:pt x="3182" y="11055"/>
                  </a:cubicBezTo>
                  <a:cubicBezTo>
                    <a:pt x="5829" y="4668"/>
                    <a:pt x="12100" y="465"/>
                    <a:pt x="19067" y="465"/>
                  </a:cubicBezTo>
                  <a:close/>
                  <a:moveTo>
                    <a:pt x="19067" y="0"/>
                  </a:moveTo>
                  <a:cubicBezTo>
                    <a:pt x="14492" y="0"/>
                    <a:pt x="9963" y="1789"/>
                    <a:pt x="6572" y="5156"/>
                  </a:cubicBezTo>
                  <a:cubicBezTo>
                    <a:pt x="1510" y="10219"/>
                    <a:pt x="0" y="17813"/>
                    <a:pt x="2740" y="24432"/>
                  </a:cubicBezTo>
                  <a:cubicBezTo>
                    <a:pt x="5458" y="31028"/>
                    <a:pt x="11914" y="35347"/>
                    <a:pt x="19044" y="35347"/>
                  </a:cubicBezTo>
                  <a:cubicBezTo>
                    <a:pt x="28798" y="35347"/>
                    <a:pt x="36694" y="27428"/>
                    <a:pt x="36717" y="17697"/>
                  </a:cubicBezTo>
                  <a:cubicBezTo>
                    <a:pt x="36717" y="10567"/>
                    <a:pt x="32421" y="4111"/>
                    <a:pt x="25802" y="1371"/>
                  </a:cubicBezTo>
                  <a:cubicBezTo>
                    <a:pt x="23665" y="442"/>
                    <a:pt x="21366" y="0"/>
                    <a:pt x="19067"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p:nvPr/>
          </p:nvSpPr>
          <p:spPr>
            <a:xfrm>
              <a:off x="1898556" y="4357927"/>
              <a:ext cx="322146" cy="300734"/>
            </a:xfrm>
            <a:custGeom>
              <a:rect b="b" l="l" r="r" t="t"/>
              <a:pathLst>
                <a:path extrusionOk="0" h="7177" w="7688">
                  <a:moveTo>
                    <a:pt x="7688" y="1"/>
                  </a:moveTo>
                  <a:lnTo>
                    <a:pt x="7688" y="1"/>
                  </a:lnTo>
                  <a:cubicBezTo>
                    <a:pt x="7455" y="94"/>
                    <a:pt x="7246" y="186"/>
                    <a:pt x="7014" y="256"/>
                  </a:cubicBezTo>
                  <a:cubicBezTo>
                    <a:pt x="6155" y="1859"/>
                    <a:pt x="5110" y="3229"/>
                    <a:pt x="3856" y="4274"/>
                  </a:cubicBezTo>
                  <a:cubicBezTo>
                    <a:pt x="2671" y="5249"/>
                    <a:pt x="1394" y="6132"/>
                    <a:pt x="1" y="6759"/>
                  </a:cubicBezTo>
                  <a:lnTo>
                    <a:pt x="163" y="7177"/>
                  </a:lnTo>
                  <a:cubicBezTo>
                    <a:pt x="1603" y="6480"/>
                    <a:pt x="2927" y="5644"/>
                    <a:pt x="4158" y="4599"/>
                  </a:cubicBezTo>
                  <a:cubicBezTo>
                    <a:pt x="5551" y="3438"/>
                    <a:pt x="6735" y="1835"/>
                    <a:pt x="7688"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
            <p:cNvSpPr/>
            <p:nvPr/>
          </p:nvSpPr>
          <p:spPr>
            <a:xfrm>
              <a:off x="1130735" y="3210595"/>
              <a:ext cx="1041319" cy="1425691"/>
            </a:xfrm>
            <a:custGeom>
              <a:rect b="b" l="l" r="r" t="t"/>
              <a:pathLst>
                <a:path extrusionOk="0" h="34024" w="24851">
                  <a:moveTo>
                    <a:pt x="12844" y="1"/>
                  </a:moveTo>
                  <a:cubicBezTo>
                    <a:pt x="5435" y="2044"/>
                    <a:pt x="1" y="8802"/>
                    <a:pt x="1" y="16815"/>
                  </a:cubicBezTo>
                  <a:cubicBezTo>
                    <a:pt x="1" y="25501"/>
                    <a:pt x="6341" y="32700"/>
                    <a:pt x="14632" y="34024"/>
                  </a:cubicBezTo>
                  <a:cubicBezTo>
                    <a:pt x="20693" y="30958"/>
                    <a:pt x="24850" y="24688"/>
                    <a:pt x="24850" y="17419"/>
                  </a:cubicBezTo>
                  <a:cubicBezTo>
                    <a:pt x="24850" y="9476"/>
                    <a:pt x="19857" y="2671"/>
                    <a:pt x="12844"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
            <p:cNvSpPr/>
            <p:nvPr/>
          </p:nvSpPr>
          <p:spPr>
            <a:xfrm>
              <a:off x="2002684" y="4464024"/>
              <a:ext cx="42" cy="42"/>
            </a:xfrm>
            <a:custGeom>
              <a:rect b="b" l="l" r="r" t="t"/>
              <a:pathLst>
                <a:path extrusionOk="0" h="1" w="1">
                  <a:moveTo>
                    <a:pt x="0" y="0"/>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4"/>
            <p:cNvSpPr/>
            <p:nvPr/>
          </p:nvSpPr>
          <p:spPr>
            <a:xfrm>
              <a:off x="1355542" y="4142883"/>
              <a:ext cx="196607" cy="254977"/>
            </a:xfrm>
            <a:custGeom>
              <a:rect b="b" l="l" r="r" t="t"/>
              <a:pathLst>
                <a:path extrusionOk="0" h="6085" w="4692">
                  <a:moveTo>
                    <a:pt x="999" y="93"/>
                  </a:moveTo>
                  <a:cubicBezTo>
                    <a:pt x="1" y="604"/>
                    <a:pt x="1278" y="3646"/>
                    <a:pt x="2996" y="5202"/>
                  </a:cubicBezTo>
                  <a:cubicBezTo>
                    <a:pt x="3414" y="5551"/>
                    <a:pt x="3832" y="5829"/>
                    <a:pt x="4297" y="6062"/>
                  </a:cubicBezTo>
                  <a:cubicBezTo>
                    <a:pt x="4390" y="6085"/>
                    <a:pt x="4460" y="6085"/>
                    <a:pt x="4506" y="6062"/>
                  </a:cubicBezTo>
                  <a:cubicBezTo>
                    <a:pt x="4622" y="5992"/>
                    <a:pt x="4692" y="5829"/>
                    <a:pt x="4552" y="5690"/>
                  </a:cubicBezTo>
                  <a:cubicBezTo>
                    <a:pt x="3925" y="4900"/>
                    <a:pt x="3391" y="4064"/>
                    <a:pt x="2996" y="3159"/>
                  </a:cubicBezTo>
                  <a:cubicBezTo>
                    <a:pt x="2369" y="1649"/>
                    <a:pt x="2160" y="116"/>
                    <a:pt x="1533" y="0"/>
                  </a:cubicBezTo>
                  <a:cubicBezTo>
                    <a:pt x="1324" y="0"/>
                    <a:pt x="1115" y="23"/>
                    <a:pt x="999" y="93"/>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p:nvPr/>
          </p:nvSpPr>
          <p:spPr>
            <a:xfrm>
              <a:off x="1550179" y="3376026"/>
              <a:ext cx="995561" cy="1026695"/>
            </a:xfrm>
            <a:custGeom>
              <a:rect b="b" l="l" r="r" t="t"/>
              <a:pathLst>
                <a:path extrusionOk="0" h="24502" w="23759">
                  <a:moveTo>
                    <a:pt x="23758" y="12263"/>
                  </a:moveTo>
                  <a:cubicBezTo>
                    <a:pt x="23758" y="19021"/>
                    <a:pt x="18440" y="24502"/>
                    <a:pt x="11891" y="24502"/>
                  </a:cubicBezTo>
                  <a:cubicBezTo>
                    <a:pt x="5319" y="24502"/>
                    <a:pt x="0" y="19021"/>
                    <a:pt x="0" y="12263"/>
                  </a:cubicBezTo>
                  <a:cubicBezTo>
                    <a:pt x="0" y="5482"/>
                    <a:pt x="5319" y="1"/>
                    <a:pt x="11891" y="1"/>
                  </a:cubicBezTo>
                  <a:cubicBezTo>
                    <a:pt x="18440" y="1"/>
                    <a:pt x="23758" y="5482"/>
                    <a:pt x="23758"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p:nvPr/>
          </p:nvSpPr>
          <p:spPr>
            <a:xfrm>
              <a:off x="1374021" y="4236284"/>
              <a:ext cx="401971" cy="210267"/>
            </a:xfrm>
            <a:custGeom>
              <a:rect b="b" l="l" r="r" t="t"/>
              <a:pathLst>
                <a:path extrusionOk="0" h="5018" w="9593">
                  <a:moveTo>
                    <a:pt x="7990" y="5017"/>
                  </a:moveTo>
                  <a:lnTo>
                    <a:pt x="1603" y="5017"/>
                  </a:lnTo>
                  <a:cubicBezTo>
                    <a:pt x="721" y="5017"/>
                    <a:pt x="1" y="4320"/>
                    <a:pt x="1" y="3438"/>
                  </a:cubicBezTo>
                  <a:lnTo>
                    <a:pt x="1" y="1603"/>
                  </a:lnTo>
                  <a:cubicBezTo>
                    <a:pt x="1" y="721"/>
                    <a:pt x="698" y="1"/>
                    <a:pt x="1603" y="1"/>
                  </a:cubicBezTo>
                  <a:lnTo>
                    <a:pt x="7990" y="1"/>
                  </a:lnTo>
                  <a:cubicBezTo>
                    <a:pt x="8849" y="1"/>
                    <a:pt x="9592" y="697"/>
                    <a:pt x="9592" y="1603"/>
                  </a:cubicBezTo>
                  <a:lnTo>
                    <a:pt x="9592" y="3438"/>
                  </a:lnTo>
                  <a:cubicBezTo>
                    <a:pt x="9546" y="4320"/>
                    <a:pt x="8849" y="5017"/>
                    <a:pt x="7990" y="5017"/>
                  </a:cubicBezTo>
                  <a:close/>
                </a:path>
              </a:pathLst>
            </a:custGeom>
            <a:solidFill>
              <a:srgbClr val="CECECE"/>
            </a:solidFill>
            <a:ln cap="flat" cmpd="sng" w="11025">
              <a:solidFill>
                <a:schemeClr val="accent5"/>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a:off x="2165182" y="4368654"/>
              <a:ext cx="49696" cy="96376"/>
            </a:xfrm>
            <a:custGeom>
              <a:rect b="b" l="l" r="r" t="t"/>
              <a:pathLst>
                <a:path extrusionOk="0" h="2300" w="1186">
                  <a:moveTo>
                    <a:pt x="419" y="0"/>
                  </a:moveTo>
                  <a:cubicBezTo>
                    <a:pt x="326" y="0"/>
                    <a:pt x="256" y="93"/>
                    <a:pt x="256" y="186"/>
                  </a:cubicBezTo>
                  <a:lnTo>
                    <a:pt x="1" y="2137"/>
                  </a:lnTo>
                  <a:cubicBezTo>
                    <a:pt x="1" y="2206"/>
                    <a:pt x="71" y="2299"/>
                    <a:pt x="163" y="2299"/>
                  </a:cubicBezTo>
                  <a:lnTo>
                    <a:pt x="976" y="2299"/>
                  </a:lnTo>
                  <a:cubicBezTo>
                    <a:pt x="1069" y="2299"/>
                    <a:pt x="1162" y="2206"/>
                    <a:pt x="1185" y="2137"/>
                  </a:cubicBezTo>
                  <a:lnTo>
                    <a:pt x="930" y="186"/>
                  </a:lnTo>
                  <a:cubicBezTo>
                    <a:pt x="930" y="93"/>
                    <a:pt x="837" y="0"/>
                    <a:pt x="744"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a:off x="1782738" y="3920004"/>
              <a:ext cx="184958" cy="150891"/>
            </a:xfrm>
            <a:custGeom>
              <a:rect b="b" l="l" r="r" t="t"/>
              <a:pathLst>
                <a:path extrusionOk="0" h="3601" w="4414">
                  <a:moveTo>
                    <a:pt x="2207" y="1"/>
                  </a:moveTo>
                  <a:cubicBezTo>
                    <a:pt x="999" y="1"/>
                    <a:pt x="1" y="814"/>
                    <a:pt x="1" y="1789"/>
                  </a:cubicBezTo>
                  <a:cubicBezTo>
                    <a:pt x="1" y="2788"/>
                    <a:pt x="999" y="3601"/>
                    <a:pt x="2207" y="3601"/>
                  </a:cubicBezTo>
                  <a:cubicBezTo>
                    <a:pt x="3415" y="3601"/>
                    <a:pt x="4413" y="2788"/>
                    <a:pt x="4413" y="1789"/>
                  </a:cubicBezTo>
                  <a:cubicBezTo>
                    <a:pt x="4413" y="814"/>
                    <a:pt x="3415"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rot="-199880">
              <a:off x="2402555" y="3920005"/>
              <a:ext cx="135306" cy="150894"/>
            </a:xfrm>
            <a:custGeom>
              <a:rect b="b" l="l" r="r" t="t"/>
              <a:pathLst>
                <a:path extrusionOk="0" h="3601" w="3229">
                  <a:moveTo>
                    <a:pt x="2207" y="1"/>
                  </a:moveTo>
                  <a:cubicBezTo>
                    <a:pt x="999" y="1"/>
                    <a:pt x="0" y="814"/>
                    <a:pt x="0" y="1812"/>
                  </a:cubicBezTo>
                  <a:cubicBezTo>
                    <a:pt x="0" y="2788"/>
                    <a:pt x="976" y="3601"/>
                    <a:pt x="2207" y="3601"/>
                  </a:cubicBezTo>
                  <a:lnTo>
                    <a:pt x="2346" y="3601"/>
                  </a:lnTo>
                  <a:cubicBezTo>
                    <a:pt x="2810" y="2532"/>
                    <a:pt x="3112" y="1394"/>
                    <a:pt x="3228" y="210"/>
                  </a:cubicBezTo>
                  <a:cubicBezTo>
                    <a:pt x="2903" y="71"/>
                    <a:pt x="257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a:off x="2050369" y="3851912"/>
              <a:ext cx="90551" cy="89546"/>
            </a:xfrm>
            <a:custGeom>
              <a:rect b="b" l="l" r="r" t="t"/>
              <a:pathLst>
                <a:path extrusionOk="0" h="2137" w="2161">
                  <a:moveTo>
                    <a:pt x="1069" y="0"/>
                  </a:moveTo>
                  <a:cubicBezTo>
                    <a:pt x="488" y="0"/>
                    <a:pt x="0" y="488"/>
                    <a:pt x="0" y="1068"/>
                  </a:cubicBezTo>
                  <a:cubicBezTo>
                    <a:pt x="0" y="1672"/>
                    <a:pt x="488" y="2137"/>
                    <a:pt x="1069" y="2137"/>
                  </a:cubicBezTo>
                  <a:cubicBezTo>
                    <a:pt x="1673" y="2137"/>
                    <a:pt x="2160" y="1672"/>
                    <a:pt x="2160" y="1068"/>
                  </a:cubicBezTo>
                  <a:cubicBezTo>
                    <a:pt x="2160" y="488"/>
                    <a:pt x="1673" y="0"/>
                    <a:pt x="10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p:nvPr/>
          </p:nvSpPr>
          <p:spPr>
            <a:xfrm>
              <a:off x="2282928" y="3851912"/>
              <a:ext cx="89588" cy="89546"/>
            </a:xfrm>
            <a:custGeom>
              <a:rect b="b" l="l" r="r" t="t"/>
              <a:pathLst>
                <a:path extrusionOk="0" h="2137" w="2138">
                  <a:moveTo>
                    <a:pt x="1069" y="0"/>
                  </a:moveTo>
                  <a:cubicBezTo>
                    <a:pt x="465" y="0"/>
                    <a:pt x="1" y="488"/>
                    <a:pt x="1" y="1068"/>
                  </a:cubicBezTo>
                  <a:cubicBezTo>
                    <a:pt x="1" y="1672"/>
                    <a:pt x="465" y="2137"/>
                    <a:pt x="1069" y="2137"/>
                  </a:cubicBezTo>
                  <a:cubicBezTo>
                    <a:pt x="1673" y="2137"/>
                    <a:pt x="2138" y="1672"/>
                    <a:pt x="2138" y="1068"/>
                  </a:cubicBezTo>
                  <a:cubicBezTo>
                    <a:pt x="2138" y="488"/>
                    <a:pt x="1673" y="0"/>
                    <a:pt x="10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a:off x="2006581" y="3768191"/>
              <a:ext cx="178128" cy="29248"/>
            </a:xfrm>
            <a:custGeom>
              <a:rect b="b" l="l" r="r" t="t"/>
              <a:pathLst>
                <a:path extrusionOk="0" h="698" w="4251">
                  <a:moveTo>
                    <a:pt x="349" y="1"/>
                  </a:moveTo>
                  <a:cubicBezTo>
                    <a:pt x="140" y="1"/>
                    <a:pt x="0" y="140"/>
                    <a:pt x="0" y="349"/>
                  </a:cubicBezTo>
                  <a:cubicBezTo>
                    <a:pt x="0" y="558"/>
                    <a:pt x="140" y="698"/>
                    <a:pt x="349" y="698"/>
                  </a:cubicBezTo>
                  <a:lnTo>
                    <a:pt x="3902" y="698"/>
                  </a:lnTo>
                  <a:cubicBezTo>
                    <a:pt x="4088" y="698"/>
                    <a:pt x="4250" y="558"/>
                    <a:pt x="4250" y="349"/>
                  </a:cubicBezTo>
                  <a:cubicBezTo>
                    <a:pt x="4250" y="140"/>
                    <a:pt x="4088" y="1"/>
                    <a:pt x="39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p:nvPr/>
          </p:nvSpPr>
          <p:spPr>
            <a:xfrm>
              <a:off x="2239140" y="3768191"/>
              <a:ext cx="177164" cy="29248"/>
            </a:xfrm>
            <a:custGeom>
              <a:rect b="b" l="l" r="r" t="t"/>
              <a:pathLst>
                <a:path extrusionOk="0" h="698" w="4228">
                  <a:moveTo>
                    <a:pt x="349" y="1"/>
                  </a:moveTo>
                  <a:cubicBezTo>
                    <a:pt x="140" y="1"/>
                    <a:pt x="1" y="140"/>
                    <a:pt x="1" y="349"/>
                  </a:cubicBezTo>
                  <a:cubicBezTo>
                    <a:pt x="1" y="558"/>
                    <a:pt x="140" y="698"/>
                    <a:pt x="349" y="698"/>
                  </a:cubicBezTo>
                  <a:lnTo>
                    <a:pt x="3879" y="698"/>
                  </a:lnTo>
                  <a:cubicBezTo>
                    <a:pt x="4065" y="698"/>
                    <a:pt x="4228" y="558"/>
                    <a:pt x="4228" y="349"/>
                  </a:cubicBezTo>
                  <a:cubicBezTo>
                    <a:pt x="4228" y="140"/>
                    <a:pt x="4088" y="1"/>
                    <a:pt x="38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
            <p:cNvSpPr/>
            <p:nvPr/>
          </p:nvSpPr>
          <p:spPr>
            <a:xfrm>
              <a:off x="2184667" y="3983277"/>
              <a:ext cx="67170" cy="29248"/>
            </a:xfrm>
            <a:custGeom>
              <a:rect b="b" l="l" r="r" t="t"/>
              <a:pathLst>
                <a:path extrusionOk="0" h="698" w="1603">
                  <a:moveTo>
                    <a:pt x="349" y="0"/>
                  </a:moveTo>
                  <a:cubicBezTo>
                    <a:pt x="140" y="0"/>
                    <a:pt x="0" y="140"/>
                    <a:pt x="0" y="349"/>
                  </a:cubicBezTo>
                  <a:cubicBezTo>
                    <a:pt x="0" y="558"/>
                    <a:pt x="140" y="697"/>
                    <a:pt x="349" y="697"/>
                  </a:cubicBezTo>
                  <a:lnTo>
                    <a:pt x="1278" y="697"/>
                  </a:lnTo>
                  <a:cubicBezTo>
                    <a:pt x="1463" y="697"/>
                    <a:pt x="1603" y="558"/>
                    <a:pt x="1603" y="349"/>
                  </a:cubicBezTo>
                  <a:cubicBezTo>
                    <a:pt x="1603" y="140"/>
                    <a:pt x="1463" y="0"/>
                    <a:pt x="12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4"/>
            <p:cNvSpPr/>
            <p:nvPr/>
          </p:nvSpPr>
          <p:spPr>
            <a:xfrm>
              <a:off x="1531700" y="3403262"/>
              <a:ext cx="42" cy="277395"/>
            </a:xfrm>
            <a:custGeom>
              <a:rect b="b" l="l" r="r" t="t"/>
              <a:pathLst>
                <a:path extrusionOk="0" fill="none" h="6620" w="1">
                  <a:moveTo>
                    <a:pt x="0" y="1"/>
                  </a:moveTo>
                  <a:lnTo>
                    <a:pt x="0"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4"/>
            <p:cNvSpPr/>
            <p:nvPr/>
          </p:nvSpPr>
          <p:spPr>
            <a:xfrm>
              <a:off x="1606622" y="3403262"/>
              <a:ext cx="42" cy="368868"/>
            </a:xfrm>
            <a:custGeom>
              <a:rect b="b" l="l" r="r" t="t"/>
              <a:pathLst>
                <a:path extrusionOk="0" fill="none" h="8803" w="1">
                  <a:moveTo>
                    <a:pt x="0" y="1"/>
                  </a:moveTo>
                  <a:lnTo>
                    <a:pt x="0"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4"/>
            <p:cNvSpPr/>
            <p:nvPr/>
          </p:nvSpPr>
          <p:spPr>
            <a:xfrm>
              <a:off x="1680580" y="3403262"/>
              <a:ext cx="42" cy="520680"/>
            </a:xfrm>
            <a:custGeom>
              <a:rect b="b" l="l" r="r" t="t"/>
              <a:pathLst>
                <a:path extrusionOk="0" fill="none" h="12426" w="1">
                  <a:moveTo>
                    <a:pt x="0" y="1"/>
                  </a:moveTo>
                  <a:lnTo>
                    <a:pt x="0"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1754538" y="3403262"/>
              <a:ext cx="42" cy="277395"/>
            </a:xfrm>
            <a:custGeom>
              <a:rect b="b" l="l" r="r" t="t"/>
              <a:pathLst>
                <a:path extrusionOk="0" fill="none" h="6620" w="1">
                  <a:moveTo>
                    <a:pt x="0" y="1"/>
                  </a:moveTo>
                  <a:lnTo>
                    <a:pt x="0"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1228075" y="3949210"/>
              <a:ext cx="195643" cy="255982"/>
            </a:xfrm>
            <a:custGeom>
              <a:rect b="b" l="l" r="r" t="t"/>
              <a:pathLst>
                <a:path extrusionOk="0" h="6109" w="4669">
                  <a:moveTo>
                    <a:pt x="999" y="93"/>
                  </a:moveTo>
                  <a:cubicBezTo>
                    <a:pt x="0" y="604"/>
                    <a:pt x="1278" y="3670"/>
                    <a:pt x="2996" y="5203"/>
                  </a:cubicBezTo>
                  <a:cubicBezTo>
                    <a:pt x="3391" y="5551"/>
                    <a:pt x="3832" y="5830"/>
                    <a:pt x="4297" y="6062"/>
                  </a:cubicBezTo>
                  <a:cubicBezTo>
                    <a:pt x="4390" y="6108"/>
                    <a:pt x="4436" y="6108"/>
                    <a:pt x="4506" y="6062"/>
                  </a:cubicBezTo>
                  <a:cubicBezTo>
                    <a:pt x="4622" y="6016"/>
                    <a:pt x="4668" y="5830"/>
                    <a:pt x="4552" y="5690"/>
                  </a:cubicBezTo>
                  <a:cubicBezTo>
                    <a:pt x="3925" y="4901"/>
                    <a:pt x="3391" y="4065"/>
                    <a:pt x="2996" y="3159"/>
                  </a:cubicBezTo>
                  <a:cubicBezTo>
                    <a:pt x="2346" y="1649"/>
                    <a:pt x="2137" y="117"/>
                    <a:pt x="1533" y="1"/>
                  </a:cubicBezTo>
                  <a:cubicBezTo>
                    <a:pt x="1347" y="1"/>
                    <a:pt x="1138" y="1"/>
                    <a:pt x="999" y="9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1305929" y="3533663"/>
              <a:ext cx="91515" cy="122691"/>
            </a:xfrm>
            <a:custGeom>
              <a:rect b="b" l="l" r="r" t="t"/>
              <a:pathLst>
                <a:path extrusionOk="0" h="2928" w="2184">
                  <a:moveTo>
                    <a:pt x="1951" y="373"/>
                  </a:moveTo>
                  <a:cubicBezTo>
                    <a:pt x="1765" y="117"/>
                    <a:pt x="1533" y="1"/>
                    <a:pt x="1301" y="1"/>
                  </a:cubicBezTo>
                  <a:cubicBezTo>
                    <a:pt x="1231" y="1"/>
                    <a:pt x="1138" y="1"/>
                    <a:pt x="1068" y="24"/>
                  </a:cubicBezTo>
                  <a:cubicBezTo>
                    <a:pt x="488" y="233"/>
                    <a:pt x="0" y="1092"/>
                    <a:pt x="23" y="1929"/>
                  </a:cubicBezTo>
                  <a:cubicBezTo>
                    <a:pt x="23" y="2207"/>
                    <a:pt x="116" y="2463"/>
                    <a:pt x="209" y="2695"/>
                  </a:cubicBezTo>
                  <a:cubicBezTo>
                    <a:pt x="302" y="2834"/>
                    <a:pt x="441" y="2927"/>
                    <a:pt x="581" y="2927"/>
                  </a:cubicBezTo>
                  <a:lnTo>
                    <a:pt x="604" y="2927"/>
                  </a:lnTo>
                  <a:cubicBezTo>
                    <a:pt x="767" y="2927"/>
                    <a:pt x="836" y="2811"/>
                    <a:pt x="883" y="2695"/>
                  </a:cubicBezTo>
                  <a:cubicBezTo>
                    <a:pt x="929" y="2347"/>
                    <a:pt x="1045" y="2021"/>
                    <a:pt x="1254" y="1743"/>
                  </a:cubicBezTo>
                  <a:cubicBezTo>
                    <a:pt x="1370" y="1580"/>
                    <a:pt x="1486" y="1441"/>
                    <a:pt x="1626" y="1301"/>
                  </a:cubicBezTo>
                  <a:cubicBezTo>
                    <a:pt x="1881" y="1000"/>
                    <a:pt x="2183" y="698"/>
                    <a:pt x="1951" y="37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1381815" y="3573596"/>
              <a:ext cx="64278" cy="82757"/>
            </a:xfrm>
            <a:custGeom>
              <a:rect b="b" l="l" r="r" t="t"/>
              <a:pathLst>
                <a:path extrusionOk="0" h="1975" w="1534">
                  <a:moveTo>
                    <a:pt x="1348" y="256"/>
                  </a:moveTo>
                  <a:cubicBezTo>
                    <a:pt x="1278" y="93"/>
                    <a:pt x="1092" y="0"/>
                    <a:pt x="883" y="0"/>
                  </a:cubicBezTo>
                  <a:cubicBezTo>
                    <a:pt x="837" y="0"/>
                    <a:pt x="767" y="0"/>
                    <a:pt x="721" y="23"/>
                  </a:cubicBezTo>
                  <a:cubicBezTo>
                    <a:pt x="349" y="163"/>
                    <a:pt x="1" y="743"/>
                    <a:pt x="24" y="1277"/>
                  </a:cubicBezTo>
                  <a:cubicBezTo>
                    <a:pt x="24" y="1440"/>
                    <a:pt x="47" y="1626"/>
                    <a:pt x="117" y="1765"/>
                  </a:cubicBezTo>
                  <a:cubicBezTo>
                    <a:pt x="163" y="1881"/>
                    <a:pt x="279" y="1974"/>
                    <a:pt x="419" y="1974"/>
                  </a:cubicBezTo>
                  <a:lnTo>
                    <a:pt x="465" y="1974"/>
                  </a:lnTo>
                  <a:cubicBezTo>
                    <a:pt x="581" y="1974"/>
                    <a:pt x="697" y="1881"/>
                    <a:pt x="721" y="1742"/>
                  </a:cubicBezTo>
                  <a:cubicBezTo>
                    <a:pt x="744" y="1533"/>
                    <a:pt x="813" y="1370"/>
                    <a:pt x="930" y="1185"/>
                  </a:cubicBezTo>
                  <a:cubicBezTo>
                    <a:pt x="999" y="1092"/>
                    <a:pt x="1069" y="1022"/>
                    <a:pt x="1162" y="929"/>
                  </a:cubicBezTo>
                  <a:cubicBezTo>
                    <a:pt x="1301" y="743"/>
                    <a:pt x="1533" y="511"/>
                    <a:pt x="1348" y="256"/>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24"/>
          <p:cNvGrpSpPr/>
          <p:nvPr/>
        </p:nvGrpSpPr>
        <p:grpSpPr>
          <a:xfrm>
            <a:off x="2368278" y="3632502"/>
            <a:ext cx="1175894" cy="1256981"/>
            <a:chOff x="1577875" y="1935775"/>
            <a:chExt cx="917950" cy="981250"/>
          </a:xfrm>
        </p:grpSpPr>
        <p:sp>
          <p:nvSpPr>
            <p:cNvPr id="323" name="Google Shape;323;p24"/>
            <p:cNvSpPr/>
            <p:nvPr/>
          </p:nvSpPr>
          <p:spPr>
            <a:xfrm>
              <a:off x="2078925" y="2678375"/>
              <a:ext cx="276400" cy="222400"/>
            </a:xfrm>
            <a:custGeom>
              <a:rect b="b" l="l" r="r" t="t"/>
              <a:pathLst>
                <a:path extrusionOk="0" h="8896" w="11056">
                  <a:moveTo>
                    <a:pt x="8292" y="0"/>
                  </a:moveTo>
                  <a:cubicBezTo>
                    <a:pt x="5366" y="0"/>
                    <a:pt x="1" y="1208"/>
                    <a:pt x="163" y="2253"/>
                  </a:cubicBezTo>
                  <a:lnTo>
                    <a:pt x="860" y="6782"/>
                  </a:lnTo>
                  <a:cubicBezTo>
                    <a:pt x="1069" y="8036"/>
                    <a:pt x="2161" y="8895"/>
                    <a:pt x="3392" y="8895"/>
                  </a:cubicBezTo>
                  <a:cubicBezTo>
                    <a:pt x="3531" y="8895"/>
                    <a:pt x="3717" y="8895"/>
                    <a:pt x="3856" y="8872"/>
                  </a:cubicBezTo>
                  <a:lnTo>
                    <a:pt x="8687" y="8036"/>
                  </a:lnTo>
                  <a:cubicBezTo>
                    <a:pt x="10103" y="7804"/>
                    <a:pt x="11055" y="6457"/>
                    <a:pt x="10777" y="5040"/>
                  </a:cubicBezTo>
                  <a:lnTo>
                    <a:pt x="10103" y="511"/>
                  </a:lnTo>
                  <a:cubicBezTo>
                    <a:pt x="10057" y="140"/>
                    <a:pt x="9337" y="0"/>
                    <a:pt x="82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2071375" y="2672575"/>
              <a:ext cx="289750" cy="234000"/>
            </a:xfrm>
            <a:custGeom>
              <a:rect b="b" l="l" r="r" t="t"/>
              <a:pathLst>
                <a:path extrusionOk="0" h="9360" w="11590">
                  <a:moveTo>
                    <a:pt x="8594" y="465"/>
                  </a:moveTo>
                  <a:cubicBezTo>
                    <a:pt x="9662" y="465"/>
                    <a:pt x="10150" y="627"/>
                    <a:pt x="10196" y="813"/>
                  </a:cubicBezTo>
                  <a:cubicBezTo>
                    <a:pt x="10359" y="1905"/>
                    <a:pt x="10893" y="5295"/>
                    <a:pt x="10893" y="5342"/>
                  </a:cubicBezTo>
                  <a:cubicBezTo>
                    <a:pt x="11125" y="6619"/>
                    <a:pt x="10266" y="7827"/>
                    <a:pt x="8965" y="8059"/>
                  </a:cubicBezTo>
                  <a:lnTo>
                    <a:pt x="4112" y="8895"/>
                  </a:lnTo>
                  <a:cubicBezTo>
                    <a:pt x="3972" y="8941"/>
                    <a:pt x="3856" y="8941"/>
                    <a:pt x="3717" y="8941"/>
                  </a:cubicBezTo>
                  <a:cubicBezTo>
                    <a:pt x="2579" y="8941"/>
                    <a:pt x="1603" y="8129"/>
                    <a:pt x="1394" y="6991"/>
                  </a:cubicBezTo>
                  <a:cubicBezTo>
                    <a:pt x="1394" y="6967"/>
                    <a:pt x="860" y="3553"/>
                    <a:pt x="698" y="2462"/>
                  </a:cubicBezTo>
                  <a:cubicBezTo>
                    <a:pt x="628" y="2090"/>
                    <a:pt x="2463" y="1254"/>
                    <a:pt x="5575" y="743"/>
                  </a:cubicBezTo>
                  <a:cubicBezTo>
                    <a:pt x="6875" y="511"/>
                    <a:pt x="7874" y="465"/>
                    <a:pt x="8594" y="465"/>
                  </a:cubicBezTo>
                  <a:close/>
                  <a:moveTo>
                    <a:pt x="8594" y="0"/>
                  </a:moveTo>
                  <a:cubicBezTo>
                    <a:pt x="7525" y="0"/>
                    <a:pt x="6248" y="163"/>
                    <a:pt x="5482" y="279"/>
                  </a:cubicBezTo>
                  <a:cubicBezTo>
                    <a:pt x="4553" y="418"/>
                    <a:pt x="1" y="1254"/>
                    <a:pt x="233" y="2508"/>
                  </a:cubicBezTo>
                  <a:cubicBezTo>
                    <a:pt x="419" y="3623"/>
                    <a:pt x="930" y="7014"/>
                    <a:pt x="930" y="7037"/>
                  </a:cubicBezTo>
                  <a:cubicBezTo>
                    <a:pt x="1162" y="8384"/>
                    <a:pt x="2323" y="9359"/>
                    <a:pt x="3694" y="9359"/>
                  </a:cubicBezTo>
                  <a:cubicBezTo>
                    <a:pt x="3833" y="9359"/>
                    <a:pt x="4019" y="9359"/>
                    <a:pt x="4181" y="9336"/>
                  </a:cubicBezTo>
                  <a:lnTo>
                    <a:pt x="9035" y="8500"/>
                  </a:lnTo>
                  <a:cubicBezTo>
                    <a:pt x="10568" y="8245"/>
                    <a:pt x="11590" y="6782"/>
                    <a:pt x="11311" y="5249"/>
                  </a:cubicBezTo>
                  <a:cubicBezTo>
                    <a:pt x="11311" y="5226"/>
                    <a:pt x="10800" y="1812"/>
                    <a:pt x="10637" y="697"/>
                  </a:cubicBezTo>
                  <a:cubicBezTo>
                    <a:pt x="10568" y="140"/>
                    <a:pt x="9662" y="0"/>
                    <a:pt x="8594" y="0"/>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1736950" y="2667925"/>
              <a:ext cx="300200" cy="243300"/>
            </a:xfrm>
            <a:custGeom>
              <a:rect b="b" l="l" r="r" t="t"/>
              <a:pathLst>
                <a:path extrusionOk="0" h="9732" w="12008">
                  <a:moveTo>
                    <a:pt x="2950" y="0"/>
                  </a:moveTo>
                  <a:cubicBezTo>
                    <a:pt x="2486" y="0"/>
                    <a:pt x="2207" y="93"/>
                    <a:pt x="2114" y="326"/>
                  </a:cubicBezTo>
                  <a:cubicBezTo>
                    <a:pt x="1720" y="1394"/>
                    <a:pt x="465" y="4599"/>
                    <a:pt x="465" y="4599"/>
                  </a:cubicBezTo>
                  <a:cubicBezTo>
                    <a:pt x="1" y="5922"/>
                    <a:pt x="674" y="7409"/>
                    <a:pt x="2021" y="7897"/>
                  </a:cubicBezTo>
                  <a:lnTo>
                    <a:pt x="6666" y="9592"/>
                  </a:lnTo>
                  <a:cubicBezTo>
                    <a:pt x="6968" y="9708"/>
                    <a:pt x="7247" y="9731"/>
                    <a:pt x="7549" y="9731"/>
                  </a:cubicBezTo>
                  <a:cubicBezTo>
                    <a:pt x="8594" y="9731"/>
                    <a:pt x="9569" y="9081"/>
                    <a:pt x="9987" y="8036"/>
                  </a:cubicBezTo>
                  <a:cubicBezTo>
                    <a:pt x="9987" y="8036"/>
                    <a:pt x="11241" y="4831"/>
                    <a:pt x="11636" y="3786"/>
                  </a:cubicBezTo>
                  <a:cubicBezTo>
                    <a:pt x="12008" y="2625"/>
                    <a:pt x="5366" y="0"/>
                    <a:pt x="2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4"/>
            <p:cNvSpPr/>
            <p:nvPr/>
          </p:nvSpPr>
          <p:spPr>
            <a:xfrm>
              <a:off x="1729425" y="2662125"/>
              <a:ext cx="304825" cy="254900"/>
            </a:xfrm>
            <a:custGeom>
              <a:rect b="b" l="l" r="r" t="t"/>
              <a:pathLst>
                <a:path extrusionOk="0" h="10196" w="12193">
                  <a:moveTo>
                    <a:pt x="3182" y="465"/>
                  </a:moveTo>
                  <a:lnTo>
                    <a:pt x="3251" y="465"/>
                  </a:lnTo>
                  <a:cubicBezTo>
                    <a:pt x="5295" y="465"/>
                    <a:pt x="10567" y="2439"/>
                    <a:pt x="11566" y="3623"/>
                  </a:cubicBezTo>
                  <a:cubicBezTo>
                    <a:pt x="11658" y="3739"/>
                    <a:pt x="11705" y="3832"/>
                    <a:pt x="11682" y="3902"/>
                  </a:cubicBezTo>
                  <a:cubicBezTo>
                    <a:pt x="11264" y="4970"/>
                    <a:pt x="10056" y="8129"/>
                    <a:pt x="10033" y="8152"/>
                  </a:cubicBezTo>
                  <a:cubicBezTo>
                    <a:pt x="9684" y="9127"/>
                    <a:pt x="8779" y="9708"/>
                    <a:pt x="7826" y="9708"/>
                  </a:cubicBezTo>
                  <a:cubicBezTo>
                    <a:pt x="7548" y="9708"/>
                    <a:pt x="7269" y="9638"/>
                    <a:pt x="7014" y="9545"/>
                  </a:cubicBezTo>
                  <a:lnTo>
                    <a:pt x="2369" y="7873"/>
                  </a:lnTo>
                  <a:cubicBezTo>
                    <a:pt x="1138" y="7409"/>
                    <a:pt x="511" y="6062"/>
                    <a:pt x="975" y="4854"/>
                  </a:cubicBezTo>
                  <a:cubicBezTo>
                    <a:pt x="975" y="4831"/>
                    <a:pt x="2206" y="1626"/>
                    <a:pt x="2624" y="581"/>
                  </a:cubicBezTo>
                  <a:cubicBezTo>
                    <a:pt x="2648" y="534"/>
                    <a:pt x="2764" y="488"/>
                    <a:pt x="2903" y="465"/>
                  </a:cubicBezTo>
                  <a:close/>
                  <a:moveTo>
                    <a:pt x="3228" y="0"/>
                  </a:moveTo>
                  <a:cubicBezTo>
                    <a:pt x="3089" y="0"/>
                    <a:pt x="2949" y="0"/>
                    <a:pt x="2833" y="23"/>
                  </a:cubicBezTo>
                  <a:cubicBezTo>
                    <a:pt x="2508" y="93"/>
                    <a:pt x="2276" y="232"/>
                    <a:pt x="2183" y="441"/>
                  </a:cubicBezTo>
                  <a:cubicBezTo>
                    <a:pt x="1788" y="1510"/>
                    <a:pt x="534" y="4668"/>
                    <a:pt x="534" y="4738"/>
                  </a:cubicBezTo>
                  <a:cubicBezTo>
                    <a:pt x="0" y="6178"/>
                    <a:pt x="766" y="7803"/>
                    <a:pt x="2206" y="8338"/>
                  </a:cubicBezTo>
                  <a:lnTo>
                    <a:pt x="6851" y="10010"/>
                  </a:lnTo>
                  <a:cubicBezTo>
                    <a:pt x="7176" y="10126"/>
                    <a:pt x="7478" y="10195"/>
                    <a:pt x="7826" y="10195"/>
                  </a:cubicBezTo>
                  <a:cubicBezTo>
                    <a:pt x="9011" y="10195"/>
                    <a:pt x="10056" y="9476"/>
                    <a:pt x="10451" y="8338"/>
                  </a:cubicBezTo>
                  <a:cubicBezTo>
                    <a:pt x="10451" y="8314"/>
                    <a:pt x="11705" y="5109"/>
                    <a:pt x="12123" y="4064"/>
                  </a:cubicBezTo>
                  <a:cubicBezTo>
                    <a:pt x="12193" y="3832"/>
                    <a:pt x="12146" y="3600"/>
                    <a:pt x="11937" y="3344"/>
                  </a:cubicBezTo>
                  <a:cubicBezTo>
                    <a:pt x="10869" y="2067"/>
                    <a:pt x="5411" y="0"/>
                    <a:pt x="3228" y="0"/>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4"/>
            <p:cNvSpPr/>
            <p:nvPr/>
          </p:nvSpPr>
          <p:spPr>
            <a:xfrm>
              <a:off x="1619100" y="1941600"/>
              <a:ext cx="872075" cy="871500"/>
            </a:xfrm>
            <a:custGeom>
              <a:rect b="b" l="l" r="r" t="t"/>
              <a:pathLst>
                <a:path extrusionOk="0" h="34860" w="34883">
                  <a:moveTo>
                    <a:pt x="17418" y="0"/>
                  </a:moveTo>
                  <a:cubicBezTo>
                    <a:pt x="7781" y="0"/>
                    <a:pt x="0" y="7803"/>
                    <a:pt x="0" y="17418"/>
                  </a:cubicBezTo>
                  <a:cubicBezTo>
                    <a:pt x="0" y="27056"/>
                    <a:pt x="7827" y="34859"/>
                    <a:pt x="17418" y="34859"/>
                  </a:cubicBezTo>
                  <a:cubicBezTo>
                    <a:pt x="27033" y="34859"/>
                    <a:pt x="34883" y="27056"/>
                    <a:pt x="34883" y="17418"/>
                  </a:cubicBezTo>
                  <a:cubicBezTo>
                    <a:pt x="34883" y="7827"/>
                    <a:pt x="27056" y="0"/>
                    <a:pt x="174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4"/>
            <p:cNvSpPr/>
            <p:nvPr/>
          </p:nvSpPr>
          <p:spPr>
            <a:xfrm>
              <a:off x="1862375" y="2017075"/>
              <a:ext cx="552750" cy="685125"/>
            </a:xfrm>
            <a:custGeom>
              <a:rect b="b" l="l" r="r" t="t"/>
              <a:pathLst>
                <a:path extrusionOk="0" h="27405" w="22110">
                  <a:moveTo>
                    <a:pt x="22109" y="13702"/>
                  </a:moveTo>
                  <a:cubicBezTo>
                    <a:pt x="22109" y="21273"/>
                    <a:pt x="17163" y="27405"/>
                    <a:pt x="11055" y="27405"/>
                  </a:cubicBezTo>
                  <a:cubicBezTo>
                    <a:pt x="4947" y="27405"/>
                    <a:pt x="0" y="21273"/>
                    <a:pt x="0" y="13702"/>
                  </a:cubicBezTo>
                  <a:cubicBezTo>
                    <a:pt x="0" y="6131"/>
                    <a:pt x="4947" y="0"/>
                    <a:pt x="11055" y="0"/>
                  </a:cubicBezTo>
                  <a:cubicBezTo>
                    <a:pt x="17163" y="0"/>
                    <a:pt x="22109" y="6131"/>
                    <a:pt x="22109" y="13702"/>
                  </a:cubicBezTo>
                  <a:close/>
                </a:path>
              </a:pathLst>
            </a:custGeom>
            <a:solidFill>
              <a:schemeClr val="accent5"/>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4"/>
            <p:cNvSpPr/>
            <p:nvPr/>
          </p:nvSpPr>
          <p:spPr>
            <a:xfrm>
              <a:off x="1577875" y="1935775"/>
              <a:ext cx="917950" cy="883700"/>
            </a:xfrm>
            <a:custGeom>
              <a:rect b="b" l="l" r="r" t="t"/>
              <a:pathLst>
                <a:path extrusionOk="0" h="35348" w="36718">
                  <a:moveTo>
                    <a:pt x="19067" y="465"/>
                  </a:moveTo>
                  <a:cubicBezTo>
                    <a:pt x="28589" y="465"/>
                    <a:pt x="36253" y="8153"/>
                    <a:pt x="36276" y="17674"/>
                  </a:cubicBezTo>
                  <a:cubicBezTo>
                    <a:pt x="36276" y="24642"/>
                    <a:pt x="32119" y="30912"/>
                    <a:pt x="25663" y="33560"/>
                  </a:cubicBezTo>
                  <a:cubicBezTo>
                    <a:pt x="23550" y="34419"/>
                    <a:pt x="21297" y="34860"/>
                    <a:pt x="19067" y="34860"/>
                  </a:cubicBezTo>
                  <a:cubicBezTo>
                    <a:pt x="14608" y="34860"/>
                    <a:pt x="10196" y="33118"/>
                    <a:pt x="6898" y="29821"/>
                  </a:cubicBezTo>
                  <a:cubicBezTo>
                    <a:pt x="1975" y="24874"/>
                    <a:pt x="512" y="17512"/>
                    <a:pt x="3182" y="11056"/>
                  </a:cubicBezTo>
                  <a:cubicBezTo>
                    <a:pt x="5830" y="4669"/>
                    <a:pt x="12100" y="465"/>
                    <a:pt x="19067" y="465"/>
                  </a:cubicBezTo>
                  <a:close/>
                  <a:moveTo>
                    <a:pt x="19067" y="1"/>
                  </a:moveTo>
                  <a:cubicBezTo>
                    <a:pt x="14492" y="1"/>
                    <a:pt x="9964" y="1789"/>
                    <a:pt x="6573" y="5157"/>
                  </a:cubicBezTo>
                  <a:cubicBezTo>
                    <a:pt x="1510" y="10219"/>
                    <a:pt x="1" y="17814"/>
                    <a:pt x="2741" y="24433"/>
                  </a:cubicBezTo>
                  <a:cubicBezTo>
                    <a:pt x="5458" y="31028"/>
                    <a:pt x="11914" y="35348"/>
                    <a:pt x="19044" y="35348"/>
                  </a:cubicBezTo>
                  <a:cubicBezTo>
                    <a:pt x="28798" y="35348"/>
                    <a:pt x="36694" y="27428"/>
                    <a:pt x="36718" y="17698"/>
                  </a:cubicBezTo>
                  <a:cubicBezTo>
                    <a:pt x="36718" y="10568"/>
                    <a:pt x="32421" y="4112"/>
                    <a:pt x="25802" y="1371"/>
                  </a:cubicBezTo>
                  <a:cubicBezTo>
                    <a:pt x="23666" y="465"/>
                    <a:pt x="21343" y="1"/>
                    <a:pt x="19067" y="1"/>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4"/>
            <p:cNvSpPr/>
            <p:nvPr/>
          </p:nvSpPr>
          <p:spPr>
            <a:xfrm>
              <a:off x="2375050" y="2141325"/>
              <a:ext cx="44725" cy="59825"/>
            </a:xfrm>
            <a:custGeom>
              <a:rect b="b" l="l" r="r" t="t"/>
              <a:pathLst>
                <a:path extrusionOk="0" h="2393" w="1789">
                  <a:moveTo>
                    <a:pt x="604" y="0"/>
                  </a:moveTo>
                  <a:cubicBezTo>
                    <a:pt x="418" y="0"/>
                    <a:pt x="256" y="70"/>
                    <a:pt x="139" y="302"/>
                  </a:cubicBezTo>
                  <a:cubicBezTo>
                    <a:pt x="0" y="604"/>
                    <a:pt x="534" y="860"/>
                    <a:pt x="952" y="1347"/>
                  </a:cubicBezTo>
                  <a:cubicBezTo>
                    <a:pt x="1184" y="1649"/>
                    <a:pt x="1347" y="1997"/>
                    <a:pt x="1440" y="2369"/>
                  </a:cubicBezTo>
                  <a:cubicBezTo>
                    <a:pt x="1440" y="2392"/>
                    <a:pt x="1463" y="2392"/>
                    <a:pt x="1533" y="2392"/>
                  </a:cubicBezTo>
                  <a:cubicBezTo>
                    <a:pt x="1579" y="2392"/>
                    <a:pt x="1695" y="2346"/>
                    <a:pt x="1695" y="2276"/>
                  </a:cubicBezTo>
                  <a:cubicBezTo>
                    <a:pt x="1765" y="2044"/>
                    <a:pt x="1788" y="1812"/>
                    <a:pt x="1788" y="1579"/>
                  </a:cubicBezTo>
                  <a:cubicBezTo>
                    <a:pt x="1742" y="813"/>
                    <a:pt x="1092" y="0"/>
                    <a:pt x="6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
            <p:cNvSpPr/>
            <p:nvPr/>
          </p:nvSpPr>
          <p:spPr>
            <a:xfrm>
              <a:off x="1867025" y="2396200"/>
              <a:ext cx="549850" cy="299625"/>
            </a:xfrm>
            <a:custGeom>
              <a:rect b="b" l="l" r="r" t="t"/>
              <a:pathLst>
                <a:path extrusionOk="0" h="11985" w="21994">
                  <a:moveTo>
                    <a:pt x="0" y="1"/>
                  </a:moveTo>
                  <a:lnTo>
                    <a:pt x="0" y="1"/>
                  </a:lnTo>
                  <a:cubicBezTo>
                    <a:pt x="23" y="186"/>
                    <a:pt x="23" y="395"/>
                    <a:pt x="47" y="558"/>
                  </a:cubicBezTo>
                  <a:cubicBezTo>
                    <a:pt x="1788" y="1208"/>
                    <a:pt x="5899" y="2509"/>
                    <a:pt x="10939" y="2602"/>
                  </a:cubicBezTo>
                  <a:lnTo>
                    <a:pt x="11519" y="2602"/>
                  </a:lnTo>
                  <a:cubicBezTo>
                    <a:pt x="13424" y="2602"/>
                    <a:pt x="15490" y="2416"/>
                    <a:pt x="17581" y="1951"/>
                  </a:cubicBezTo>
                  <a:lnTo>
                    <a:pt x="17581" y="1951"/>
                  </a:lnTo>
                  <a:cubicBezTo>
                    <a:pt x="17163" y="5853"/>
                    <a:pt x="15862" y="9383"/>
                    <a:pt x="13911" y="11984"/>
                  </a:cubicBezTo>
                  <a:cubicBezTo>
                    <a:pt x="14190" y="11891"/>
                    <a:pt x="14445" y="11775"/>
                    <a:pt x="14701" y="11659"/>
                  </a:cubicBezTo>
                  <a:cubicBezTo>
                    <a:pt x="16512" y="9035"/>
                    <a:pt x="17674" y="5574"/>
                    <a:pt x="18045" y="1835"/>
                  </a:cubicBezTo>
                  <a:cubicBezTo>
                    <a:pt x="19322" y="1510"/>
                    <a:pt x="20623" y="1115"/>
                    <a:pt x="21923" y="558"/>
                  </a:cubicBezTo>
                  <a:cubicBezTo>
                    <a:pt x="21970" y="395"/>
                    <a:pt x="21970" y="186"/>
                    <a:pt x="21993" y="1"/>
                  </a:cubicBezTo>
                  <a:lnTo>
                    <a:pt x="21993" y="1"/>
                  </a:lnTo>
                  <a:cubicBezTo>
                    <a:pt x="20693" y="535"/>
                    <a:pt x="19392" y="976"/>
                    <a:pt x="18068" y="1324"/>
                  </a:cubicBezTo>
                  <a:cubicBezTo>
                    <a:pt x="17929" y="1348"/>
                    <a:pt x="17743" y="1417"/>
                    <a:pt x="17604" y="1440"/>
                  </a:cubicBezTo>
                  <a:cubicBezTo>
                    <a:pt x="15467" y="1928"/>
                    <a:pt x="13354" y="2091"/>
                    <a:pt x="11357" y="2091"/>
                  </a:cubicBezTo>
                  <a:lnTo>
                    <a:pt x="10915" y="2091"/>
                  </a:lnTo>
                  <a:cubicBezTo>
                    <a:pt x="5736" y="2021"/>
                    <a:pt x="1533" y="628"/>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
            <p:cNvSpPr/>
            <p:nvPr/>
          </p:nvSpPr>
          <p:spPr>
            <a:xfrm>
              <a:off x="2141650" y="2702175"/>
              <a:ext cx="25" cy="25"/>
            </a:xfrm>
            <a:custGeom>
              <a:rect b="b" l="l" r="r" t="t"/>
              <a:pathLst>
                <a:path extrusionOk="0" h="1" w="1">
                  <a:moveTo>
                    <a:pt x="0" y="1"/>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p:nvPr/>
          </p:nvSpPr>
          <p:spPr>
            <a:xfrm>
              <a:off x="1624325" y="1954375"/>
              <a:ext cx="621275" cy="850600"/>
            </a:xfrm>
            <a:custGeom>
              <a:rect b="b" l="l" r="r" t="t"/>
              <a:pathLst>
                <a:path extrusionOk="0" h="34024" w="24851">
                  <a:moveTo>
                    <a:pt x="12820" y="0"/>
                  </a:moveTo>
                  <a:cubicBezTo>
                    <a:pt x="5435" y="2044"/>
                    <a:pt x="0" y="8802"/>
                    <a:pt x="0" y="16814"/>
                  </a:cubicBezTo>
                  <a:cubicBezTo>
                    <a:pt x="0" y="25500"/>
                    <a:pt x="6317" y="32699"/>
                    <a:pt x="14632" y="34023"/>
                  </a:cubicBezTo>
                  <a:cubicBezTo>
                    <a:pt x="20693" y="30981"/>
                    <a:pt x="24850" y="24687"/>
                    <a:pt x="24850" y="17418"/>
                  </a:cubicBezTo>
                  <a:cubicBezTo>
                    <a:pt x="24850" y="9475"/>
                    <a:pt x="19857" y="2671"/>
                    <a:pt x="12820"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4"/>
            <p:cNvSpPr/>
            <p:nvPr/>
          </p:nvSpPr>
          <p:spPr>
            <a:xfrm>
              <a:off x="1743925" y="2147700"/>
              <a:ext cx="54600" cy="73175"/>
            </a:xfrm>
            <a:custGeom>
              <a:rect b="b" l="l" r="r" t="t"/>
              <a:pathLst>
                <a:path extrusionOk="0" h="2927" w="2184">
                  <a:moveTo>
                    <a:pt x="1951" y="372"/>
                  </a:moveTo>
                  <a:cubicBezTo>
                    <a:pt x="1789" y="117"/>
                    <a:pt x="1557" y="1"/>
                    <a:pt x="1324" y="1"/>
                  </a:cubicBezTo>
                  <a:cubicBezTo>
                    <a:pt x="1231" y="1"/>
                    <a:pt x="1139" y="1"/>
                    <a:pt x="1092" y="24"/>
                  </a:cubicBezTo>
                  <a:cubicBezTo>
                    <a:pt x="512" y="233"/>
                    <a:pt x="1" y="1092"/>
                    <a:pt x="47" y="1951"/>
                  </a:cubicBezTo>
                  <a:cubicBezTo>
                    <a:pt x="47" y="2207"/>
                    <a:pt x="117" y="2462"/>
                    <a:pt x="210" y="2695"/>
                  </a:cubicBezTo>
                  <a:cubicBezTo>
                    <a:pt x="303" y="2834"/>
                    <a:pt x="442" y="2927"/>
                    <a:pt x="581" y="2927"/>
                  </a:cubicBezTo>
                  <a:lnTo>
                    <a:pt x="628" y="2927"/>
                  </a:lnTo>
                  <a:cubicBezTo>
                    <a:pt x="767" y="2927"/>
                    <a:pt x="860" y="2811"/>
                    <a:pt x="883" y="2695"/>
                  </a:cubicBezTo>
                  <a:cubicBezTo>
                    <a:pt x="930" y="2346"/>
                    <a:pt x="1046" y="2021"/>
                    <a:pt x="1255" y="1742"/>
                  </a:cubicBezTo>
                  <a:cubicBezTo>
                    <a:pt x="1371" y="1603"/>
                    <a:pt x="1487" y="1441"/>
                    <a:pt x="1626" y="1301"/>
                  </a:cubicBezTo>
                  <a:cubicBezTo>
                    <a:pt x="1905" y="1023"/>
                    <a:pt x="2184" y="697"/>
                    <a:pt x="1951" y="37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4"/>
            <p:cNvSpPr/>
            <p:nvPr/>
          </p:nvSpPr>
          <p:spPr>
            <a:xfrm>
              <a:off x="1788625" y="2170925"/>
              <a:ext cx="38350" cy="49375"/>
            </a:xfrm>
            <a:custGeom>
              <a:rect b="b" l="l" r="r" t="t"/>
              <a:pathLst>
                <a:path extrusionOk="0" h="1975" w="1534">
                  <a:moveTo>
                    <a:pt x="1348" y="256"/>
                  </a:moveTo>
                  <a:cubicBezTo>
                    <a:pt x="1278" y="70"/>
                    <a:pt x="1092" y="1"/>
                    <a:pt x="883" y="1"/>
                  </a:cubicBezTo>
                  <a:cubicBezTo>
                    <a:pt x="837" y="1"/>
                    <a:pt x="767" y="1"/>
                    <a:pt x="721" y="24"/>
                  </a:cubicBezTo>
                  <a:cubicBezTo>
                    <a:pt x="349" y="163"/>
                    <a:pt x="1" y="744"/>
                    <a:pt x="24" y="1278"/>
                  </a:cubicBezTo>
                  <a:cubicBezTo>
                    <a:pt x="24" y="1441"/>
                    <a:pt x="47" y="1626"/>
                    <a:pt x="117" y="1766"/>
                  </a:cubicBezTo>
                  <a:cubicBezTo>
                    <a:pt x="163" y="1882"/>
                    <a:pt x="280" y="1975"/>
                    <a:pt x="419" y="1975"/>
                  </a:cubicBezTo>
                  <a:lnTo>
                    <a:pt x="465" y="1975"/>
                  </a:lnTo>
                  <a:cubicBezTo>
                    <a:pt x="581" y="1975"/>
                    <a:pt x="698" y="1882"/>
                    <a:pt x="721" y="1742"/>
                  </a:cubicBezTo>
                  <a:cubicBezTo>
                    <a:pt x="744" y="1533"/>
                    <a:pt x="814" y="1371"/>
                    <a:pt x="930" y="1185"/>
                  </a:cubicBezTo>
                  <a:cubicBezTo>
                    <a:pt x="1000" y="1092"/>
                    <a:pt x="1069" y="1022"/>
                    <a:pt x="1162" y="930"/>
                  </a:cubicBezTo>
                  <a:cubicBezTo>
                    <a:pt x="1325" y="744"/>
                    <a:pt x="1534" y="512"/>
                    <a:pt x="1348" y="25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4"/>
            <p:cNvSpPr/>
            <p:nvPr/>
          </p:nvSpPr>
          <p:spPr>
            <a:xfrm>
              <a:off x="1754950" y="2510575"/>
              <a:ext cx="116725" cy="152150"/>
            </a:xfrm>
            <a:custGeom>
              <a:rect b="b" l="l" r="r" t="t"/>
              <a:pathLst>
                <a:path extrusionOk="0" h="6086" w="4669">
                  <a:moveTo>
                    <a:pt x="1000" y="70"/>
                  </a:moveTo>
                  <a:cubicBezTo>
                    <a:pt x="1" y="604"/>
                    <a:pt x="1278" y="3647"/>
                    <a:pt x="2997" y="5203"/>
                  </a:cubicBezTo>
                  <a:cubicBezTo>
                    <a:pt x="3392" y="5551"/>
                    <a:pt x="3833" y="5830"/>
                    <a:pt x="4297" y="6062"/>
                  </a:cubicBezTo>
                  <a:cubicBezTo>
                    <a:pt x="4390" y="6085"/>
                    <a:pt x="4437" y="6085"/>
                    <a:pt x="4506" y="6062"/>
                  </a:cubicBezTo>
                  <a:cubicBezTo>
                    <a:pt x="4622" y="6016"/>
                    <a:pt x="4669" y="5830"/>
                    <a:pt x="4553" y="5691"/>
                  </a:cubicBezTo>
                  <a:cubicBezTo>
                    <a:pt x="3926" y="4901"/>
                    <a:pt x="3392" y="4065"/>
                    <a:pt x="2997" y="3159"/>
                  </a:cubicBezTo>
                  <a:cubicBezTo>
                    <a:pt x="2347" y="1650"/>
                    <a:pt x="2137" y="117"/>
                    <a:pt x="1534" y="1"/>
                  </a:cubicBezTo>
                  <a:cubicBezTo>
                    <a:pt x="1348" y="1"/>
                    <a:pt x="1139" y="24"/>
                    <a:pt x="1000" y="7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4"/>
            <p:cNvSpPr/>
            <p:nvPr/>
          </p:nvSpPr>
          <p:spPr>
            <a:xfrm>
              <a:off x="2143375" y="2069900"/>
              <a:ext cx="264200" cy="280450"/>
            </a:xfrm>
            <a:custGeom>
              <a:rect b="b" l="l" r="r" t="t"/>
              <a:pathLst>
                <a:path extrusionOk="0" h="11218" w="10568">
                  <a:moveTo>
                    <a:pt x="3647" y="1"/>
                  </a:moveTo>
                  <a:cubicBezTo>
                    <a:pt x="1650" y="1"/>
                    <a:pt x="1" y="1650"/>
                    <a:pt x="1" y="3670"/>
                  </a:cubicBezTo>
                  <a:lnTo>
                    <a:pt x="1" y="7548"/>
                  </a:lnTo>
                  <a:cubicBezTo>
                    <a:pt x="1" y="9546"/>
                    <a:pt x="1650" y="11218"/>
                    <a:pt x="3647" y="11218"/>
                  </a:cubicBezTo>
                  <a:lnTo>
                    <a:pt x="7548" y="11218"/>
                  </a:lnTo>
                  <a:cubicBezTo>
                    <a:pt x="8803" y="11218"/>
                    <a:pt x="9894" y="10568"/>
                    <a:pt x="10568" y="9615"/>
                  </a:cubicBezTo>
                  <a:cubicBezTo>
                    <a:pt x="10498" y="9197"/>
                    <a:pt x="10451" y="8779"/>
                    <a:pt x="10359" y="8361"/>
                  </a:cubicBezTo>
                  <a:cubicBezTo>
                    <a:pt x="9987" y="9569"/>
                    <a:pt x="8849" y="10475"/>
                    <a:pt x="7548" y="10475"/>
                  </a:cubicBezTo>
                  <a:lnTo>
                    <a:pt x="3647" y="10475"/>
                  </a:lnTo>
                  <a:cubicBezTo>
                    <a:pt x="2021" y="10475"/>
                    <a:pt x="721" y="9174"/>
                    <a:pt x="721" y="7548"/>
                  </a:cubicBezTo>
                  <a:lnTo>
                    <a:pt x="721" y="3670"/>
                  </a:lnTo>
                  <a:cubicBezTo>
                    <a:pt x="721" y="2021"/>
                    <a:pt x="2021" y="721"/>
                    <a:pt x="3647" y="721"/>
                  </a:cubicBezTo>
                  <a:lnTo>
                    <a:pt x="6201" y="721"/>
                  </a:lnTo>
                  <a:cubicBezTo>
                    <a:pt x="5923" y="465"/>
                    <a:pt x="5621" y="233"/>
                    <a:pt x="53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24"/>
          <p:cNvSpPr txBox="1"/>
          <p:nvPr/>
        </p:nvSpPr>
        <p:spPr>
          <a:xfrm>
            <a:off x="3831757" y="4166207"/>
            <a:ext cx="383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Audiowide"/>
                <a:ea typeface="Audiowide"/>
                <a:cs typeface="Audiowide"/>
                <a:sym typeface="Audiowide"/>
              </a:rPr>
              <a:t>001</a:t>
            </a:r>
            <a:endParaRPr sz="700">
              <a:solidFill>
                <a:schemeClr val="dk1"/>
              </a:solidFill>
              <a:latin typeface="Audiowide"/>
              <a:ea typeface="Audiowide"/>
              <a:cs typeface="Audiowide"/>
              <a:sym typeface="Audiowid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0" name="Shape 790"/>
        <p:cNvGrpSpPr/>
        <p:nvPr/>
      </p:nvGrpSpPr>
      <p:grpSpPr>
        <a:xfrm>
          <a:off x="0" y="0"/>
          <a:ext cx="0" cy="0"/>
          <a:chOff x="0" y="0"/>
          <a:chExt cx="0" cy="0"/>
        </a:xfrm>
      </p:grpSpPr>
      <p:sp>
        <p:nvSpPr>
          <p:cNvPr id="791" name="Google Shape;791;p33"/>
          <p:cNvSpPr txBox="1"/>
          <p:nvPr>
            <p:ph type="title"/>
          </p:nvPr>
        </p:nvSpPr>
        <p:spPr>
          <a:xfrm>
            <a:off x="720000" y="4524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COLLECTION</a:t>
            </a:r>
            <a:endParaRPr/>
          </a:p>
        </p:txBody>
      </p:sp>
      <p:sp>
        <p:nvSpPr>
          <p:cNvPr id="792" name="Google Shape;792;p33"/>
          <p:cNvSpPr/>
          <p:nvPr/>
        </p:nvSpPr>
        <p:spPr>
          <a:xfrm>
            <a:off x="6468275"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3"/>
          <p:cNvSpPr/>
          <p:nvPr/>
        </p:nvSpPr>
        <p:spPr>
          <a:xfrm>
            <a:off x="4622175"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3"/>
          <p:cNvSpPr txBox="1"/>
          <p:nvPr>
            <p:ph idx="1" type="body"/>
          </p:nvPr>
        </p:nvSpPr>
        <p:spPr>
          <a:xfrm>
            <a:off x="720000" y="1152475"/>
            <a:ext cx="7704000" cy="11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File name: appstore_games.csv</a:t>
            </a:r>
            <a:endParaRPr b="1" sz="1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95" name="Google Shape;795;p33"/>
          <p:cNvSpPr/>
          <p:nvPr/>
        </p:nvSpPr>
        <p:spPr>
          <a:xfrm rot="5400000">
            <a:off x="7351775" y="459025"/>
            <a:ext cx="492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3"/>
          <p:cNvSpPr/>
          <p:nvPr/>
        </p:nvSpPr>
        <p:spPr>
          <a:xfrm>
            <a:off x="4926325" y="-79327"/>
            <a:ext cx="48900" cy="89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7" name="Google Shape;797;p33"/>
          <p:cNvPicPr preferRelativeResize="0"/>
          <p:nvPr/>
        </p:nvPicPr>
        <p:blipFill>
          <a:blip r:embed="rId4">
            <a:alphaModFix/>
          </a:blip>
          <a:stretch>
            <a:fillRect/>
          </a:stretch>
        </p:blipFill>
        <p:spPr>
          <a:xfrm>
            <a:off x="0" y="1593700"/>
            <a:ext cx="9144001" cy="684000"/>
          </a:xfrm>
          <a:prstGeom prst="rect">
            <a:avLst/>
          </a:prstGeom>
          <a:noFill/>
          <a:ln>
            <a:noFill/>
          </a:ln>
        </p:spPr>
      </p:pic>
      <p:sp>
        <p:nvSpPr>
          <p:cNvPr id="798" name="Google Shape;798;p33"/>
          <p:cNvSpPr txBox="1"/>
          <p:nvPr>
            <p:ph idx="1" type="body"/>
          </p:nvPr>
        </p:nvSpPr>
        <p:spPr>
          <a:xfrm>
            <a:off x="720000" y="2277700"/>
            <a:ext cx="7704000" cy="16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Variables Removed: </a:t>
            </a:r>
            <a:endParaRPr b="1" sz="1400" u="sng"/>
          </a:p>
          <a:p>
            <a:pPr indent="0" lvl="0" marL="0" rtl="0" algn="l">
              <a:spcBef>
                <a:spcPts val="0"/>
              </a:spcBef>
              <a:spcAft>
                <a:spcPts val="0"/>
              </a:spcAft>
              <a:buNone/>
            </a:pPr>
            <a:r>
              <a:rPr lang="en" sz="1400"/>
              <a:t>URL ; ID ; Subtitle ; Icon URL ; Description ; Size ; Primary Genre</a:t>
            </a:r>
            <a:endParaRPr sz="1400"/>
          </a:p>
          <a:p>
            <a:pPr indent="0" lvl="0" marL="0" rtl="0" algn="l">
              <a:spcBef>
                <a:spcPts val="0"/>
              </a:spcBef>
              <a:spcAft>
                <a:spcPts val="0"/>
              </a:spcAft>
              <a:buNone/>
            </a:pPr>
            <a:br>
              <a:rPr b="1" lang="en" sz="1400" u="sng"/>
            </a:br>
            <a:r>
              <a:rPr b="1" lang="en" sz="1400" u="sng"/>
              <a:t>Current Dataset: </a:t>
            </a:r>
            <a:endParaRPr b="1" sz="1400" u="sng"/>
          </a:p>
          <a:p>
            <a:pPr indent="0" lvl="0" marL="0" rtl="0" algn="l">
              <a:spcBef>
                <a:spcPts val="0"/>
              </a:spcBef>
              <a:spcAft>
                <a:spcPts val="0"/>
              </a:spcAft>
              <a:buNone/>
            </a:pPr>
            <a:r>
              <a:rPr lang="en" sz="1400"/>
              <a:t>Name; Average User Rating; User Rating Count; Price; In-app Purchases; Developer; Age Rating; Languages; Genres; Original Release Date; Current Version Release Date</a:t>
            </a:r>
            <a:endParaRPr sz="1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2" name="Shape 802"/>
        <p:cNvGrpSpPr/>
        <p:nvPr/>
      </p:nvGrpSpPr>
      <p:grpSpPr>
        <a:xfrm>
          <a:off x="0" y="0"/>
          <a:ext cx="0" cy="0"/>
          <a:chOff x="0" y="0"/>
          <a:chExt cx="0" cy="0"/>
        </a:xfrm>
      </p:grpSpPr>
      <p:sp>
        <p:nvSpPr>
          <p:cNvPr id="803" name="Google Shape;803;p34"/>
          <p:cNvSpPr txBox="1"/>
          <p:nvPr>
            <p:ph idx="1" type="body"/>
          </p:nvPr>
        </p:nvSpPr>
        <p:spPr>
          <a:xfrm>
            <a:off x="720000" y="1152475"/>
            <a:ext cx="7704000" cy="11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Current Dataset - After Removing </a:t>
            </a:r>
            <a:r>
              <a:rPr lang="en" sz="1400"/>
              <a:t>irrelevant</a:t>
            </a:r>
            <a:r>
              <a:rPr lang="en" sz="1400"/>
              <a:t> variables:</a:t>
            </a:r>
            <a:endParaRPr sz="1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04" name="Google Shape;804;p34"/>
          <p:cNvPicPr preferRelativeResize="0"/>
          <p:nvPr/>
        </p:nvPicPr>
        <p:blipFill>
          <a:blip r:embed="rId4">
            <a:alphaModFix/>
          </a:blip>
          <a:stretch>
            <a:fillRect/>
          </a:stretch>
        </p:blipFill>
        <p:spPr>
          <a:xfrm>
            <a:off x="720000" y="1620950"/>
            <a:ext cx="6373825" cy="3328550"/>
          </a:xfrm>
          <a:prstGeom prst="rect">
            <a:avLst/>
          </a:prstGeom>
          <a:noFill/>
          <a:ln>
            <a:noFill/>
          </a:ln>
        </p:spPr>
      </p:pic>
      <p:sp>
        <p:nvSpPr>
          <p:cNvPr id="805" name="Google Shape;805;p34"/>
          <p:cNvSpPr txBox="1"/>
          <p:nvPr>
            <p:ph type="title"/>
          </p:nvPr>
        </p:nvSpPr>
        <p:spPr>
          <a:xfrm>
            <a:off x="720000" y="4524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COLLECTION</a:t>
            </a:r>
            <a:endParaRPr/>
          </a:p>
        </p:txBody>
      </p:sp>
      <p:sp>
        <p:nvSpPr>
          <p:cNvPr id="806" name="Google Shape;806;p34"/>
          <p:cNvSpPr/>
          <p:nvPr/>
        </p:nvSpPr>
        <p:spPr>
          <a:xfrm>
            <a:off x="6468275"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4"/>
          <p:cNvSpPr/>
          <p:nvPr/>
        </p:nvSpPr>
        <p:spPr>
          <a:xfrm>
            <a:off x="4622175"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4"/>
          <p:cNvSpPr/>
          <p:nvPr/>
        </p:nvSpPr>
        <p:spPr>
          <a:xfrm rot="5400000">
            <a:off x="7351775" y="459025"/>
            <a:ext cx="492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4"/>
          <p:cNvSpPr/>
          <p:nvPr/>
        </p:nvSpPr>
        <p:spPr>
          <a:xfrm>
            <a:off x="4926325" y="-79327"/>
            <a:ext cx="48900" cy="89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3" name="Shape 813"/>
        <p:cNvGrpSpPr/>
        <p:nvPr/>
      </p:nvGrpSpPr>
      <p:grpSpPr>
        <a:xfrm>
          <a:off x="0" y="0"/>
          <a:ext cx="0" cy="0"/>
          <a:chOff x="0" y="0"/>
          <a:chExt cx="0" cy="0"/>
        </a:xfrm>
      </p:grpSpPr>
      <p:sp>
        <p:nvSpPr>
          <p:cNvPr id="814" name="Google Shape;814;p35"/>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Labelled games as either “</a:t>
            </a:r>
            <a:r>
              <a:rPr lang="en" sz="1400"/>
              <a:t>successful</a:t>
            </a:r>
            <a:r>
              <a:rPr lang="en" sz="1400"/>
              <a:t>”(1) or “unsuccessful”(0)</a:t>
            </a:r>
            <a:endParaRPr sz="1400"/>
          </a:p>
          <a:p>
            <a:pPr indent="-317500" lvl="0" marL="457200" rtl="0" algn="l">
              <a:spcBef>
                <a:spcPts val="0"/>
              </a:spcBef>
              <a:spcAft>
                <a:spcPts val="0"/>
              </a:spcAft>
              <a:buSzPts val="1400"/>
              <a:buChar char="-"/>
            </a:pPr>
            <a:r>
              <a:rPr lang="en" sz="1400">
                <a:solidFill>
                  <a:schemeClr val="accent1"/>
                </a:solidFill>
              </a:rPr>
              <a:t>Criteria of a successful game</a:t>
            </a:r>
            <a:endParaRPr sz="1400">
              <a:solidFill>
                <a:schemeClr val="accent1"/>
              </a:solidFill>
            </a:endParaRPr>
          </a:p>
          <a:p>
            <a:pPr indent="-304800" lvl="1" marL="914400" rtl="0" algn="l">
              <a:spcBef>
                <a:spcPts val="0"/>
              </a:spcBef>
              <a:spcAft>
                <a:spcPts val="0"/>
              </a:spcAft>
              <a:buSzPts val="1200"/>
              <a:buChar char="-"/>
            </a:pPr>
            <a:r>
              <a:rPr lang="en"/>
              <a:t>User Rating Count : &gt;4000</a:t>
            </a:r>
            <a:endParaRPr/>
          </a:p>
          <a:p>
            <a:pPr indent="-304800" lvl="1" marL="914400" rtl="0" algn="l">
              <a:spcBef>
                <a:spcPts val="0"/>
              </a:spcBef>
              <a:spcAft>
                <a:spcPts val="0"/>
              </a:spcAft>
              <a:buSzPts val="1200"/>
              <a:buChar char="-"/>
            </a:pPr>
            <a:r>
              <a:rPr lang="en"/>
              <a:t>Average User Rating: &gt;= 4</a:t>
            </a:r>
            <a:endParaRPr/>
          </a:p>
          <a:p>
            <a:pPr indent="-317500" lvl="0" marL="457200" rtl="0" algn="l">
              <a:spcBef>
                <a:spcPts val="0"/>
              </a:spcBef>
              <a:spcAft>
                <a:spcPts val="0"/>
              </a:spcAft>
              <a:buSzPts val="1400"/>
              <a:buChar char="-"/>
            </a:pPr>
            <a:r>
              <a:rPr lang="en" sz="1400"/>
              <a:t>Extracted “successful” games into a new dataframe (games_clean)</a:t>
            </a:r>
            <a:endParaRPr sz="1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15" name="Google Shape;815;p35"/>
          <p:cNvPicPr preferRelativeResize="0"/>
          <p:nvPr/>
        </p:nvPicPr>
        <p:blipFill>
          <a:blip r:embed="rId4">
            <a:alphaModFix/>
          </a:blip>
          <a:stretch>
            <a:fillRect/>
          </a:stretch>
        </p:blipFill>
        <p:spPr>
          <a:xfrm>
            <a:off x="910800" y="2560650"/>
            <a:ext cx="6059275" cy="2502951"/>
          </a:xfrm>
          <a:prstGeom prst="rect">
            <a:avLst/>
          </a:prstGeom>
          <a:noFill/>
          <a:ln>
            <a:noFill/>
          </a:ln>
        </p:spPr>
      </p:pic>
      <p:sp>
        <p:nvSpPr>
          <p:cNvPr id="816" name="Google Shape;816;p35"/>
          <p:cNvSpPr txBox="1"/>
          <p:nvPr>
            <p:ph type="title"/>
          </p:nvPr>
        </p:nvSpPr>
        <p:spPr>
          <a:xfrm>
            <a:off x="720000" y="4524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COLLECTION</a:t>
            </a:r>
            <a:endParaRPr/>
          </a:p>
        </p:txBody>
      </p:sp>
      <p:sp>
        <p:nvSpPr>
          <p:cNvPr id="817" name="Google Shape;817;p35"/>
          <p:cNvSpPr/>
          <p:nvPr/>
        </p:nvSpPr>
        <p:spPr>
          <a:xfrm>
            <a:off x="6468275"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4622175"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rot="5400000">
            <a:off x="7351775" y="459025"/>
            <a:ext cx="492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4926325" y="-79327"/>
            <a:ext cx="48900" cy="89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4" name="Shape 824"/>
        <p:cNvGrpSpPr/>
        <p:nvPr/>
      </p:nvGrpSpPr>
      <p:grpSpPr>
        <a:xfrm>
          <a:off x="0" y="0"/>
          <a:ext cx="0" cy="0"/>
          <a:chOff x="0" y="0"/>
          <a:chExt cx="0" cy="0"/>
        </a:xfrm>
      </p:grpSpPr>
      <p:sp>
        <p:nvSpPr>
          <p:cNvPr id="825" name="Google Shape;825;p36"/>
          <p:cNvSpPr/>
          <p:nvPr/>
        </p:nvSpPr>
        <p:spPr>
          <a:xfrm>
            <a:off x="4046100" y="1405574"/>
            <a:ext cx="484800" cy="4848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6"/>
          <p:cNvSpPr/>
          <p:nvPr/>
        </p:nvSpPr>
        <p:spPr>
          <a:xfrm>
            <a:off x="4046101" y="3038755"/>
            <a:ext cx="337208" cy="215395"/>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grpSp>
        <p:nvGrpSpPr>
          <p:cNvPr id="827" name="Google Shape;827;p36"/>
          <p:cNvGrpSpPr/>
          <p:nvPr/>
        </p:nvGrpSpPr>
        <p:grpSpPr>
          <a:xfrm flipH="1">
            <a:off x="284" y="2590428"/>
            <a:ext cx="2580834" cy="2559381"/>
            <a:chOff x="-761089" y="594525"/>
            <a:chExt cx="5186563" cy="5143450"/>
          </a:xfrm>
        </p:grpSpPr>
        <p:sp>
          <p:nvSpPr>
            <p:cNvPr id="828" name="Google Shape;828;p36"/>
            <p:cNvSpPr/>
            <p:nvPr/>
          </p:nvSpPr>
          <p:spPr>
            <a:xfrm>
              <a:off x="2726750" y="594525"/>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6"/>
            <p:cNvSpPr/>
            <p:nvPr/>
          </p:nvSpPr>
          <p:spPr>
            <a:xfrm>
              <a:off x="-761089" y="2681950"/>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6"/>
            <p:cNvSpPr/>
            <p:nvPr/>
          </p:nvSpPr>
          <p:spPr>
            <a:xfrm>
              <a:off x="3315675" y="1561875"/>
              <a:ext cx="427850" cy="826025"/>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6"/>
            <p:cNvSpPr/>
            <p:nvPr/>
          </p:nvSpPr>
          <p:spPr>
            <a:xfrm>
              <a:off x="3314275" y="1559175"/>
              <a:ext cx="337184" cy="832964"/>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8ABE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2" name="Google Shape;832;p36"/>
          <p:cNvSpPr/>
          <p:nvPr/>
        </p:nvSpPr>
        <p:spPr>
          <a:xfrm rot="5400000">
            <a:off x="7300750" y="1931850"/>
            <a:ext cx="828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6"/>
          <p:cNvSpPr/>
          <p:nvPr/>
        </p:nvSpPr>
        <p:spPr>
          <a:xfrm rot="5400000">
            <a:off x="1754950" y="2203975"/>
            <a:ext cx="87000" cy="98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36"/>
          <p:cNvGrpSpPr/>
          <p:nvPr/>
        </p:nvGrpSpPr>
        <p:grpSpPr>
          <a:xfrm>
            <a:off x="6563159" y="2590428"/>
            <a:ext cx="2580834" cy="2559381"/>
            <a:chOff x="-761089" y="594525"/>
            <a:chExt cx="5186563" cy="5143450"/>
          </a:xfrm>
        </p:grpSpPr>
        <p:sp>
          <p:nvSpPr>
            <p:cNvPr id="835" name="Google Shape;835;p36"/>
            <p:cNvSpPr/>
            <p:nvPr/>
          </p:nvSpPr>
          <p:spPr>
            <a:xfrm>
              <a:off x="2726750" y="594525"/>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3"/>
            </a:solidFill>
            <a:ln cap="flat" cmpd="sng" w="28575">
              <a:solidFill>
                <a:srgbClr val="2E9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6"/>
            <p:cNvSpPr/>
            <p:nvPr/>
          </p:nvSpPr>
          <p:spPr>
            <a:xfrm>
              <a:off x="-761089" y="2681950"/>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6"/>
            <p:cNvSpPr/>
            <p:nvPr/>
          </p:nvSpPr>
          <p:spPr>
            <a:xfrm>
              <a:off x="3315675" y="1561875"/>
              <a:ext cx="427850" cy="826025"/>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cap="flat" cmpd="sng" w="28575">
              <a:solidFill>
                <a:srgbClr val="2E9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6"/>
            <p:cNvSpPr/>
            <p:nvPr/>
          </p:nvSpPr>
          <p:spPr>
            <a:xfrm>
              <a:off x="3314275" y="1559175"/>
              <a:ext cx="337184" cy="832964"/>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1E6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9" name="Google Shape;839;p36"/>
          <p:cNvSpPr txBox="1"/>
          <p:nvPr>
            <p:ph type="title"/>
          </p:nvPr>
        </p:nvSpPr>
        <p:spPr>
          <a:xfrm>
            <a:off x="3701400" y="1227075"/>
            <a:ext cx="1741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840" name="Google Shape;840;p36"/>
          <p:cNvSpPr/>
          <p:nvPr/>
        </p:nvSpPr>
        <p:spPr>
          <a:xfrm>
            <a:off x="4193701" y="2276105"/>
            <a:ext cx="337208" cy="215395"/>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841" name="Google Shape;841;p36"/>
          <p:cNvSpPr/>
          <p:nvPr/>
        </p:nvSpPr>
        <p:spPr>
          <a:xfrm>
            <a:off x="5105401" y="3038755"/>
            <a:ext cx="337208" cy="215395"/>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842" name="Google Shape;842;p36"/>
          <p:cNvSpPr/>
          <p:nvPr/>
        </p:nvSpPr>
        <p:spPr>
          <a:xfrm>
            <a:off x="5158026" y="2276105"/>
            <a:ext cx="337208" cy="215395"/>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843" name="Google Shape;843;p36"/>
          <p:cNvSpPr txBox="1"/>
          <p:nvPr>
            <p:ph idx="2" type="title"/>
          </p:nvPr>
        </p:nvSpPr>
        <p:spPr>
          <a:xfrm>
            <a:off x="936600" y="2068875"/>
            <a:ext cx="7270800" cy="150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PREPARATION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7" name="Shape 847"/>
        <p:cNvGrpSpPr/>
        <p:nvPr/>
      </p:nvGrpSpPr>
      <p:grpSpPr>
        <a:xfrm>
          <a:off x="0" y="0"/>
          <a:ext cx="0" cy="0"/>
          <a:chOff x="0" y="0"/>
          <a:chExt cx="0" cy="0"/>
        </a:xfrm>
      </p:grpSpPr>
      <p:sp>
        <p:nvSpPr>
          <p:cNvPr id="848" name="Google Shape;848;p37"/>
          <p:cNvSpPr txBox="1"/>
          <p:nvPr>
            <p:ph type="title"/>
          </p:nvPr>
        </p:nvSpPr>
        <p:spPr>
          <a:xfrm>
            <a:off x="720000" y="4524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PREPARATION</a:t>
            </a:r>
            <a:endParaRPr/>
          </a:p>
        </p:txBody>
      </p:sp>
      <p:sp>
        <p:nvSpPr>
          <p:cNvPr id="849" name="Google Shape;849;p37"/>
          <p:cNvSpPr/>
          <p:nvPr/>
        </p:nvSpPr>
        <p:spPr>
          <a:xfrm>
            <a:off x="6681475"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7"/>
          <p:cNvSpPr/>
          <p:nvPr/>
        </p:nvSpPr>
        <p:spPr>
          <a:xfrm>
            <a:off x="3015450" y="-221877"/>
            <a:ext cx="48900" cy="89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7"/>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Alterations made on the Variables:</a:t>
            </a:r>
            <a:endParaRPr sz="1800"/>
          </a:p>
          <a:p>
            <a:pPr indent="-342900" lvl="0" marL="457200" rtl="0" algn="l">
              <a:spcBef>
                <a:spcPts val="0"/>
              </a:spcBef>
              <a:spcAft>
                <a:spcPts val="0"/>
              </a:spcAft>
              <a:buSzPts val="1800"/>
              <a:buAutoNum type="arabicPeriod"/>
            </a:pPr>
            <a:r>
              <a:rPr lang="en" sz="1800"/>
              <a:t>Genre</a:t>
            </a:r>
            <a:endParaRPr sz="1800"/>
          </a:p>
          <a:p>
            <a:pPr indent="-342900" lvl="0" marL="457200" rtl="0" algn="l">
              <a:spcBef>
                <a:spcPts val="0"/>
              </a:spcBef>
              <a:spcAft>
                <a:spcPts val="0"/>
              </a:spcAft>
              <a:buSzPts val="1800"/>
              <a:buAutoNum type="arabicPeriod"/>
            </a:pPr>
            <a:r>
              <a:rPr lang="en" sz="1800"/>
              <a:t>Language</a:t>
            </a:r>
            <a:endParaRPr sz="1800"/>
          </a:p>
          <a:p>
            <a:pPr indent="-342900" lvl="0" marL="457200" rtl="0" algn="l">
              <a:spcBef>
                <a:spcPts val="0"/>
              </a:spcBef>
              <a:spcAft>
                <a:spcPts val="0"/>
              </a:spcAft>
              <a:buSzPts val="1800"/>
              <a:buAutoNum type="arabicPeriod"/>
            </a:pPr>
            <a:r>
              <a:rPr lang="en" sz="1800"/>
              <a:t>Original Release Date &amp; Current Version Release Date</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52" name="Google Shape;852;p37"/>
          <p:cNvSpPr/>
          <p:nvPr/>
        </p:nvSpPr>
        <p:spPr>
          <a:xfrm rot="5400000">
            <a:off x="7563550" y="484075"/>
            <a:ext cx="492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6" name="Shape 856"/>
        <p:cNvGrpSpPr/>
        <p:nvPr/>
      </p:nvGrpSpPr>
      <p:grpSpPr>
        <a:xfrm>
          <a:off x="0" y="0"/>
          <a:ext cx="0" cy="0"/>
          <a:chOff x="0" y="0"/>
          <a:chExt cx="0" cy="0"/>
        </a:xfrm>
      </p:grpSpPr>
      <p:sp>
        <p:nvSpPr>
          <p:cNvPr id="857" name="Google Shape;857;p38"/>
          <p:cNvSpPr txBox="1"/>
          <p:nvPr>
            <p:ph idx="1" type="body"/>
          </p:nvPr>
        </p:nvSpPr>
        <p:spPr>
          <a:xfrm>
            <a:off x="720000" y="1152475"/>
            <a:ext cx="7704000" cy="33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1"/>
                </a:solidFill>
              </a:rPr>
              <a:t>Genres</a:t>
            </a:r>
            <a:endParaRPr b="1" sz="1600">
              <a:solidFill>
                <a:schemeClr val="accent1"/>
              </a:solidFill>
            </a:endParaRPr>
          </a:p>
          <a:p>
            <a:pPr indent="-317500" lvl="0" marL="457200" rtl="0" algn="l">
              <a:spcBef>
                <a:spcPts val="0"/>
              </a:spcBef>
              <a:spcAft>
                <a:spcPts val="0"/>
              </a:spcAft>
              <a:buSzPts val="1400"/>
              <a:buChar char="●"/>
            </a:pPr>
            <a:r>
              <a:rPr lang="en" sz="1400"/>
              <a:t>Problem:</a:t>
            </a:r>
            <a:endParaRPr sz="1400"/>
          </a:p>
          <a:p>
            <a:pPr indent="-317500" lvl="1" marL="914400" rtl="0" algn="l">
              <a:spcBef>
                <a:spcPts val="0"/>
              </a:spcBef>
              <a:spcAft>
                <a:spcPts val="0"/>
              </a:spcAft>
              <a:buSzPts val="1400"/>
              <a:buChar char="○"/>
            </a:pPr>
            <a:r>
              <a:rPr lang="en"/>
              <a:t>“Games” was included in all the rows</a:t>
            </a:r>
            <a:endParaRPr/>
          </a:p>
          <a:p>
            <a:pPr indent="-317500" lvl="1" marL="914400" rtl="0" algn="l">
              <a:spcBef>
                <a:spcPts val="0"/>
              </a:spcBef>
              <a:spcAft>
                <a:spcPts val="0"/>
              </a:spcAft>
              <a:buSzPts val="1400"/>
              <a:buChar char="○"/>
            </a:pPr>
            <a:r>
              <a:rPr lang="en"/>
              <a:t>The variable is in a string format</a:t>
            </a:r>
            <a:endParaRPr/>
          </a:p>
          <a:p>
            <a:pPr indent="-317500" lvl="0" marL="457200" rtl="0" algn="l">
              <a:spcBef>
                <a:spcPts val="0"/>
              </a:spcBef>
              <a:spcAft>
                <a:spcPts val="0"/>
              </a:spcAft>
              <a:buSzPts val="1400"/>
              <a:buChar char="●"/>
            </a:pPr>
            <a:r>
              <a:rPr lang="en" sz="1400"/>
              <a:t>Solution:</a:t>
            </a:r>
            <a:endParaRPr sz="1400"/>
          </a:p>
          <a:p>
            <a:pPr indent="-317500" lvl="1" marL="914400" rtl="0" algn="l">
              <a:spcBef>
                <a:spcPts val="0"/>
              </a:spcBef>
              <a:spcAft>
                <a:spcPts val="0"/>
              </a:spcAft>
              <a:buSzPts val="1400"/>
              <a:buChar char="○"/>
            </a:pPr>
            <a:r>
              <a:rPr lang="en"/>
              <a:t>Remove the word “Games,” at the start of the string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04800" lvl="1" marL="914400" rtl="0" algn="l">
              <a:spcBef>
                <a:spcPts val="0"/>
              </a:spcBef>
              <a:spcAft>
                <a:spcPts val="0"/>
              </a:spcAft>
              <a:buSzPts val="1200"/>
              <a:buChar char="○"/>
            </a:pPr>
            <a:r>
              <a:rPr lang="en"/>
              <a:t>Split the string using “,” and </a:t>
            </a:r>
            <a:endParaRPr/>
          </a:p>
          <a:p>
            <a:pPr indent="-304800" lvl="1" marL="914400" rtl="0" algn="l">
              <a:spcBef>
                <a:spcPts val="0"/>
              </a:spcBef>
              <a:spcAft>
                <a:spcPts val="0"/>
              </a:spcAft>
              <a:buSzPts val="1200"/>
              <a:buChar char="○"/>
            </a:pPr>
            <a:r>
              <a:rPr lang="en"/>
              <a:t>Create a new </a:t>
            </a:r>
            <a:r>
              <a:rPr lang="en"/>
              <a:t>column</a:t>
            </a:r>
            <a:r>
              <a:rPr lang="en"/>
              <a:t> “GenresList” to store the genres in as a list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58" name="Google Shape;858;p38"/>
          <p:cNvPicPr preferRelativeResize="0"/>
          <p:nvPr/>
        </p:nvPicPr>
        <p:blipFill>
          <a:blip r:embed="rId4">
            <a:alphaModFix/>
          </a:blip>
          <a:stretch>
            <a:fillRect/>
          </a:stretch>
        </p:blipFill>
        <p:spPr>
          <a:xfrm>
            <a:off x="1520875" y="2749975"/>
            <a:ext cx="5153025" cy="400050"/>
          </a:xfrm>
          <a:prstGeom prst="rect">
            <a:avLst/>
          </a:prstGeom>
          <a:noFill/>
          <a:ln>
            <a:noFill/>
          </a:ln>
        </p:spPr>
      </p:pic>
      <p:pic>
        <p:nvPicPr>
          <p:cNvPr id="859" name="Google Shape;859;p38"/>
          <p:cNvPicPr preferRelativeResize="0"/>
          <p:nvPr/>
        </p:nvPicPr>
        <p:blipFill>
          <a:blip r:embed="rId5">
            <a:alphaModFix/>
          </a:blip>
          <a:stretch>
            <a:fillRect/>
          </a:stretch>
        </p:blipFill>
        <p:spPr>
          <a:xfrm>
            <a:off x="1520863" y="3716175"/>
            <a:ext cx="4486275" cy="838200"/>
          </a:xfrm>
          <a:prstGeom prst="rect">
            <a:avLst/>
          </a:prstGeom>
          <a:noFill/>
          <a:ln>
            <a:noFill/>
          </a:ln>
        </p:spPr>
      </p:pic>
      <p:sp>
        <p:nvSpPr>
          <p:cNvPr id="860" name="Google Shape;860;p38"/>
          <p:cNvSpPr txBox="1"/>
          <p:nvPr>
            <p:ph type="title"/>
          </p:nvPr>
        </p:nvSpPr>
        <p:spPr>
          <a:xfrm>
            <a:off x="720000" y="4524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PREPARATION</a:t>
            </a:r>
            <a:endParaRPr/>
          </a:p>
        </p:txBody>
      </p:sp>
      <p:sp>
        <p:nvSpPr>
          <p:cNvPr id="861" name="Google Shape;861;p38"/>
          <p:cNvSpPr/>
          <p:nvPr/>
        </p:nvSpPr>
        <p:spPr>
          <a:xfrm>
            <a:off x="6681475"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8"/>
          <p:cNvSpPr/>
          <p:nvPr/>
        </p:nvSpPr>
        <p:spPr>
          <a:xfrm>
            <a:off x="3015450" y="-221877"/>
            <a:ext cx="48900" cy="89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8"/>
          <p:cNvSpPr/>
          <p:nvPr/>
        </p:nvSpPr>
        <p:spPr>
          <a:xfrm rot="5400000">
            <a:off x="7563550" y="484075"/>
            <a:ext cx="492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7" name="Shape 867"/>
        <p:cNvGrpSpPr/>
        <p:nvPr/>
      </p:nvGrpSpPr>
      <p:grpSpPr>
        <a:xfrm>
          <a:off x="0" y="0"/>
          <a:ext cx="0" cy="0"/>
          <a:chOff x="0" y="0"/>
          <a:chExt cx="0" cy="0"/>
        </a:xfrm>
      </p:grpSpPr>
      <p:sp>
        <p:nvSpPr>
          <p:cNvPr id="868" name="Google Shape;868;p39"/>
          <p:cNvSpPr txBox="1"/>
          <p:nvPr>
            <p:ph idx="1" type="body"/>
          </p:nvPr>
        </p:nvSpPr>
        <p:spPr>
          <a:xfrm>
            <a:off x="720000" y="1152475"/>
            <a:ext cx="7704000" cy="33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1"/>
                </a:solidFill>
              </a:rPr>
              <a:t>Language</a:t>
            </a:r>
            <a:endParaRPr b="1" sz="1600">
              <a:solidFill>
                <a:schemeClr val="accent1"/>
              </a:solidFill>
            </a:endParaRPr>
          </a:p>
          <a:p>
            <a:pPr indent="-317500" lvl="0" marL="457200" rtl="0" algn="l">
              <a:spcBef>
                <a:spcPts val="0"/>
              </a:spcBef>
              <a:spcAft>
                <a:spcPts val="0"/>
              </a:spcAft>
              <a:buSzPts val="1400"/>
              <a:buChar char="●"/>
            </a:pPr>
            <a:r>
              <a:rPr lang="en" sz="1400"/>
              <a:t>Problem:</a:t>
            </a:r>
            <a:endParaRPr sz="1400"/>
          </a:p>
          <a:p>
            <a:pPr indent="-317500" lvl="1" marL="914400" rtl="0" algn="l">
              <a:spcBef>
                <a:spcPts val="0"/>
              </a:spcBef>
              <a:spcAft>
                <a:spcPts val="0"/>
              </a:spcAft>
              <a:buSzPts val="1400"/>
              <a:buChar char="○"/>
            </a:pPr>
            <a:r>
              <a:rPr lang="en"/>
              <a:t>The variable is in a string format</a:t>
            </a:r>
            <a:endParaRPr/>
          </a:p>
          <a:p>
            <a:pPr indent="-317500" lvl="0" marL="457200" rtl="0" algn="l">
              <a:spcBef>
                <a:spcPts val="0"/>
              </a:spcBef>
              <a:spcAft>
                <a:spcPts val="0"/>
              </a:spcAft>
              <a:buSzPts val="1400"/>
              <a:buChar char="●"/>
            </a:pPr>
            <a:r>
              <a:rPr lang="en" sz="1400"/>
              <a:t>Solution:</a:t>
            </a:r>
            <a:endParaRPr sz="1400"/>
          </a:p>
          <a:p>
            <a:pPr indent="-317500" lvl="1" marL="914400" rtl="0" algn="l">
              <a:spcBef>
                <a:spcPts val="0"/>
              </a:spcBef>
              <a:spcAft>
                <a:spcPts val="0"/>
              </a:spcAft>
              <a:buSzPts val="1400"/>
              <a:buChar char="○"/>
            </a:pPr>
            <a:r>
              <a:rPr lang="en"/>
              <a:t>Split the string using “,” and </a:t>
            </a:r>
            <a:endParaRPr/>
          </a:p>
          <a:p>
            <a:pPr indent="-317500" lvl="1" marL="914400" rtl="0" algn="l">
              <a:spcBef>
                <a:spcPts val="0"/>
              </a:spcBef>
              <a:spcAft>
                <a:spcPts val="0"/>
              </a:spcAft>
              <a:buSzPts val="1400"/>
              <a:buChar char="○"/>
            </a:pPr>
            <a:r>
              <a:rPr lang="en"/>
              <a:t>Create a new column “LanguagesList” to store the languages in as a list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69" name="Google Shape;869;p39"/>
          <p:cNvPicPr preferRelativeResize="0"/>
          <p:nvPr/>
        </p:nvPicPr>
        <p:blipFill>
          <a:blip r:embed="rId4">
            <a:alphaModFix/>
          </a:blip>
          <a:stretch>
            <a:fillRect/>
          </a:stretch>
        </p:blipFill>
        <p:spPr>
          <a:xfrm>
            <a:off x="1520863" y="2821263"/>
            <a:ext cx="5495925" cy="904875"/>
          </a:xfrm>
          <a:prstGeom prst="rect">
            <a:avLst/>
          </a:prstGeom>
          <a:noFill/>
          <a:ln>
            <a:noFill/>
          </a:ln>
        </p:spPr>
      </p:pic>
      <p:sp>
        <p:nvSpPr>
          <p:cNvPr id="870" name="Google Shape;870;p39"/>
          <p:cNvSpPr txBox="1"/>
          <p:nvPr>
            <p:ph type="title"/>
          </p:nvPr>
        </p:nvSpPr>
        <p:spPr>
          <a:xfrm>
            <a:off x="720000" y="4524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PREPARATION</a:t>
            </a:r>
            <a:endParaRPr/>
          </a:p>
        </p:txBody>
      </p:sp>
      <p:sp>
        <p:nvSpPr>
          <p:cNvPr id="871" name="Google Shape;871;p39"/>
          <p:cNvSpPr/>
          <p:nvPr/>
        </p:nvSpPr>
        <p:spPr>
          <a:xfrm>
            <a:off x="6681475"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9"/>
          <p:cNvSpPr/>
          <p:nvPr/>
        </p:nvSpPr>
        <p:spPr>
          <a:xfrm>
            <a:off x="3015450" y="-221877"/>
            <a:ext cx="48900" cy="89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9"/>
          <p:cNvSpPr/>
          <p:nvPr/>
        </p:nvSpPr>
        <p:spPr>
          <a:xfrm rot="5400000">
            <a:off x="7563550" y="484075"/>
            <a:ext cx="492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7" name="Shape 877"/>
        <p:cNvGrpSpPr/>
        <p:nvPr/>
      </p:nvGrpSpPr>
      <p:grpSpPr>
        <a:xfrm>
          <a:off x="0" y="0"/>
          <a:ext cx="0" cy="0"/>
          <a:chOff x="0" y="0"/>
          <a:chExt cx="0" cy="0"/>
        </a:xfrm>
      </p:grpSpPr>
      <p:sp>
        <p:nvSpPr>
          <p:cNvPr id="878" name="Google Shape;878;p40"/>
          <p:cNvSpPr txBox="1"/>
          <p:nvPr>
            <p:ph idx="1" type="body"/>
          </p:nvPr>
        </p:nvSpPr>
        <p:spPr>
          <a:xfrm>
            <a:off x="720000" y="1152475"/>
            <a:ext cx="7704000" cy="33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1"/>
                </a:solidFill>
              </a:rPr>
              <a:t>Original Release Date &amp; Current Version Release Date</a:t>
            </a:r>
            <a:endParaRPr b="1" sz="1600">
              <a:solidFill>
                <a:schemeClr val="accent1"/>
              </a:solidFill>
            </a:endParaRPr>
          </a:p>
          <a:p>
            <a:pPr indent="-317500" lvl="0" marL="457200" rtl="0" algn="l">
              <a:spcBef>
                <a:spcPts val="0"/>
              </a:spcBef>
              <a:spcAft>
                <a:spcPts val="0"/>
              </a:spcAft>
              <a:buSzPts val="1400"/>
              <a:buChar char="●"/>
            </a:pPr>
            <a:r>
              <a:rPr lang="en" sz="1400"/>
              <a:t>Problem:</a:t>
            </a:r>
            <a:endParaRPr sz="1400"/>
          </a:p>
          <a:p>
            <a:pPr indent="-317500" lvl="1" marL="914400" rtl="0" algn="l">
              <a:spcBef>
                <a:spcPts val="0"/>
              </a:spcBef>
              <a:spcAft>
                <a:spcPts val="0"/>
              </a:spcAft>
              <a:buSzPts val="1400"/>
              <a:buChar char="○"/>
            </a:pPr>
            <a:r>
              <a:rPr lang="en"/>
              <a:t>The date is in string format</a:t>
            </a:r>
            <a:endParaRPr/>
          </a:p>
          <a:p>
            <a:pPr indent="-317500" lvl="1" marL="914400" rtl="0" algn="l">
              <a:spcBef>
                <a:spcPts val="0"/>
              </a:spcBef>
              <a:spcAft>
                <a:spcPts val="0"/>
              </a:spcAft>
              <a:buSzPts val="1400"/>
              <a:buChar char="○"/>
            </a:pPr>
            <a:r>
              <a:rPr lang="en"/>
              <a:t>The date uses “/” but Jupyter only recognised date by “-”</a:t>
            </a:r>
            <a:endParaRPr/>
          </a:p>
          <a:p>
            <a:pPr indent="-317500" lvl="0" marL="457200" rtl="0" algn="l">
              <a:spcBef>
                <a:spcPts val="0"/>
              </a:spcBef>
              <a:spcAft>
                <a:spcPts val="0"/>
              </a:spcAft>
              <a:buSzPts val="1400"/>
              <a:buChar char="●"/>
            </a:pPr>
            <a:r>
              <a:rPr lang="en" sz="1400"/>
              <a:t>Solution:</a:t>
            </a:r>
            <a:endParaRPr sz="1400"/>
          </a:p>
          <a:p>
            <a:pPr indent="-317500" lvl="1" marL="914400" rtl="0" algn="l">
              <a:spcBef>
                <a:spcPts val="0"/>
              </a:spcBef>
              <a:spcAft>
                <a:spcPts val="0"/>
              </a:spcAft>
              <a:buSzPts val="1400"/>
              <a:buChar char="○"/>
            </a:pPr>
            <a:r>
              <a:rPr lang="en"/>
              <a:t>Replace the “/” for “-”</a:t>
            </a:r>
            <a:endParaRPr/>
          </a:p>
          <a:p>
            <a:pPr indent="-317500" lvl="1" marL="914400" rtl="0" algn="l">
              <a:spcBef>
                <a:spcPts val="0"/>
              </a:spcBef>
              <a:spcAft>
                <a:spcPts val="0"/>
              </a:spcAft>
              <a:buSzPts val="1400"/>
              <a:buChar char="○"/>
            </a:pPr>
            <a:r>
              <a:rPr lang="en"/>
              <a:t>Change the date from string to date time</a:t>
            </a:r>
            <a:endParaRPr/>
          </a:p>
          <a:p>
            <a:pPr indent="0" lvl="0" marL="0" rtl="0" algn="l">
              <a:spcBef>
                <a:spcPts val="0"/>
              </a:spcBef>
              <a:spcAft>
                <a:spcPts val="0"/>
              </a:spcAft>
              <a:buNone/>
            </a:pPr>
            <a:r>
              <a:t/>
            </a:r>
            <a:endParaRPr/>
          </a:p>
        </p:txBody>
      </p:sp>
      <p:pic>
        <p:nvPicPr>
          <p:cNvPr id="879" name="Google Shape;879;p40"/>
          <p:cNvPicPr preferRelativeResize="0"/>
          <p:nvPr/>
        </p:nvPicPr>
        <p:blipFill>
          <a:blip r:embed="rId4">
            <a:alphaModFix/>
          </a:blip>
          <a:stretch>
            <a:fillRect/>
          </a:stretch>
        </p:blipFill>
        <p:spPr>
          <a:xfrm>
            <a:off x="300038" y="3105275"/>
            <a:ext cx="8543925" cy="971550"/>
          </a:xfrm>
          <a:prstGeom prst="rect">
            <a:avLst/>
          </a:prstGeom>
          <a:noFill/>
          <a:ln>
            <a:noFill/>
          </a:ln>
        </p:spPr>
      </p:pic>
      <p:sp>
        <p:nvSpPr>
          <p:cNvPr id="880" name="Google Shape;880;p40"/>
          <p:cNvSpPr txBox="1"/>
          <p:nvPr>
            <p:ph type="title"/>
          </p:nvPr>
        </p:nvSpPr>
        <p:spPr>
          <a:xfrm>
            <a:off x="720000" y="4524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PREPARATION</a:t>
            </a:r>
            <a:endParaRPr/>
          </a:p>
        </p:txBody>
      </p:sp>
      <p:sp>
        <p:nvSpPr>
          <p:cNvPr id="881" name="Google Shape;881;p40"/>
          <p:cNvSpPr/>
          <p:nvPr/>
        </p:nvSpPr>
        <p:spPr>
          <a:xfrm>
            <a:off x="6681475"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0"/>
          <p:cNvSpPr/>
          <p:nvPr/>
        </p:nvSpPr>
        <p:spPr>
          <a:xfrm>
            <a:off x="3015450" y="-221877"/>
            <a:ext cx="48900" cy="89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0"/>
          <p:cNvSpPr/>
          <p:nvPr/>
        </p:nvSpPr>
        <p:spPr>
          <a:xfrm rot="5400000">
            <a:off x="7563550" y="484075"/>
            <a:ext cx="492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7" name="Shape 887"/>
        <p:cNvGrpSpPr/>
        <p:nvPr/>
      </p:nvGrpSpPr>
      <p:grpSpPr>
        <a:xfrm>
          <a:off x="0" y="0"/>
          <a:ext cx="0" cy="0"/>
          <a:chOff x="0" y="0"/>
          <a:chExt cx="0" cy="0"/>
        </a:xfrm>
      </p:grpSpPr>
      <p:sp>
        <p:nvSpPr>
          <p:cNvPr id="888" name="Google Shape;888;p41"/>
          <p:cNvSpPr/>
          <p:nvPr/>
        </p:nvSpPr>
        <p:spPr>
          <a:xfrm>
            <a:off x="4055675" y="1405574"/>
            <a:ext cx="484800" cy="4848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1"/>
          <p:cNvSpPr/>
          <p:nvPr/>
        </p:nvSpPr>
        <p:spPr>
          <a:xfrm>
            <a:off x="5173088" y="3493455"/>
            <a:ext cx="337208" cy="215395"/>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grpSp>
        <p:nvGrpSpPr>
          <p:cNvPr id="890" name="Google Shape;890;p41"/>
          <p:cNvGrpSpPr/>
          <p:nvPr/>
        </p:nvGrpSpPr>
        <p:grpSpPr>
          <a:xfrm flipH="1">
            <a:off x="284" y="2590428"/>
            <a:ext cx="2580834" cy="2559381"/>
            <a:chOff x="-761089" y="594525"/>
            <a:chExt cx="5186563" cy="5143450"/>
          </a:xfrm>
        </p:grpSpPr>
        <p:sp>
          <p:nvSpPr>
            <p:cNvPr id="891" name="Google Shape;891;p41"/>
            <p:cNvSpPr/>
            <p:nvPr/>
          </p:nvSpPr>
          <p:spPr>
            <a:xfrm>
              <a:off x="2726750" y="594525"/>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1"/>
            <p:cNvSpPr/>
            <p:nvPr/>
          </p:nvSpPr>
          <p:spPr>
            <a:xfrm>
              <a:off x="-761089" y="2681950"/>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1"/>
            <p:cNvSpPr/>
            <p:nvPr/>
          </p:nvSpPr>
          <p:spPr>
            <a:xfrm>
              <a:off x="3315675" y="1561875"/>
              <a:ext cx="427850" cy="826025"/>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1"/>
            <p:cNvSpPr/>
            <p:nvPr/>
          </p:nvSpPr>
          <p:spPr>
            <a:xfrm>
              <a:off x="3314275" y="1559175"/>
              <a:ext cx="337184" cy="832964"/>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8ABE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5" name="Google Shape;895;p41"/>
          <p:cNvSpPr/>
          <p:nvPr/>
        </p:nvSpPr>
        <p:spPr>
          <a:xfrm rot="5400000">
            <a:off x="6628700" y="3845275"/>
            <a:ext cx="828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1"/>
          <p:cNvSpPr/>
          <p:nvPr/>
        </p:nvSpPr>
        <p:spPr>
          <a:xfrm rot="10800000">
            <a:off x="936600" y="1535725"/>
            <a:ext cx="87000" cy="98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7" name="Google Shape;897;p41"/>
          <p:cNvGrpSpPr/>
          <p:nvPr/>
        </p:nvGrpSpPr>
        <p:grpSpPr>
          <a:xfrm>
            <a:off x="6563159" y="2590428"/>
            <a:ext cx="2580834" cy="2559381"/>
            <a:chOff x="-761089" y="594525"/>
            <a:chExt cx="5186563" cy="5143450"/>
          </a:xfrm>
        </p:grpSpPr>
        <p:sp>
          <p:nvSpPr>
            <p:cNvPr id="898" name="Google Shape;898;p41"/>
            <p:cNvSpPr/>
            <p:nvPr/>
          </p:nvSpPr>
          <p:spPr>
            <a:xfrm>
              <a:off x="2726750" y="594525"/>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3"/>
            </a:solidFill>
            <a:ln cap="flat" cmpd="sng" w="28575">
              <a:solidFill>
                <a:srgbClr val="2E9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1"/>
            <p:cNvSpPr/>
            <p:nvPr/>
          </p:nvSpPr>
          <p:spPr>
            <a:xfrm>
              <a:off x="-761089" y="2681950"/>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1"/>
            <p:cNvSpPr/>
            <p:nvPr/>
          </p:nvSpPr>
          <p:spPr>
            <a:xfrm>
              <a:off x="3315675" y="1561875"/>
              <a:ext cx="427850" cy="826025"/>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cap="flat" cmpd="sng" w="28575">
              <a:solidFill>
                <a:srgbClr val="2E9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1"/>
            <p:cNvSpPr/>
            <p:nvPr/>
          </p:nvSpPr>
          <p:spPr>
            <a:xfrm>
              <a:off x="3314275" y="1559175"/>
              <a:ext cx="337184" cy="832964"/>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1E6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2" name="Google Shape;902;p41"/>
          <p:cNvSpPr txBox="1"/>
          <p:nvPr>
            <p:ph type="title"/>
          </p:nvPr>
        </p:nvSpPr>
        <p:spPr>
          <a:xfrm>
            <a:off x="3701400" y="1227075"/>
            <a:ext cx="1741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903" name="Google Shape;903;p41"/>
          <p:cNvSpPr/>
          <p:nvPr/>
        </p:nvSpPr>
        <p:spPr>
          <a:xfrm>
            <a:off x="6718551" y="2227155"/>
            <a:ext cx="337208" cy="215395"/>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904" name="Google Shape;904;p41"/>
          <p:cNvSpPr/>
          <p:nvPr/>
        </p:nvSpPr>
        <p:spPr>
          <a:xfrm>
            <a:off x="3957551" y="2227155"/>
            <a:ext cx="337208" cy="215395"/>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905" name="Google Shape;905;p41"/>
          <p:cNvSpPr/>
          <p:nvPr/>
        </p:nvSpPr>
        <p:spPr>
          <a:xfrm>
            <a:off x="3783026" y="2860305"/>
            <a:ext cx="337208" cy="215395"/>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906" name="Google Shape;906;p41"/>
          <p:cNvSpPr/>
          <p:nvPr/>
        </p:nvSpPr>
        <p:spPr>
          <a:xfrm>
            <a:off x="7564326" y="2227155"/>
            <a:ext cx="337208" cy="215395"/>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907" name="Google Shape;907;p41"/>
          <p:cNvSpPr/>
          <p:nvPr/>
        </p:nvSpPr>
        <p:spPr>
          <a:xfrm>
            <a:off x="2847476" y="2860305"/>
            <a:ext cx="337208" cy="215395"/>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908" name="Google Shape;908;p41"/>
          <p:cNvSpPr/>
          <p:nvPr/>
        </p:nvSpPr>
        <p:spPr>
          <a:xfrm>
            <a:off x="3783026" y="3493455"/>
            <a:ext cx="337208" cy="215395"/>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909" name="Google Shape;909;p41"/>
          <p:cNvSpPr txBox="1"/>
          <p:nvPr>
            <p:ph idx="2" type="title"/>
          </p:nvPr>
        </p:nvSpPr>
        <p:spPr>
          <a:xfrm>
            <a:off x="936600" y="2068875"/>
            <a:ext cx="7415700" cy="190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EXPLORATORY DATA ANALYSIS &amp; VISUALIZATION</a:t>
            </a:r>
            <a:endParaRPr sz="4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3" name="Shape 913"/>
        <p:cNvGrpSpPr/>
        <p:nvPr/>
      </p:nvGrpSpPr>
      <p:grpSpPr>
        <a:xfrm>
          <a:off x="0" y="0"/>
          <a:ext cx="0" cy="0"/>
          <a:chOff x="0" y="0"/>
          <a:chExt cx="0" cy="0"/>
        </a:xfrm>
      </p:grpSpPr>
      <p:sp>
        <p:nvSpPr>
          <p:cNvPr id="914" name="Google Shape;914;p42"/>
          <p:cNvSpPr/>
          <p:nvPr/>
        </p:nvSpPr>
        <p:spPr>
          <a:xfrm>
            <a:off x="3469481" y="635800"/>
            <a:ext cx="235264" cy="122551"/>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915" name="Google Shape;915;p42"/>
          <p:cNvSpPr txBox="1"/>
          <p:nvPr>
            <p:ph type="title"/>
          </p:nvPr>
        </p:nvSpPr>
        <p:spPr>
          <a:xfrm>
            <a:off x="1759925" y="1577200"/>
            <a:ext cx="25137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DISTRIBUTIONS</a:t>
            </a:r>
            <a:endParaRPr/>
          </a:p>
        </p:txBody>
      </p:sp>
      <p:sp>
        <p:nvSpPr>
          <p:cNvPr id="916" name="Google Shape;916;p42"/>
          <p:cNvSpPr txBox="1"/>
          <p:nvPr>
            <p:ph idx="1" type="subTitle"/>
          </p:nvPr>
        </p:nvSpPr>
        <p:spPr>
          <a:xfrm>
            <a:off x="1759924" y="2112319"/>
            <a:ext cx="2336400" cy="77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Genres</a:t>
            </a:r>
            <a:endParaRPr/>
          </a:p>
          <a:p>
            <a:pPr indent="-317500" lvl="0" marL="457200" rtl="0" algn="l">
              <a:spcBef>
                <a:spcPts val="0"/>
              </a:spcBef>
              <a:spcAft>
                <a:spcPts val="0"/>
              </a:spcAft>
              <a:buSzPts val="1400"/>
              <a:buChar char="-"/>
            </a:pPr>
            <a:r>
              <a:rPr lang="en"/>
              <a:t>Language</a:t>
            </a:r>
            <a:endParaRPr/>
          </a:p>
          <a:p>
            <a:pPr indent="-317500" lvl="0" marL="457200" rtl="0" algn="l">
              <a:spcBef>
                <a:spcPts val="0"/>
              </a:spcBef>
              <a:spcAft>
                <a:spcPts val="0"/>
              </a:spcAft>
              <a:buSzPts val="1400"/>
              <a:buChar char="-"/>
            </a:pPr>
            <a:r>
              <a:rPr lang="en"/>
              <a:t>Developers</a:t>
            </a:r>
            <a:endParaRPr/>
          </a:p>
        </p:txBody>
      </p:sp>
      <p:sp>
        <p:nvSpPr>
          <p:cNvPr id="917" name="Google Shape;917;p42"/>
          <p:cNvSpPr txBox="1"/>
          <p:nvPr>
            <p:ph idx="2" type="title"/>
          </p:nvPr>
        </p:nvSpPr>
        <p:spPr>
          <a:xfrm>
            <a:off x="1759924" y="3175185"/>
            <a:ext cx="2336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GENRE TREND</a:t>
            </a:r>
            <a:endParaRPr/>
          </a:p>
        </p:txBody>
      </p:sp>
      <p:sp>
        <p:nvSpPr>
          <p:cNvPr id="918" name="Google Shape;918;p42"/>
          <p:cNvSpPr txBox="1"/>
          <p:nvPr>
            <p:ph idx="3" type="subTitle"/>
          </p:nvPr>
        </p:nvSpPr>
        <p:spPr>
          <a:xfrm>
            <a:off x="1759924" y="3687763"/>
            <a:ext cx="2336400" cy="7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games with that genre released over the years</a:t>
            </a:r>
            <a:endParaRPr/>
          </a:p>
        </p:txBody>
      </p:sp>
      <p:sp>
        <p:nvSpPr>
          <p:cNvPr id="919" name="Google Shape;919;p42"/>
          <p:cNvSpPr txBox="1"/>
          <p:nvPr>
            <p:ph idx="4" type="title"/>
          </p:nvPr>
        </p:nvSpPr>
        <p:spPr>
          <a:xfrm>
            <a:off x="5782525" y="1577200"/>
            <a:ext cx="28803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USER COUNT</a:t>
            </a:r>
            <a:endParaRPr/>
          </a:p>
        </p:txBody>
      </p:sp>
      <p:sp>
        <p:nvSpPr>
          <p:cNvPr id="920" name="Google Shape;920;p42"/>
          <p:cNvSpPr txBox="1"/>
          <p:nvPr>
            <p:ph idx="5" type="subTitle"/>
          </p:nvPr>
        </p:nvSpPr>
        <p:spPr>
          <a:xfrm>
            <a:off x="5782522" y="2112319"/>
            <a:ext cx="2336400" cy="77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Average Rating based on Genre</a:t>
            </a:r>
            <a:endParaRPr/>
          </a:p>
          <a:p>
            <a:pPr indent="-317500" lvl="0" marL="457200" rtl="0" algn="l">
              <a:spcBef>
                <a:spcPts val="0"/>
              </a:spcBef>
              <a:spcAft>
                <a:spcPts val="0"/>
              </a:spcAft>
              <a:buSzPts val="1400"/>
              <a:buChar char="-"/>
            </a:pPr>
            <a:r>
              <a:rPr lang="en"/>
              <a:t>Price</a:t>
            </a:r>
            <a:endParaRPr/>
          </a:p>
          <a:p>
            <a:pPr indent="-317500" lvl="0" marL="457200" rtl="0" algn="l">
              <a:spcBef>
                <a:spcPts val="0"/>
              </a:spcBef>
              <a:spcAft>
                <a:spcPts val="0"/>
              </a:spcAft>
              <a:buSzPts val="1400"/>
              <a:buChar char="-"/>
            </a:pPr>
            <a:r>
              <a:rPr lang="en"/>
              <a:t>Age Rating</a:t>
            </a:r>
            <a:endParaRPr/>
          </a:p>
        </p:txBody>
      </p:sp>
      <p:sp>
        <p:nvSpPr>
          <p:cNvPr id="921" name="Google Shape;921;p42"/>
          <p:cNvSpPr txBox="1"/>
          <p:nvPr>
            <p:ph idx="7" type="title"/>
          </p:nvPr>
        </p:nvSpPr>
        <p:spPr>
          <a:xfrm>
            <a:off x="5782522" y="3175185"/>
            <a:ext cx="2336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FREE VS PAID </a:t>
            </a:r>
            <a:endParaRPr/>
          </a:p>
        </p:txBody>
      </p:sp>
      <p:sp>
        <p:nvSpPr>
          <p:cNvPr id="922" name="Google Shape;922;p42"/>
          <p:cNvSpPr txBox="1"/>
          <p:nvPr>
            <p:ph idx="8" type="subTitle"/>
          </p:nvPr>
        </p:nvSpPr>
        <p:spPr>
          <a:xfrm>
            <a:off x="5782522" y="3687763"/>
            <a:ext cx="2336400" cy="77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Age Rating</a:t>
            </a:r>
            <a:endParaRPr/>
          </a:p>
          <a:p>
            <a:pPr indent="-317500" lvl="0" marL="457200" rtl="0" algn="l">
              <a:spcBef>
                <a:spcPts val="0"/>
              </a:spcBef>
              <a:spcAft>
                <a:spcPts val="0"/>
              </a:spcAft>
              <a:buSzPts val="1400"/>
              <a:buChar char="-"/>
            </a:pPr>
            <a:r>
              <a:rPr lang="en"/>
              <a:t>Add-ons</a:t>
            </a:r>
            <a:endParaRPr/>
          </a:p>
          <a:p>
            <a:pPr indent="-317500" lvl="0" marL="457200" rtl="0" algn="l">
              <a:spcBef>
                <a:spcPts val="0"/>
              </a:spcBef>
              <a:spcAft>
                <a:spcPts val="0"/>
              </a:spcAft>
              <a:buSzPts val="1400"/>
              <a:buChar char="-"/>
            </a:pPr>
            <a:r>
              <a:rPr lang="en"/>
              <a:t>Average User Rating</a:t>
            </a:r>
            <a:endParaRPr/>
          </a:p>
        </p:txBody>
      </p:sp>
      <p:grpSp>
        <p:nvGrpSpPr>
          <p:cNvPr id="923" name="Google Shape;923;p42"/>
          <p:cNvGrpSpPr/>
          <p:nvPr/>
        </p:nvGrpSpPr>
        <p:grpSpPr>
          <a:xfrm>
            <a:off x="1025072" y="1554726"/>
            <a:ext cx="572670" cy="572670"/>
            <a:chOff x="2786500" y="3077100"/>
            <a:chExt cx="1293000" cy="1293000"/>
          </a:xfrm>
        </p:grpSpPr>
        <p:sp>
          <p:nvSpPr>
            <p:cNvPr id="924" name="Google Shape;924;p42"/>
            <p:cNvSpPr/>
            <p:nvPr/>
          </p:nvSpPr>
          <p:spPr>
            <a:xfrm>
              <a:off x="2786500" y="3077100"/>
              <a:ext cx="1293000" cy="1293000"/>
            </a:xfrm>
            <a:prstGeom prst="ellipse">
              <a:avLst/>
            </a:prstGeom>
            <a:solidFill>
              <a:schemeClr val="accent1"/>
            </a:solidFill>
            <a:ln cap="flat" cmpd="sng" w="28575">
              <a:solidFill>
                <a:srgbClr val="5A885A"/>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2"/>
            <p:cNvSpPr/>
            <p:nvPr/>
          </p:nvSpPr>
          <p:spPr>
            <a:xfrm>
              <a:off x="2981800" y="3272400"/>
              <a:ext cx="902400" cy="902400"/>
            </a:xfrm>
            <a:prstGeom prst="donut">
              <a:avLst>
                <a:gd fmla="val 25000" name="adj"/>
              </a:avLst>
            </a:prstGeom>
            <a:solidFill>
              <a:schemeClr val="lt1"/>
            </a:solidFill>
            <a:ln cap="flat" cmpd="sng" w="28575">
              <a:solidFill>
                <a:srgbClr val="5A88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42"/>
          <p:cNvGrpSpPr/>
          <p:nvPr/>
        </p:nvGrpSpPr>
        <p:grpSpPr>
          <a:xfrm>
            <a:off x="1025072" y="3152700"/>
            <a:ext cx="572670" cy="572670"/>
            <a:chOff x="2786500" y="3077100"/>
            <a:chExt cx="1293000" cy="1293000"/>
          </a:xfrm>
        </p:grpSpPr>
        <p:sp>
          <p:nvSpPr>
            <p:cNvPr id="927" name="Google Shape;927;p42"/>
            <p:cNvSpPr/>
            <p:nvPr/>
          </p:nvSpPr>
          <p:spPr>
            <a:xfrm>
              <a:off x="2786500" y="3077100"/>
              <a:ext cx="1293000" cy="1293000"/>
            </a:xfrm>
            <a:prstGeom prst="ellipse">
              <a:avLst/>
            </a:prstGeom>
            <a:solidFill>
              <a:schemeClr val="accent1"/>
            </a:solidFill>
            <a:ln cap="flat" cmpd="sng" w="28575">
              <a:solidFill>
                <a:srgbClr val="5A885A"/>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2"/>
            <p:cNvSpPr/>
            <p:nvPr/>
          </p:nvSpPr>
          <p:spPr>
            <a:xfrm>
              <a:off x="2981800" y="3272400"/>
              <a:ext cx="902400" cy="902400"/>
            </a:xfrm>
            <a:prstGeom prst="donut">
              <a:avLst>
                <a:gd fmla="val 25000" name="adj"/>
              </a:avLst>
            </a:prstGeom>
            <a:solidFill>
              <a:schemeClr val="lt1"/>
            </a:solidFill>
            <a:ln cap="flat" cmpd="sng" w="28575">
              <a:solidFill>
                <a:srgbClr val="5A88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9" name="Google Shape;929;p42"/>
          <p:cNvSpPr/>
          <p:nvPr/>
        </p:nvSpPr>
        <p:spPr>
          <a:xfrm>
            <a:off x="3103494" y="615450"/>
            <a:ext cx="48300" cy="458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2"/>
          <p:cNvSpPr/>
          <p:nvPr/>
        </p:nvSpPr>
        <p:spPr>
          <a:xfrm rot="5400000">
            <a:off x="6576804" y="453750"/>
            <a:ext cx="48300" cy="781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2"/>
          <p:cNvSpPr/>
          <p:nvPr/>
        </p:nvSpPr>
        <p:spPr>
          <a:xfrm>
            <a:off x="2810493" y="635800"/>
            <a:ext cx="235264" cy="122551"/>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932" name="Google Shape;932;p42"/>
          <p:cNvSpPr/>
          <p:nvPr/>
        </p:nvSpPr>
        <p:spPr>
          <a:xfrm>
            <a:off x="5497206" y="635800"/>
            <a:ext cx="235264" cy="122551"/>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933" name="Google Shape;933;p42"/>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 MADE</a:t>
            </a:r>
            <a:endParaRPr/>
          </a:p>
        </p:txBody>
      </p:sp>
      <p:grpSp>
        <p:nvGrpSpPr>
          <p:cNvPr id="934" name="Google Shape;934;p42"/>
          <p:cNvGrpSpPr/>
          <p:nvPr/>
        </p:nvGrpSpPr>
        <p:grpSpPr>
          <a:xfrm>
            <a:off x="5031897" y="1554726"/>
            <a:ext cx="572670" cy="572670"/>
            <a:chOff x="2786500" y="3077100"/>
            <a:chExt cx="1293000" cy="1293000"/>
          </a:xfrm>
        </p:grpSpPr>
        <p:sp>
          <p:nvSpPr>
            <p:cNvPr id="935" name="Google Shape;935;p42"/>
            <p:cNvSpPr/>
            <p:nvPr/>
          </p:nvSpPr>
          <p:spPr>
            <a:xfrm>
              <a:off x="2786500" y="3077100"/>
              <a:ext cx="1293000" cy="1293000"/>
            </a:xfrm>
            <a:prstGeom prst="ellipse">
              <a:avLst/>
            </a:prstGeom>
            <a:solidFill>
              <a:schemeClr val="accent1"/>
            </a:solidFill>
            <a:ln cap="flat" cmpd="sng" w="28575">
              <a:solidFill>
                <a:srgbClr val="5A885A"/>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2"/>
            <p:cNvSpPr/>
            <p:nvPr/>
          </p:nvSpPr>
          <p:spPr>
            <a:xfrm>
              <a:off x="2981800" y="3272400"/>
              <a:ext cx="902400" cy="902400"/>
            </a:xfrm>
            <a:prstGeom prst="donut">
              <a:avLst>
                <a:gd fmla="val 25000" name="adj"/>
              </a:avLst>
            </a:prstGeom>
            <a:solidFill>
              <a:schemeClr val="lt1"/>
            </a:solidFill>
            <a:ln cap="flat" cmpd="sng" w="28575">
              <a:solidFill>
                <a:srgbClr val="5A88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7" name="Google Shape;937;p42"/>
          <p:cNvGrpSpPr/>
          <p:nvPr/>
        </p:nvGrpSpPr>
        <p:grpSpPr>
          <a:xfrm>
            <a:off x="5031897" y="3152701"/>
            <a:ext cx="572670" cy="572670"/>
            <a:chOff x="2786500" y="3077100"/>
            <a:chExt cx="1293000" cy="1293000"/>
          </a:xfrm>
        </p:grpSpPr>
        <p:sp>
          <p:nvSpPr>
            <p:cNvPr id="938" name="Google Shape;938;p42"/>
            <p:cNvSpPr/>
            <p:nvPr/>
          </p:nvSpPr>
          <p:spPr>
            <a:xfrm>
              <a:off x="2786500" y="3077100"/>
              <a:ext cx="1293000" cy="1293000"/>
            </a:xfrm>
            <a:prstGeom prst="ellipse">
              <a:avLst/>
            </a:prstGeom>
            <a:solidFill>
              <a:schemeClr val="accent1"/>
            </a:solidFill>
            <a:ln cap="flat" cmpd="sng" w="28575">
              <a:solidFill>
                <a:srgbClr val="5A885A"/>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2"/>
            <p:cNvSpPr/>
            <p:nvPr/>
          </p:nvSpPr>
          <p:spPr>
            <a:xfrm>
              <a:off x="2981800" y="3272400"/>
              <a:ext cx="902400" cy="902400"/>
            </a:xfrm>
            <a:prstGeom prst="donut">
              <a:avLst>
                <a:gd fmla="val 25000" name="adj"/>
              </a:avLst>
            </a:prstGeom>
            <a:solidFill>
              <a:schemeClr val="lt1"/>
            </a:solidFill>
            <a:ln cap="flat" cmpd="sng" w="28575">
              <a:solidFill>
                <a:srgbClr val="5A88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2" name="Shape 342"/>
        <p:cNvGrpSpPr/>
        <p:nvPr/>
      </p:nvGrpSpPr>
      <p:grpSpPr>
        <a:xfrm>
          <a:off x="0" y="0"/>
          <a:ext cx="0" cy="0"/>
          <a:chOff x="0" y="0"/>
          <a:chExt cx="0" cy="0"/>
        </a:xfrm>
      </p:grpSpPr>
      <p:grpSp>
        <p:nvGrpSpPr>
          <p:cNvPr id="343" name="Google Shape;343;p25"/>
          <p:cNvGrpSpPr/>
          <p:nvPr/>
        </p:nvGrpSpPr>
        <p:grpSpPr>
          <a:xfrm>
            <a:off x="809702" y="-1"/>
            <a:ext cx="1485387" cy="2096918"/>
            <a:chOff x="3810925" y="-40300"/>
            <a:chExt cx="1479764" cy="2090646"/>
          </a:xfrm>
        </p:grpSpPr>
        <p:sp>
          <p:nvSpPr>
            <p:cNvPr id="344" name="Google Shape;344;p25"/>
            <p:cNvSpPr/>
            <p:nvPr/>
          </p:nvSpPr>
          <p:spPr>
            <a:xfrm rot="-2202761">
              <a:off x="3896690" y="521207"/>
              <a:ext cx="306121" cy="264721"/>
            </a:xfrm>
            <a:prstGeom prst="triangle">
              <a:avLst>
                <a:gd fmla="val 50000" name="adj"/>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rot="2702382">
              <a:off x="4935886" y="521198"/>
              <a:ext cx="306107" cy="264741"/>
            </a:xfrm>
            <a:prstGeom prst="triangle">
              <a:avLst>
                <a:gd fmla="val 50000" name="adj"/>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5"/>
            <p:cNvSpPr/>
            <p:nvPr/>
          </p:nvSpPr>
          <p:spPr>
            <a:xfrm>
              <a:off x="4655207" y="1708352"/>
              <a:ext cx="408629" cy="333301"/>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5"/>
            <p:cNvSpPr/>
            <p:nvPr/>
          </p:nvSpPr>
          <p:spPr>
            <a:xfrm>
              <a:off x="4645557" y="1698702"/>
              <a:ext cx="428928" cy="351644"/>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5"/>
            <p:cNvSpPr/>
            <p:nvPr/>
          </p:nvSpPr>
          <p:spPr>
            <a:xfrm>
              <a:off x="4077545" y="1710307"/>
              <a:ext cx="408671" cy="326521"/>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5"/>
            <p:cNvSpPr/>
            <p:nvPr/>
          </p:nvSpPr>
          <p:spPr>
            <a:xfrm>
              <a:off x="4066897" y="1700615"/>
              <a:ext cx="426058" cy="345904"/>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5"/>
            <p:cNvSpPr/>
            <p:nvPr/>
          </p:nvSpPr>
          <p:spPr>
            <a:xfrm>
              <a:off x="3874690" y="549150"/>
              <a:ext cx="1389148" cy="1388192"/>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
            <p:cNvSpPr/>
            <p:nvPr/>
          </p:nvSpPr>
          <p:spPr>
            <a:xfrm>
              <a:off x="4992329" y="780042"/>
              <a:ext cx="108230" cy="150740"/>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4990374" y="852500"/>
              <a:ext cx="71543" cy="95668"/>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4047597" y="780042"/>
              <a:ext cx="109187" cy="150740"/>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4086238" y="852500"/>
              <a:ext cx="71502" cy="95668"/>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p:nvPr/>
          </p:nvSpPr>
          <p:spPr>
            <a:xfrm>
              <a:off x="3810925" y="539500"/>
              <a:ext cx="1461607" cy="1406535"/>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5"/>
            <p:cNvSpPr/>
            <p:nvPr/>
          </p:nvSpPr>
          <p:spPr>
            <a:xfrm>
              <a:off x="4413710" y="1230031"/>
              <a:ext cx="88889" cy="8888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5"/>
            <p:cNvSpPr/>
            <p:nvPr/>
          </p:nvSpPr>
          <p:spPr>
            <a:xfrm>
              <a:off x="4642646" y="1230031"/>
              <a:ext cx="89887" cy="8888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4370244" y="1146925"/>
              <a:ext cx="175822" cy="29033"/>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4599179" y="1146925"/>
              <a:ext cx="176820" cy="29033"/>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4164477" y="1297623"/>
              <a:ext cx="183600" cy="149784"/>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4811685" y="1297623"/>
              <a:ext cx="183600" cy="149784"/>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4375575" y="1384013"/>
              <a:ext cx="408600" cy="193500"/>
            </a:xfrm>
            <a:prstGeom prst="roundRect">
              <a:avLst>
                <a:gd fmla="val 50000" name="adj"/>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4490741" y="1451523"/>
              <a:ext cx="58495" cy="58500"/>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a:off x="4609866" y="1451523"/>
              <a:ext cx="59152" cy="58500"/>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5" name="Google Shape;365;p25"/>
            <p:cNvCxnSpPr/>
            <p:nvPr/>
          </p:nvCxnSpPr>
          <p:spPr>
            <a:xfrm>
              <a:off x="4569275" y="-40300"/>
              <a:ext cx="0" cy="596700"/>
            </a:xfrm>
            <a:prstGeom prst="straightConnector1">
              <a:avLst/>
            </a:prstGeom>
            <a:noFill/>
            <a:ln cap="flat" cmpd="sng" w="28575">
              <a:solidFill>
                <a:schemeClr val="lt2"/>
              </a:solidFill>
              <a:prstDash val="solid"/>
              <a:round/>
              <a:headEnd len="med" w="med" type="none"/>
              <a:tailEnd len="med" w="med" type="none"/>
            </a:ln>
          </p:spPr>
        </p:cxnSp>
      </p:grpSp>
      <p:grpSp>
        <p:nvGrpSpPr>
          <p:cNvPr id="366" name="Google Shape;366;p25"/>
          <p:cNvGrpSpPr/>
          <p:nvPr/>
        </p:nvGrpSpPr>
        <p:grpSpPr>
          <a:xfrm>
            <a:off x="3957561" y="0"/>
            <a:ext cx="5186563" cy="5143450"/>
            <a:chOff x="3957561" y="0"/>
            <a:chExt cx="5186563" cy="5143450"/>
          </a:xfrm>
        </p:grpSpPr>
        <p:sp>
          <p:nvSpPr>
            <p:cNvPr id="367" name="Google Shape;367;p25"/>
            <p:cNvSpPr/>
            <p:nvPr/>
          </p:nvSpPr>
          <p:spPr>
            <a:xfrm>
              <a:off x="7445400" y="0"/>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5"/>
            <p:cNvSpPr/>
            <p:nvPr/>
          </p:nvSpPr>
          <p:spPr>
            <a:xfrm>
              <a:off x="7915166" y="675121"/>
              <a:ext cx="818691" cy="1580516"/>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p:nvPr/>
          </p:nvSpPr>
          <p:spPr>
            <a:xfrm>
              <a:off x="7912488" y="669955"/>
              <a:ext cx="645177" cy="1593815"/>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5A8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3957561" y="2087425"/>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25"/>
          <p:cNvGrpSpPr/>
          <p:nvPr/>
        </p:nvGrpSpPr>
        <p:grpSpPr>
          <a:xfrm rot="-609560">
            <a:off x="108110" y="261558"/>
            <a:ext cx="606587" cy="606587"/>
            <a:chOff x="1190625" y="238125"/>
            <a:chExt cx="5219200" cy="5219200"/>
          </a:xfrm>
        </p:grpSpPr>
        <p:sp>
          <p:nvSpPr>
            <p:cNvPr id="372" name="Google Shape;372;p25"/>
            <p:cNvSpPr/>
            <p:nvPr/>
          </p:nvSpPr>
          <p:spPr>
            <a:xfrm>
              <a:off x="4318850" y="314775"/>
              <a:ext cx="1445900" cy="1089525"/>
            </a:xfrm>
            <a:custGeom>
              <a:rect b="b" l="l" r="r" t="t"/>
              <a:pathLst>
                <a:path extrusionOk="0" h="43581" w="57836">
                  <a:moveTo>
                    <a:pt x="28902" y="0"/>
                  </a:moveTo>
                  <a:cubicBezTo>
                    <a:pt x="22215" y="0"/>
                    <a:pt x="15952" y="1827"/>
                    <a:pt x="10570" y="4991"/>
                  </a:cubicBezTo>
                  <a:lnTo>
                    <a:pt x="1" y="43580"/>
                  </a:lnTo>
                  <a:lnTo>
                    <a:pt x="35850" y="43580"/>
                  </a:lnTo>
                  <a:cubicBezTo>
                    <a:pt x="45408" y="42830"/>
                    <a:pt x="50301" y="31805"/>
                    <a:pt x="44527" y="24204"/>
                  </a:cubicBezTo>
                  <a:lnTo>
                    <a:pt x="45734" y="24204"/>
                  </a:lnTo>
                  <a:cubicBezTo>
                    <a:pt x="52421" y="24204"/>
                    <a:pt x="57836" y="18789"/>
                    <a:pt x="57836" y="12102"/>
                  </a:cubicBezTo>
                  <a:cubicBezTo>
                    <a:pt x="57836" y="5415"/>
                    <a:pt x="52421" y="0"/>
                    <a:pt x="45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4132925" y="439550"/>
              <a:ext cx="1153950" cy="1842350"/>
            </a:xfrm>
            <a:custGeom>
              <a:rect b="b" l="l" r="r" t="t"/>
              <a:pathLst>
                <a:path extrusionOk="0" h="73694" w="46158">
                  <a:moveTo>
                    <a:pt x="18007" y="0"/>
                  </a:moveTo>
                  <a:cubicBezTo>
                    <a:pt x="7242" y="6296"/>
                    <a:pt x="0" y="17974"/>
                    <a:pt x="0" y="31348"/>
                  </a:cubicBezTo>
                  <a:lnTo>
                    <a:pt x="0" y="61325"/>
                  </a:lnTo>
                  <a:cubicBezTo>
                    <a:pt x="0" y="67947"/>
                    <a:pt x="5187" y="73525"/>
                    <a:pt x="11776" y="73688"/>
                  </a:cubicBezTo>
                  <a:cubicBezTo>
                    <a:pt x="11895" y="73692"/>
                    <a:pt x="12014" y="73693"/>
                    <a:pt x="12132" y="73693"/>
                  </a:cubicBezTo>
                  <a:cubicBezTo>
                    <a:pt x="18819" y="73693"/>
                    <a:pt x="24237" y="68286"/>
                    <a:pt x="24237" y="61586"/>
                  </a:cubicBezTo>
                  <a:cubicBezTo>
                    <a:pt x="24237" y="57835"/>
                    <a:pt x="27271" y="54834"/>
                    <a:pt x="30989" y="54834"/>
                  </a:cubicBezTo>
                  <a:lnTo>
                    <a:pt x="31903" y="54834"/>
                  </a:lnTo>
                  <a:cubicBezTo>
                    <a:pt x="40253" y="54834"/>
                    <a:pt x="46158" y="46516"/>
                    <a:pt x="43287" y="38589"/>
                  </a:cubicBezTo>
                  <a:cubicBezTo>
                    <a:pt x="29326" y="38589"/>
                    <a:pt x="18007" y="27270"/>
                    <a:pt x="18007" y="13309"/>
                  </a:cubicBezTo>
                  <a:lnTo>
                    <a:pt x="180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2068075" y="314775"/>
              <a:ext cx="1400250" cy="1494825"/>
            </a:xfrm>
            <a:custGeom>
              <a:rect b="b" l="l" r="r" t="t"/>
              <a:pathLst>
                <a:path extrusionOk="0" h="59793" w="56010">
                  <a:moveTo>
                    <a:pt x="2806" y="0"/>
                  </a:moveTo>
                  <a:cubicBezTo>
                    <a:pt x="1828" y="0"/>
                    <a:pt x="914" y="98"/>
                    <a:pt x="1" y="326"/>
                  </a:cubicBezTo>
                  <a:lnTo>
                    <a:pt x="31740" y="59792"/>
                  </a:lnTo>
                  <a:lnTo>
                    <a:pt x="56009" y="43580"/>
                  </a:lnTo>
                  <a:cubicBezTo>
                    <a:pt x="56009" y="32783"/>
                    <a:pt x="55781" y="30500"/>
                    <a:pt x="54509" y="26129"/>
                  </a:cubicBezTo>
                  <a:cubicBezTo>
                    <a:pt x="50105" y="11058"/>
                    <a:pt x="36111" y="0"/>
                    <a:pt x="19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a:off x="1832400" y="322925"/>
              <a:ext cx="1635925" cy="1958975"/>
            </a:xfrm>
            <a:custGeom>
              <a:rect b="b" l="l" r="r" t="t"/>
              <a:pathLst>
                <a:path extrusionOk="0" h="78359" w="65437">
                  <a:moveTo>
                    <a:pt x="9428" y="0"/>
                  </a:moveTo>
                  <a:cubicBezTo>
                    <a:pt x="4013" y="1273"/>
                    <a:pt x="1" y="6198"/>
                    <a:pt x="131" y="12070"/>
                  </a:cubicBezTo>
                  <a:cubicBezTo>
                    <a:pt x="294" y="18659"/>
                    <a:pt x="5840" y="23878"/>
                    <a:pt x="12462" y="23878"/>
                  </a:cubicBezTo>
                  <a:lnTo>
                    <a:pt x="13440" y="23878"/>
                  </a:lnTo>
                  <a:cubicBezTo>
                    <a:pt x="7699" y="31446"/>
                    <a:pt x="12559" y="42504"/>
                    <a:pt x="22117" y="43254"/>
                  </a:cubicBezTo>
                  <a:cubicBezTo>
                    <a:pt x="19214" y="51181"/>
                    <a:pt x="25151" y="59466"/>
                    <a:pt x="33501" y="59466"/>
                  </a:cubicBezTo>
                  <a:lnTo>
                    <a:pt x="34676" y="59466"/>
                  </a:lnTo>
                  <a:cubicBezTo>
                    <a:pt x="38264" y="59466"/>
                    <a:pt x="41167" y="62402"/>
                    <a:pt x="41167" y="65990"/>
                  </a:cubicBezTo>
                  <a:cubicBezTo>
                    <a:pt x="41167" y="72612"/>
                    <a:pt x="46354" y="78190"/>
                    <a:pt x="52943" y="78353"/>
                  </a:cubicBezTo>
                  <a:cubicBezTo>
                    <a:pt x="53062" y="78357"/>
                    <a:pt x="53180" y="78358"/>
                    <a:pt x="53298" y="78358"/>
                  </a:cubicBezTo>
                  <a:cubicBezTo>
                    <a:pt x="59986" y="78358"/>
                    <a:pt x="65404" y="72951"/>
                    <a:pt x="65404" y="66251"/>
                  </a:cubicBezTo>
                  <a:cubicBezTo>
                    <a:pt x="65404" y="55748"/>
                    <a:pt x="65436" y="48506"/>
                    <a:pt x="65436" y="43254"/>
                  </a:cubicBezTo>
                  <a:lnTo>
                    <a:pt x="62500" y="43254"/>
                  </a:lnTo>
                  <a:cubicBezTo>
                    <a:pt x="52160" y="43254"/>
                    <a:pt x="42602" y="36567"/>
                    <a:pt x="39471" y="25803"/>
                  </a:cubicBezTo>
                  <a:cubicBezTo>
                    <a:pt x="35491" y="12233"/>
                    <a:pt x="23781" y="1925"/>
                    <a:pt x="94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
            <p:cNvSpPr/>
            <p:nvPr/>
          </p:nvSpPr>
          <p:spPr>
            <a:xfrm>
              <a:off x="2622625" y="1953925"/>
              <a:ext cx="3710525" cy="3426725"/>
            </a:xfrm>
            <a:custGeom>
              <a:rect b="b" l="l" r="r" t="t"/>
              <a:pathLst>
                <a:path extrusionOk="0" h="137069" w="148421">
                  <a:moveTo>
                    <a:pt x="17876" y="0"/>
                  </a:moveTo>
                  <a:lnTo>
                    <a:pt x="0" y="17876"/>
                  </a:lnTo>
                  <a:lnTo>
                    <a:pt x="0" y="119193"/>
                  </a:lnTo>
                  <a:lnTo>
                    <a:pt x="17876" y="137069"/>
                  </a:lnTo>
                  <a:lnTo>
                    <a:pt x="130545" y="137069"/>
                  </a:lnTo>
                  <a:cubicBezTo>
                    <a:pt x="140429" y="137069"/>
                    <a:pt x="148421" y="129077"/>
                    <a:pt x="148421" y="119193"/>
                  </a:cubicBezTo>
                  <a:lnTo>
                    <a:pt x="148421" y="17876"/>
                  </a:lnTo>
                  <a:cubicBezTo>
                    <a:pt x="148421" y="7992"/>
                    <a:pt x="140429" y="0"/>
                    <a:pt x="1305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a:off x="1267275" y="1953925"/>
              <a:ext cx="2108075" cy="3426725"/>
            </a:xfrm>
            <a:custGeom>
              <a:rect b="b" l="l" r="r" t="t"/>
              <a:pathLst>
                <a:path extrusionOk="0" h="137069" w="84323">
                  <a:moveTo>
                    <a:pt x="17876" y="0"/>
                  </a:moveTo>
                  <a:cubicBezTo>
                    <a:pt x="7992" y="0"/>
                    <a:pt x="0" y="7992"/>
                    <a:pt x="0" y="17876"/>
                  </a:cubicBezTo>
                  <a:lnTo>
                    <a:pt x="0" y="119193"/>
                  </a:lnTo>
                  <a:cubicBezTo>
                    <a:pt x="0" y="129077"/>
                    <a:pt x="7992" y="137069"/>
                    <a:pt x="17876" y="137069"/>
                  </a:cubicBezTo>
                  <a:lnTo>
                    <a:pt x="84323" y="137069"/>
                  </a:lnTo>
                  <a:cubicBezTo>
                    <a:pt x="74471" y="137069"/>
                    <a:pt x="66447" y="129077"/>
                    <a:pt x="66447" y="119193"/>
                  </a:cubicBezTo>
                  <a:lnTo>
                    <a:pt x="66447" y="17876"/>
                  </a:lnTo>
                  <a:cubicBezTo>
                    <a:pt x="66447" y="7992"/>
                    <a:pt x="74471" y="0"/>
                    <a:pt x="84323" y="0"/>
                  </a:cubicBezTo>
                  <a:close/>
                </a:path>
              </a:pathLst>
            </a:custGeom>
            <a:solidFill>
              <a:srgbClr val="A1D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a:off x="2622625" y="2565550"/>
              <a:ext cx="3098100" cy="2203475"/>
            </a:xfrm>
            <a:custGeom>
              <a:rect b="b" l="l" r="r" t="t"/>
              <a:pathLst>
                <a:path extrusionOk="0" h="88139" w="123924">
                  <a:moveTo>
                    <a:pt x="12233" y="0"/>
                  </a:moveTo>
                  <a:lnTo>
                    <a:pt x="0" y="44070"/>
                  </a:lnTo>
                  <a:lnTo>
                    <a:pt x="12233" y="88139"/>
                  </a:lnTo>
                  <a:lnTo>
                    <a:pt x="102981" y="88139"/>
                  </a:lnTo>
                  <a:cubicBezTo>
                    <a:pt x="102981" y="76559"/>
                    <a:pt x="112343" y="67164"/>
                    <a:pt x="123923" y="67164"/>
                  </a:cubicBezTo>
                  <a:lnTo>
                    <a:pt x="123923" y="20975"/>
                  </a:lnTo>
                  <a:cubicBezTo>
                    <a:pt x="112343" y="20975"/>
                    <a:pt x="102981" y="11580"/>
                    <a:pt x="102981" y="0"/>
                  </a:cubicBezTo>
                  <a:close/>
                </a:path>
              </a:pathLst>
            </a:custGeom>
            <a:solidFill>
              <a:srgbClr val="C1F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a:off x="1879700" y="2565550"/>
              <a:ext cx="1048750" cy="2203475"/>
            </a:xfrm>
            <a:custGeom>
              <a:rect b="b" l="l" r="r" t="t"/>
              <a:pathLst>
                <a:path extrusionOk="0" h="88139" w="41950">
                  <a:moveTo>
                    <a:pt x="20975" y="0"/>
                  </a:moveTo>
                  <a:cubicBezTo>
                    <a:pt x="20975" y="11580"/>
                    <a:pt x="11581" y="20975"/>
                    <a:pt x="1" y="20975"/>
                  </a:cubicBezTo>
                  <a:lnTo>
                    <a:pt x="1" y="67164"/>
                  </a:lnTo>
                  <a:cubicBezTo>
                    <a:pt x="11581" y="67164"/>
                    <a:pt x="20975" y="76559"/>
                    <a:pt x="20975" y="88139"/>
                  </a:cubicBezTo>
                  <a:lnTo>
                    <a:pt x="41950" y="88139"/>
                  </a:lnTo>
                  <a:lnTo>
                    <a:pt x="41950" y="0"/>
                  </a:lnTo>
                  <a:close/>
                </a:path>
              </a:pathLst>
            </a:custGeom>
            <a:solidFill>
              <a:srgbClr val="A1D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a:off x="3132300" y="2301325"/>
              <a:ext cx="1335825" cy="2731925"/>
            </a:xfrm>
            <a:custGeom>
              <a:rect b="b" l="l" r="r" t="t"/>
              <a:pathLst>
                <a:path extrusionOk="0" h="109277" w="53433">
                  <a:moveTo>
                    <a:pt x="26717" y="0"/>
                  </a:moveTo>
                  <a:cubicBezTo>
                    <a:pt x="22280" y="0"/>
                    <a:pt x="18692" y="3588"/>
                    <a:pt x="18692" y="8025"/>
                  </a:cubicBezTo>
                  <a:lnTo>
                    <a:pt x="18692" y="10569"/>
                  </a:lnTo>
                  <a:cubicBezTo>
                    <a:pt x="12005" y="12657"/>
                    <a:pt x="6460" y="17224"/>
                    <a:pt x="3198" y="23291"/>
                  </a:cubicBezTo>
                  <a:cubicBezTo>
                    <a:pt x="1175" y="27075"/>
                    <a:pt x="1" y="31348"/>
                    <a:pt x="1" y="35915"/>
                  </a:cubicBezTo>
                  <a:cubicBezTo>
                    <a:pt x="1" y="50626"/>
                    <a:pt x="12005" y="62630"/>
                    <a:pt x="26717" y="62630"/>
                  </a:cubicBezTo>
                  <a:cubicBezTo>
                    <a:pt x="32621" y="62630"/>
                    <a:pt x="37416" y="67393"/>
                    <a:pt x="37416" y="73297"/>
                  </a:cubicBezTo>
                  <a:cubicBezTo>
                    <a:pt x="37416" y="79201"/>
                    <a:pt x="32621" y="83964"/>
                    <a:pt x="26717" y="83964"/>
                  </a:cubicBezTo>
                  <a:cubicBezTo>
                    <a:pt x="22933" y="83964"/>
                    <a:pt x="19508" y="82039"/>
                    <a:pt x="17550" y="78777"/>
                  </a:cubicBezTo>
                  <a:cubicBezTo>
                    <a:pt x="16044" y="76280"/>
                    <a:pt x="13387" y="74891"/>
                    <a:pt x="10666" y="74891"/>
                  </a:cubicBezTo>
                  <a:cubicBezTo>
                    <a:pt x="9264" y="74891"/>
                    <a:pt x="7845" y="75260"/>
                    <a:pt x="6557" y="76037"/>
                  </a:cubicBezTo>
                  <a:cubicBezTo>
                    <a:pt x="4470" y="77309"/>
                    <a:pt x="3132" y="79397"/>
                    <a:pt x="2774" y="81615"/>
                  </a:cubicBezTo>
                  <a:cubicBezTo>
                    <a:pt x="2741" y="81876"/>
                    <a:pt x="2708" y="82137"/>
                    <a:pt x="2676" y="82431"/>
                  </a:cubicBezTo>
                  <a:cubicBezTo>
                    <a:pt x="2676" y="82887"/>
                    <a:pt x="2676" y="83377"/>
                    <a:pt x="2741" y="83833"/>
                  </a:cubicBezTo>
                  <a:cubicBezTo>
                    <a:pt x="2871" y="84942"/>
                    <a:pt x="3198" y="86019"/>
                    <a:pt x="3817" y="87030"/>
                  </a:cubicBezTo>
                  <a:cubicBezTo>
                    <a:pt x="7210" y="92673"/>
                    <a:pt x="12560" y="96751"/>
                    <a:pt x="18692" y="98708"/>
                  </a:cubicBezTo>
                  <a:lnTo>
                    <a:pt x="18692" y="101252"/>
                  </a:lnTo>
                  <a:cubicBezTo>
                    <a:pt x="18692" y="105689"/>
                    <a:pt x="22280" y="109277"/>
                    <a:pt x="26717" y="109277"/>
                  </a:cubicBezTo>
                  <a:cubicBezTo>
                    <a:pt x="31153" y="109277"/>
                    <a:pt x="34741" y="105689"/>
                    <a:pt x="34741" y="101252"/>
                  </a:cubicBezTo>
                  <a:lnTo>
                    <a:pt x="34741" y="98708"/>
                  </a:lnTo>
                  <a:cubicBezTo>
                    <a:pt x="45538" y="95316"/>
                    <a:pt x="53432" y="85236"/>
                    <a:pt x="53432" y="73297"/>
                  </a:cubicBezTo>
                  <a:cubicBezTo>
                    <a:pt x="53432" y="58586"/>
                    <a:pt x="41428" y="46581"/>
                    <a:pt x="26717" y="46581"/>
                  </a:cubicBezTo>
                  <a:cubicBezTo>
                    <a:pt x="20812" y="46581"/>
                    <a:pt x="16050" y="41786"/>
                    <a:pt x="16050" y="35915"/>
                  </a:cubicBezTo>
                  <a:cubicBezTo>
                    <a:pt x="16050" y="30011"/>
                    <a:pt x="20812" y="25215"/>
                    <a:pt x="26717" y="25215"/>
                  </a:cubicBezTo>
                  <a:cubicBezTo>
                    <a:pt x="30500" y="25215"/>
                    <a:pt x="33926" y="27173"/>
                    <a:pt x="35883" y="30435"/>
                  </a:cubicBezTo>
                  <a:cubicBezTo>
                    <a:pt x="37389" y="32931"/>
                    <a:pt x="40047" y="34320"/>
                    <a:pt x="42767" y="34320"/>
                  </a:cubicBezTo>
                  <a:cubicBezTo>
                    <a:pt x="44169" y="34320"/>
                    <a:pt x="45589" y="33951"/>
                    <a:pt x="46876" y="33175"/>
                  </a:cubicBezTo>
                  <a:cubicBezTo>
                    <a:pt x="50660" y="30891"/>
                    <a:pt x="51899" y="25966"/>
                    <a:pt x="49616" y="22182"/>
                  </a:cubicBezTo>
                  <a:cubicBezTo>
                    <a:pt x="46223" y="16539"/>
                    <a:pt x="40874" y="12494"/>
                    <a:pt x="34741" y="10569"/>
                  </a:cubicBezTo>
                  <a:lnTo>
                    <a:pt x="34741" y="8025"/>
                  </a:lnTo>
                  <a:cubicBezTo>
                    <a:pt x="34741" y="3588"/>
                    <a:pt x="31153" y="0"/>
                    <a:pt x="26717" y="0"/>
                  </a:cubicBezTo>
                  <a:close/>
                </a:path>
              </a:pathLst>
            </a:custGeom>
            <a:solidFill>
              <a:srgbClr val="8ABE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a:off x="1190625" y="238125"/>
              <a:ext cx="5219200" cy="5219200"/>
            </a:xfrm>
            <a:custGeom>
              <a:rect b="b" l="l" r="r" t="t"/>
              <a:pathLst>
                <a:path extrusionOk="0" h="208768" w="208768">
                  <a:moveTo>
                    <a:pt x="54736" y="6133"/>
                  </a:moveTo>
                  <a:cubicBezTo>
                    <a:pt x="69317" y="6133"/>
                    <a:pt x="82528" y="15886"/>
                    <a:pt x="86671" y="30076"/>
                  </a:cubicBezTo>
                  <a:cubicBezTo>
                    <a:pt x="87813" y="33925"/>
                    <a:pt x="88041" y="35784"/>
                    <a:pt x="88041" y="46646"/>
                  </a:cubicBezTo>
                  <a:cubicBezTo>
                    <a:pt x="88041" y="48897"/>
                    <a:pt x="88041" y="51572"/>
                    <a:pt x="88041" y="54704"/>
                  </a:cubicBezTo>
                  <a:cubicBezTo>
                    <a:pt x="88008" y="57802"/>
                    <a:pt x="88008" y="61423"/>
                    <a:pt x="88008" y="65566"/>
                  </a:cubicBezTo>
                  <a:lnTo>
                    <a:pt x="69350" y="65566"/>
                  </a:lnTo>
                  <a:cubicBezTo>
                    <a:pt x="68110" y="62206"/>
                    <a:pt x="64881" y="59825"/>
                    <a:pt x="61097" y="59825"/>
                  </a:cubicBezTo>
                  <a:lnTo>
                    <a:pt x="59172" y="59825"/>
                  </a:lnTo>
                  <a:cubicBezTo>
                    <a:pt x="53529" y="59825"/>
                    <a:pt x="49517" y="54834"/>
                    <a:pt x="50169" y="49680"/>
                  </a:cubicBezTo>
                  <a:lnTo>
                    <a:pt x="53333" y="49680"/>
                  </a:lnTo>
                  <a:cubicBezTo>
                    <a:pt x="55030" y="49680"/>
                    <a:pt x="56367" y="48310"/>
                    <a:pt x="56367" y="46646"/>
                  </a:cubicBezTo>
                  <a:cubicBezTo>
                    <a:pt x="56367" y="44950"/>
                    <a:pt x="55030" y="43580"/>
                    <a:pt x="53333" y="43580"/>
                  </a:cubicBezTo>
                  <a:lnTo>
                    <a:pt x="47951" y="43580"/>
                  </a:lnTo>
                  <a:cubicBezTo>
                    <a:pt x="41362" y="42993"/>
                    <a:pt x="37774" y="35882"/>
                    <a:pt x="40775" y="30336"/>
                  </a:cubicBezTo>
                  <a:lnTo>
                    <a:pt x="53333" y="30336"/>
                  </a:lnTo>
                  <a:cubicBezTo>
                    <a:pt x="55030" y="30336"/>
                    <a:pt x="56367" y="28966"/>
                    <a:pt x="56367" y="27270"/>
                  </a:cubicBezTo>
                  <a:cubicBezTo>
                    <a:pt x="56367" y="25574"/>
                    <a:pt x="55030" y="24204"/>
                    <a:pt x="53333" y="24204"/>
                  </a:cubicBezTo>
                  <a:lnTo>
                    <a:pt x="38165" y="24204"/>
                  </a:lnTo>
                  <a:cubicBezTo>
                    <a:pt x="33109" y="24204"/>
                    <a:pt x="28934" y="20224"/>
                    <a:pt x="28869" y="15331"/>
                  </a:cubicBezTo>
                  <a:cubicBezTo>
                    <a:pt x="28771" y="10243"/>
                    <a:pt x="32881" y="6133"/>
                    <a:pt x="37904" y="6133"/>
                  </a:cubicBezTo>
                  <a:close/>
                  <a:moveTo>
                    <a:pt x="170863" y="6133"/>
                  </a:moveTo>
                  <a:cubicBezTo>
                    <a:pt x="175854" y="6133"/>
                    <a:pt x="179931" y="10177"/>
                    <a:pt x="179931" y="15168"/>
                  </a:cubicBezTo>
                  <a:cubicBezTo>
                    <a:pt x="179931" y="20159"/>
                    <a:pt x="175854" y="24204"/>
                    <a:pt x="170863" y="24204"/>
                  </a:cubicBezTo>
                  <a:lnTo>
                    <a:pt x="155434" y="24204"/>
                  </a:lnTo>
                  <a:cubicBezTo>
                    <a:pt x="153770" y="24204"/>
                    <a:pt x="152400" y="25574"/>
                    <a:pt x="152400" y="27270"/>
                  </a:cubicBezTo>
                  <a:cubicBezTo>
                    <a:pt x="152400" y="28966"/>
                    <a:pt x="153770" y="30336"/>
                    <a:pt x="155434" y="30336"/>
                  </a:cubicBezTo>
                  <a:lnTo>
                    <a:pt x="167992" y="30336"/>
                  </a:lnTo>
                  <a:cubicBezTo>
                    <a:pt x="170993" y="35882"/>
                    <a:pt x="167405" y="42993"/>
                    <a:pt x="160816" y="43580"/>
                  </a:cubicBezTo>
                  <a:lnTo>
                    <a:pt x="155434" y="43580"/>
                  </a:lnTo>
                  <a:cubicBezTo>
                    <a:pt x="153770" y="43580"/>
                    <a:pt x="152400" y="44950"/>
                    <a:pt x="152400" y="46646"/>
                  </a:cubicBezTo>
                  <a:cubicBezTo>
                    <a:pt x="152400" y="48310"/>
                    <a:pt x="153770" y="49680"/>
                    <a:pt x="155434" y="49680"/>
                  </a:cubicBezTo>
                  <a:lnTo>
                    <a:pt x="158598" y="49680"/>
                  </a:lnTo>
                  <a:cubicBezTo>
                    <a:pt x="159250" y="54834"/>
                    <a:pt x="155238" y="59825"/>
                    <a:pt x="149595" y="59825"/>
                  </a:cubicBezTo>
                  <a:lnTo>
                    <a:pt x="147670" y="59825"/>
                  </a:lnTo>
                  <a:cubicBezTo>
                    <a:pt x="143886" y="59825"/>
                    <a:pt x="140657" y="62206"/>
                    <a:pt x="139417" y="65566"/>
                  </a:cubicBezTo>
                  <a:lnTo>
                    <a:pt x="120759" y="65566"/>
                  </a:lnTo>
                  <a:lnTo>
                    <a:pt x="120759" y="39405"/>
                  </a:lnTo>
                  <a:cubicBezTo>
                    <a:pt x="120759" y="21301"/>
                    <a:pt x="135536" y="6133"/>
                    <a:pt x="154031" y="6133"/>
                  </a:cubicBezTo>
                  <a:close/>
                  <a:moveTo>
                    <a:pt x="37904" y="0"/>
                  </a:moveTo>
                  <a:cubicBezTo>
                    <a:pt x="29456" y="0"/>
                    <a:pt x="22606" y="6915"/>
                    <a:pt x="22736" y="15429"/>
                  </a:cubicBezTo>
                  <a:cubicBezTo>
                    <a:pt x="22867" y="22345"/>
                    <a:pt x="27792" y="28184"/>
                    <a:pt x="34316" y="29847"/>
                  </a:cubicBezTo>
                  <a:cubicBezTo>
                    <a:pt x="31739" y="37611"/>
                    <a:pt x="35980" y="46451"/>
                    <a:pt x="44102" y="49028"/>
                  </a:cubicBezTo>
                  <a:cubicBezTo>
                    <a:pt x="43156" y="56693"/>
                    <a:pt x="48277" y="63870"/>
                    <a:pt x="55878" y="65566"/>
                  </a:cubicBezTo>
                  <a:lnTo>
                    <a:pt x="37382" y="65566"/>
                  </a:lnTo>
                  <a:cubicBezTo>
                    <a:pt x="35686" y="65566"/>
                    <a:pt x="34316" y="66936"/>
                    <a:pt x="34316" y="68632"/>
                  </a:cubicBezTo>
                  <a:cubicBezTo>
                    <a:pt x="34316" y="70296"/>
                    <a:pt x="35686" y="71666"/>
                    <a:pt x="37382" y="71666"/>
                  </a:cubicBezTo>
                  <a:lnTo>
                    <a:pt x="187825" y="71666"/>
                  </a:lnTo>
                  <a:cubicBezTo>
                    <a:pt x="196013" y="71698"/>
                    <a:pt x="202667" y="78288"/>
                    <a:pt x="202667" y="86508"/>
                  </a:cubicBezTo>
                  <a:lnTo>
                    <a:pt x="202667" y="187825"/>
                  </a:lnTo>
                  <a:cubicBezTo>
                    <a:pt x="202667" y="196045"/>
                    <a:pt x="195980" y="202667"/>
                    <a:pt x="187825" y="202667"/>
                  </a:cubicBezTo>
                  <a:lnTo>
                    <a:pt x="20942" y="202667"/>
                  </a:lnTo>
                  <a:cubicBezTo>
                    <a:pt x="12787" y="202667"/>
                    <a:pt x="6100" y="196045"/>
                    <a:pt x="6100" y="187825"/>
                  </a:cubicBezTo>
                  <a:lnTo>
                    <a:pt x="6100" y="86508"/>
                  </a:lnTo>
                  <a:cubicBezTo>
                    <a:pt x="6100" y="78353"/>
                    <a:pt x="12722" y="71698"/>
                    <a:pt x="20942" y="71666"/>
                  </a:cubicBezTo>
                  <a:lnTo>
                    <a:pt x="25150" y="71666"/>
                  </a:lnTo>
                  <a:cubicBezTo>
                    <a:pt x="26814" y="71666"/>
                    <a:pt x="28184" y="70296"/>
                    <a:pt x="28184" y="68632"/>
                  </a:cubicBezTo>
                  <a:cubicBezTo>
                    <a:pt x="28184" y="66936"/>
                    <a:pt x="26814" y="65566"/>
                    <a:pt x="25150" y="65566"/>
                  </a:cubicBezTo>
                  <a:lnTo>
                    <a:pt x="20942" y="65566"/>
                  </a:lnTo>
                  <a:cubicBezTo>
                    <a:pt x="9362" y="65566"/>
                    <a:pt x="0" y="74960"/>
                    <a:pt x="0" y="86508"/>
                  </a:cubicBezTo>
                  <a:lnTo>
                    <a:pt x="0" y="187825"/>
                  </a:lnTo>
                  <a:cubicBezTo>
                    <a:pt x="0" y="199405"/>
                    <a:pt x="9395" y="208767"/>
                    <a:pt x="20942" y="208767"/>
                  </a:cubicBezTo>
                  <a:lnTo>
                    <a:pt x="187825" y="208767"/>
                  </a:lnTo>
                  <a:cubicBezTo>
                    <a:pt x="199438" y="208767"/>
                    <a:pt x="208767" y="199373"/>
                    <a:pt x="208767" y="187825"/>
                  </a:cubicBezTo>
                  <a:lnTo>
                    <a:pt x="208767" y="86508"/>
                  </a:lnTo>
                  <a:cubicBezTo>
                    <a:pt x="208767" y="74895"/>
                    <a:pt x="199373" y="65566"/>
                    <a:pt x="187825" y="65566"/>
                  </a:cubicBezTo>
                  <a:lnTo>
                    <a:pt x="152922" y="65566"/>
                  </a:lnTo>
                  <a:cubicBezTo>
                    <a:pt x="160490" y="63870"/>
                    <a:pt x="165611" y="56661"/>
                    <a:pt x="164665" y="49028"/>
                  </a:cubicBezTo>
                  <a:cubicBezTo>
                    <a:pt x="172755" y="46483"/>
                    <a:pt x="177028" y="37643"/>
                    <a:pt x="174451" y="29912"/>
                  </a:cubicBezTo>
                  <a:cubicBezTo>
                    <a:pt x="181105" y="28281"/>
                    <a:pt x="186031" y="22279"/>
                    <a:pt x="186031" y="15168"/>
                  </a:cubicBezTo>
                  <a:cubicBezTo>
                    <a:pt x="186031" y="6818"/>
                    <a:pt x="179246" y="0"/>
                    <a:pt x="170863" y="0"/>
                  </a:cubicBezTo>
                  <a:lnTo>
                    <a:pt x="154031" y="0"/>
                  </a:lnTo>
                  <a:cubicBezTo>
                    <a:pt x="132143" y="0"/>
                    <a:pt x="114659" y="17941"/>
                    <a:pt x="114659" y="39405"/>
                  </a:cubicBezTo>
                  <a:lnTo>
                    <a:pt x="114659" y="65566"/>
                  </a:lnTo>
                  <a:lnTo>
                    <a:pt x="94108" y="65566"/>
                  </a:lnTo>
                  <a:cubicBezTo>
                    <a:pt x="94141" y="61423"/>
                    <a:pt x="94141" y="57835"/>
                    <a:pt x="94141" y="54704"/>
                  </a:cubicBezTo>
                  <a:cubicBezTo>
                    <a:pt x="94141" y="51572"/>
                    <a:pt x="94174" y="48897"/>
                    <a:pt x="94174" y="46646"/>
                  </a:cubicBezTo>
                  <a:cubicBezTo>
                    <a:pt x="94174" y="35654"/>
                    <a:pt x="93945" y="33077"/>
                    <a:pt x="92543" y="28347"/>
                  </a:cubicBezTo>
                  <a:cubicBezTo>
                    <a:pt x="87650" y="11645"/>
                    <a:pt x="72123" y="0"/>
                    <a:pt x="547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
            <p:cNvSpPr/>
            <p:nvPr/>
          </p:nvSpPr>
          <p:spPr>
            <a:xfrm>
              <a:off x="2482350" y="543925"/>
              <a:ext cx="740500" cy="586850"/>
            </a:xfrm>
            <a:custGeom>
              <a:rect b="b" l="l" r="r" t="t"/>
              <a:pathLst>
                <a:path extrusionOk="0" h="23474" w="29620">
                  <a:moveTo>
                    <a:pt x="3067" y="0"/>
                  </a:moveTo>
                  <a:cubicBezTo>
                    <a:pt x="1371" y="0"/>
                    <a:pt x="1" y="1370"/>
                    <a:pt x="1" y="3067"/>
                  </a:cubicBezTo>
                  <a:cubicBezTo>
                    <a:pt x="1" y="4763"/>
                    <a:pt x="1371" y="6133"/>
                    <a:pt x="3067" y="6133"/>
                  </a:cubicBezTo>
                  <a:cubicBezTo>
                    <a:pt x="12331" y="6133"/>
                    <a:pt x="20649" y="12331"/>
                    <a:pt x="23259" y="21269"/>
                  </a:cubicBezTo>
                  <a:cubicBezTo>
                    <a:pt x="23663" y="22616"/>
                    <a:pt x="24891" y="23474"/>
                    <a:pt x="26207" y="23474"/>
                  </a:cubicBezTo>
                  <a:cubicBezTo>
                    <a:pt x="26484" y="23474"/>
                    <a:pt x="26765" y="23436"/>
                    <a:pt x="27043" y="23356"/>
                  </a:cubicBezTo>
                  <a:cubicBezTo>
                    <a:pt x="28674" y="22867"/>
                    <a:pt x="29620" y="21171"/>
                    <a:pt x="29130" y="19540"/>
                  </a:cubicBezTo>
                  <a:cubicBezTo>
                    <a:pt x="25771" y="8025"/>
                    <a:pt x="15039" y="0"/>
                    <a:pt x="30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p:nvPr/>
          </p:nvSpPr>
          <p:spPr>
            <a:xfrm>
              <a:off x="4362900" y="626500"/>
              <a:ext cx="462400" cy="672600"/>
            </a:xfrm>
            <a:custGeom>
              <a:rect b="b" l="l" r="r" t="t"/>
              <a:pathLst>
                <a:path extrusionOk="0" h="26904" w="18496">
                  <a:moveTo>
                    <a:pt x="14997" y="1"/>
                  </a:moveTo>
                  <a:cubicBezTo>
                    <a:pt x="14475" y="1"/>
                    <a:pt x="13949" y="135"/>
                    <a:pt x="13472" y="416"/>
                  </a:cubicBezTo>
                  <a:cubicBezTo>
                    <a:pt x="5154" y="5309"/>
                    <a:pt x="0" y="14280"/>
                    <a:pt x="0" y="23870"/>
                  </a:cubicBezTo>
                  <a:cubicBezTo>
                    <a:pt x="0" y="25566"/>
                    <a:pt x="1370" y="26903"/>
                    <a:pt x="3034" y="26903"/>
                  </a:cubicBezTo>
                  <a:cubicBezTo>
                    <a:pt x="4730" y="26903"/>
                    <a:pt x="6100" y="25566"/>
                    <a:pt x="6100" y="23870"/>
                  </a:cubicBezTo>
                  <a:cubicBezTo>
                    <a:pt x="6100" y="16432"/>
                    <a:pt x="10112" y="9484"/>
                    <a:pt x="16571" y="5701"/>
                  </a:cubicBezTo>
                  <a:cubicBezTo>
                    <a:pt x="18006" y="4852"/>
                    <a:pt x="18496" y="2960"/>
                    <a:pt x="17648" y="1525"/>
                  </a:cubicBezTo>
                  <a:cubicBezTo>
                    <a:pt x="17081" y="544"/>
                    <a:pt x="16048" y="1"/>
                    <a:pt x="149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5"/>
            <p:cNvSpPr/>
            <p:nvPr/>
          </p:nvSpPr>
          <p:spPr>
            <a:xfrm>
              <a:off x="1803050" y="2225475"/>
              <a:ext cx="3994325" cy="2883625"/>
            </a:xfrm>
            <a:custGeom>
              <a:rect b="b" l="l" r="r" t="t"/>
              <a:pathLst>
                <a:path extrusionOk="0" h="115345" w="159773">
                  <a:moveTo>
                    <a:pt x="60249" y="16669"/>
                  </a:moveTo>
                  <a:cubicBezTo>
                    <a:pt x="53595" y="22443"/>
                    <a:pt x="50105" y="30663"/>
                    <a:pt x="50105" y="38949"/>
                  </a:cubicBezTo>
                  <a:cubicBezTo>
                    <a:pt x="50105" y="55357"/>
                    <a:pt x="63479" y="68698"/>
                    <a:pt x="79887" y="68698"/>
                  </a:cubicBezTo>
                  <a:cubicBezTo>
                    <a:pt x="84095" y="68698"/>
                    <a:pt x="87520" y="72123"/>
                    <a:pt x="87520" y="76331"/>
                  </a:cubicBezTo>
                  <a:cubicBezTo>
                    <a:pt x="87520" y="80539"/>
                    <a:pt x="84095" y="83964"/>
                    <a:pt x="79887" y="83964"/>
                  </a:cubicBezTo>
                  <a:cubicBezTo>
                    <a:pt x="77179" y="83964"/>
                    <a:pt x="74733" y="82561"/>
                    <a:pt x="73330" y="80245"/>
                  </a:cubicBezTo>
                  <a:cubicBezTo>
                    <a:pt x="71263" y="76801"/>
                    <a:pt x="67590" y="74890"/>
                    <a:pt x="63831" y="74890"/>
                  </a:cubicBezTo>
                  <a:cubicBezTo>
                    <a:pt x="61895" y="74890"/>
                    <a:pt x="59936" y="75397"/>
                    <a:pt x="58162" y="76462"/>
                  </a:cubicBezTo>
                  <a:cubicBezTo>
                    <a:pt x="52877" y="79626"/>
                    <a:pt x="51246" y="86476"/>
                    <a:pt x="54378" y="91662"/>
                  </a:cubicBezTo>
                  <a:cubicBezTo>
                    <a:pt x="55976" y="94305"/>
                    <a:pt x="57966" y="96686"/>
                    <a:pt x="60282" y="98676"/>
                  </a:cubicBezTo>
                  <a:lnTo>
                    <a:pt x="26879" y="98676"/>
                  </a:lnTo>
                  <a:cubicBezTo>
                    <a:pt x="25509" y="87879"/>
                    <a:pt x="16930" y="79300"/>
                    <a:pt x="6100" y="77897"/>
                  </a:cubicBezTo>
                  <a:lnTo>
                    <a:pt x="6100" y="37448"/>
                  </a:lnTo>
                  <a:cubicBezTo>
                    <a:pt x="16930" y="36046"/>
                    <a:pt x="25509" y="27467"/>
                    <a:pt x="26879" y="16669"/>
                  </a:cubicBezTo>
                  <a:close/>
                  <a:moveTo>
                    <a:pt x="79887" y="6101"/>
                  </a:moveTo>
                  <a:cubicBezTo>
                    <a:pt x="82627" y="6101"/>
                    <a:pt x="84845" y="8319"/>
                    <a:pt x="84845" y="11059"/>
                  </a:cubicBezTo>
                  <a:lnTo>
                    <a:pt x="84845" y="13603"/>
                  </a:lnTo>
                  <a:cubicBezTo>
                    <a:pt x="84845" y="14941"/>
                    <a:pt x="85726" y="16115"/>
                    <a:pt x="86965" y="16506"/>
                  </a:cubicBezTo>
                  <a:cubicBezTo>
                    <a:pt x="92576" y="18300"/>
                    <a:pt x="97240" y="21921"/>
                    <a:pt x="100176" y="26782"/>
                  </a:cubicBezTo>
                  <a:cubicBezTo>
                    <a:pt x="101579" y="29130"/>
                    <a:pt x="100829" y="32164"/>
                    <a:pt x="98480" y="33566"/>
                  </a:cubicBezTo>
                  <a:cubicBezTo>
                    <a:pt x="97680" y="34044"/>
                    <a:pt x="96796" y="34272"/>
                    <a:pt x="95924" y="34272"/>
                  </a:cubicBezTo>
                  <a:cubicBezTo>
                    <a:pt x="94235" y="34272"/>
                    <a:pt x="92587" y="33419"/>
                    <a:pt x="91662" y="31870"/>
                  </a:cubicBezTo>
                  <a:cubicBezTo>
                    <a:pt x="89151" y="27695"/>
                    <a:pt x="84747" y="25216"/>
                    <a:pt x="79887" y="25216"/>
                  </a:cubicBezTo>
                  <a:cubicBezTo>
                    <a:pt x="72319" y="25216"/>
                    <a:pt x="66154" y="31381"/>
                    <a:pt x="66154" y="38949"/>
                  </a:cubicBezTo>
                  <a:cubicBezTo>
                    <a:pt x="66154" y="46517"/>
                    <a:pt x="72319" y="52682"/>
                    <a:pt x="79887" y="52682"/>
                  </a:cubicBezTo>
                  <a:cubicBezTo>
                    <a:pt x="92935" y="52682"/>
                    <a:pt x="103536" y="63283"/>
                    <a:pt x="103536" y="76331"/>
                  </a:cubicBezTo>
                  <a:cubicBezTo>
                    <a:pt x="103536" y="86672"/>
                    <a:pt x="96882" y="95707"/>
                    <a:pt x="86965" y="98839"/>
                  </a:cubicBezTo>
                  <a:cubicBezTo>
                    <a:pt x="85693" y="99263"/>
                    <a:pt x="84845" y="100437"/>
                    <a:pt x="84845" y="101742"/>
                  </a:cubicBezTo>
                  <a:lnTo>
                    <a:pt x="84845" y="104286"/>
                  </a:lnTo>
                  <a:cubicBezTo>
                    <a:pt x="84845" y="107026"/>
                    <a:pt x="82627" y="109245"/>
                    <a:pt x="79887" y="109245"/>
                  </a:cubicBezTo>
                  <a:cubicBezTo>
                    <a:pt x="77147" y="109245"/>
                    <a:pt x="74928" y="107026"/>
                    <a:pt x="74928" y="104286"/>
                  </a:cubicBezTo>
                  <a:lnTo>
                    <a:pt x="74928" y="101742"/>
                  </a:lnTo>
                  <a:cubicBezTo>
                    <a:pt x="74928" y="100437"/>
                    <a:pt x="74048" y="99230"/>
                    <a:pt x="72775" y="98839"/>
                  </a:cubicBezTo>
                  <a:cubicBezTo>
                    <a:pt x="67230" y="97045"/>
                    <a:pt x="62533" y="93391"/>
                    <a:pt x="59597" y="88498"/>
                  </a:cubicBezTo>
                  <a:cubicBezTo>
                    <a:pt x="58194" y="86182"/>
                    <a:pt x="58945" y="83116"/>
                    <a:pt x="61293" y="81713"/>
                  </a:cubicBezTo>
                  <a:cubicBezTo>
                    <a:pt x="62093" y="81235"/>
                    <a:pt x="62973" y="81007"/>
                    <a:pt x="63842" y="81007"/>
                  </a:cubicBezTo>
                  <a:cubicBezTo>
                    <a:pt x="65524" y="81007"/>
                    <a:pt x="67165" y="81861"/>
                    <a:pt x="68111" y="83410"/>
                  </a:cubicBezTo>
                  <a:cubicBezTo>
                    <a:pt x="70623" y="87585"/>
                    <a:pt x="75026" y="90064"/>
                    <a:pt x="79887" y="90064"/>
                  </a:cubicBezTo>
                  <a:cubicBezTo>
                    <a:pt x="87454" y="90064"/>
                    <a:pt x="93620" y="83899"/>
                    <a:pt x="93620" y="76331"/>
                  </a:cubicBezTo>
                  <a:cubicBezTo>
                    <a:pt x="93620" y="68763"/>
                    <a:pt x="87454" y="62598"/>
                    <a:pt x="79887" y="62598"/>
                  </a:cubicBezTo>
                  <a:cubicBezTo>
                    <a:pt x="66839" y="62598"/>
                    <a:pt x="56237" y="51997"/>
                    <a:pt x="56237" y="38949"/>
                  </a:cubicBezTo>
                  <a:cubicBezTo>
                    <a:pt x="56237" y="28902"/>
                    <a:pt x="62565" y="19736"/>
                    <a:pt x="72775" y="16506"/>
                  </a:cubicBezTo>
                  <a:cubicBezTo>
                    <a:pt x="74015" y="16147"/>
                    <a:pt x="74928" y="14941"/>
                    <a:pt x="74928" y="13603"/>
                  </a:cubicBezTo>
                  <a:lnTo>
                    <a:pt x="74928" y="11059"/>
                  </a:lnTo>
                  <a:cubicBezTo>
                    <a:pt x="74928" y="8319"/>
                    <a:pt x="77147" y="6101"/>
                    <a:pt x="79887" y="6101"/>
                  </a:cubicBezTo>
                  <a:close/>
                  <a:moveTo>
                    <a:pt x="79887" y="1"/>
                  </a:moveTo>
                  <a:cubicBezTo>
                    <a:pt x="73950" y="1"/>
                    <a:pt x="69089" y="4665"/>
                    <a:pt x="68828" y="10537"/>
                  </a:cubicBezTo>
                  <a:lnTo>
                    <a:pt x="24009" y="10537"/>
                  </a:lnTo>
                  <a:cubicBezTo>
                    <a:pt x="22345" y="10537"/>
                    <a:pt x="20975" y="11907"/>
                    <a:pt x="20975" y="13603"/>
                  </a:cubicBezTo>
                  <a:cubicBezTo>
                    <a:pt x="20975" y="23487"/>
                    <a:pt x="12918" y="31511"/>
                    <a:pt x="3067" y="31511"/>
                  </a:cubicBezTo>
                  <a:cubicBezTo>
                    <a:pt x="1371" y="31511"/>
                    <a:pt x="1" y="32881"/>
                    <a:pt x="1" y="34578"/>
                  </a:cubicBezTo>
                  <a:lnTo>
                    <a:pt x="1" y="80767"/>
                  </a:lnTo>
                  <a:cubicBezTo>
                    <a:pt x="1" y="82464"/>
                    <a:pt x="1371" y="83834"/>
                    <a:pt x="3067" y="83834"/>
                  </a:cubicBezTo>
                  <a:cubicBezTo>
                    <a:pt x="12918" y="83834"/>
                    <a:pt x="20975" y="91858"/>
                    <a:pt x="20975" y="101742"/>
                  </a:cubicBezTo>
                  <a:cubicBezTo>
                    <a:pt x="20975" y="103438"/>
                    <a:pt x="22345" y="104808"/>
                    <a:pt x="24009" y="104808"/>
                  </a:cubicBezTo>
                  <a:lnTo>
                    <a:pt x="68828" y="104808"/>
                  </a:lnTo>
                  <a:cubicBezTo>
                    <a:pt x="69089" y="110680"/>
                    <a:pt x="73950" y="115344"/>
                    <a:pt x="79887" y="115344"/>
                  </a:cubicBezTo>
                  <a:cubicBezTo>
                    <a:pt x="85823" y="115344"/>
                    <a:pt x="90684" y="110680"/>
                    <a:pt x="90945" y="104808"/>
                  </a:cubicBezTo>
                  <a:lnTo>
                    <a:pt x="135732" y="104808"/>
                  </a:lnTo>
                  <a:cubicBezTo>
                    <a:pt x="137428" y="104808"/>
                    <a:pt x="138798" y="103438"/>
                    <a:pt x="138798" y="101742"/>
                  </a:cubicBezTo>
                  <a:cubicBezTo>
                    <a:pt x="138798" y="98643"/>
                    <a:pt x="139581" y="95707"/>
                    <a:pt x="141081" y="93032"/>
                  </a:cubicBezTo>
                  <a:cubicBezTo>
                    <a:pt x="141897" y="91532"/>
                    <a:pt x="141375" y="89673"/>
                    <a:pt x="139907" y="88857"/>
                  </a:cubicBezTo>
                  <a:cubicBezTo>
                    <a:pt x="139434" y="88600"/>
                    <a:pt x="138925" y="88479"/>
                    <a:pt x="138424" y="88479"/>
                  </a:cubicBezTo>
                  <a:cubicBezTo>
                    <a:pt x="137338" y="88479"/>
                    <a:pt x="136290" y="89049"/>
                    <a:pt x="135732" y="90031"/>
                  </a:cubicBezTo>
                  <a:cubicBezTo>
                    <a:pt x="134231" y="92739"/>
                    <a:pt x="133285" y="95642"/>
                    <a:pt x="132894" y="98676"/>
                  </a:cubicBezTo>
                  <a:lnTo>
                    <a:pt x="99491" y="98676"/>
                  </a:lnTo>
                  <a:cubicBezTo>
                    <a:pt x="105819" y="93196"/>
                    <a:pt x="109636" y="85138"/>
                    <a:pt x="109636" y="76331"/>
                  </a:cubicBezTo>
                  <a:cubicBezTo>
                    <a:pt x="109636" y="59923"/>
                    <a:pt x="96294" y="46582"/>
                    <a:pt x="79887" y="46582"/>
                  </a:cubicBezTo>
                  <a:cubicBezTo>
                    <a:pt x="75679" y="46582"/>
                    <a:pt x="72254" y="43157"/>
                    <a:pt x="72254" y="38949"/>
                  </a:cubicBezTo>
                  <a:cubicBezTo>
                    <a:pt x="72254" y="34741"/>
                    <a:pt x="75679" y="31316"/>
                    <a:pt x="79887" y="31316"/>
                  </a:cubicBezTo>
                  <a:cubicBezTo>
                    <a:pt x="82594" y="31316"/>
                    <a:pt x="85041" y="32718"/>
                    <a:pt x="86443" y="35034"/>
                  </a:cubicBezTo>
                  <a:cubicBezTo>
                    <a:pt x="88510" y="38479"/>
                    <a:pt x="92183" y="40389"/>
                    <a:pt x="95942" y="40389"/>
                  </a:cubicBezTo>
                  <a:cubicBezTo>
                    <a:pt x="97878" y="40389"/>
                    <a:pt x="99837" y="39883"/>
                    <a:pt x="101611" y="38818"/>
                  </a:cubicBezTo>
                  <a:cubicBezTo>
                    <a:pt x="106863" y="35687"/>
                    <a:pt x="108559" y="28869"/>
                    <a:pt x="105395" y="23617"/>
                  </a:cubicBezTo>
                  <a:cubicBezTo>
                    <a:pt x="103830" y="21008"/>
                    <a:pt x="101840" y="18659"/>
                    <a:pt x="99524" y="16669"/>
                  </a:cubicBezTo>
                  <a:lnTo>
                    <a:pt x="132894" y="16669"/>
                  </a:lnTo>
                  <a:cubicBezTo>
                    <a:pt x="134264" y="27499"/>
                    <a:pt x="142843" y="36046"/>
                    <a:pt x="153673" y="37448"/>
                  </a:cubicBezTo>
                  <a:lnTo>
                    <a:pt x="153673" y="77897"/>
                  </a:lnTo>
                  <a:cubicBezTo>
                    <a:pt x="150835" y="78256"/>
                    <a:pt x="148160" y="79104"/>
                    <a:pt x="145648" y="80409"/>
                  </a:cubicBezTo>
                  <a:cubicBezTo>
                    <a:pt x="144148" y="81191"/>
                    <a:pt x="143561" y="83018"/>
                    <a:pt x="144343" y="84551"/>
                  </a:cubicBezTo>
                  <a:cubicBezTo>
                    <a:pt x="144886" y="85592"/>
                    <a:pt x="145947" y="86178"/>
                    <a:pt x="147036" y="86178"/>
                  </a:cubicBezTo>
                  <a:cubicBezTo>
                    <a:pt x="147517" y="86178"/>
                    <a:pt x="148004" y="86063"/>
                    <a:pt x="148454" y="85823"/>
                  </a:cubicBezTo>
                  <a:cubicBezTo>
                    <a:pt x="151030" y="84519"/>
                    <a:pt x="153803" y="83834"/>
                    <a:pt x="156706" y="83834"/>
                  </a:cubicBezTo>
                  <a:cubicBezTo>
                    <a:pt x="158403" y="83834"/>
                    <a:pt x="159773" y="82464"/>
                    <a:pt x="159773" y="80767"/>
                  </a:cubicBezTo>
                  <a:lnTo>
                    <a:pt x="159773" y="34578"/>
                  </a:lnTo>
                  <a:cubicBezTo>
                    <a:pt x="159773" y="32881"/>
                    <a:pt x="158403" y="31511"/>
                    <a:pt x="156706" y="31511"/>
                  </a:cubicBezTo>
                  <a:cubicBezTo>
                    <a:pt x="146855" y="31511"/>
                    <a:pt x="138798" y="23520"/>
                    <a:pt x="138798" y="13603"/>
                  </a:cubicBezTo>
                  <a:cubicBezTo>
                    <a:pt x="138798" y="11939"/>
                    <a:pt x="137461" y="10537"/>
                    <a:pt x="135732" y="10537"/>
                  </a:cubicBezTo>
                  <a:lnTo>
                    <a:pt x="90945" y="10537"/>
                  </a:lnTo>
                  <a:cubicBezTo>
                    <a:pt x="90684" y="4665"/>
                    <a:pt x="85823" y="1"/>
                    <a:pt x="798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25"/>
          <p:cNvGrpSpPr/>
          <p:nvPr/>
        </p:nvGrpSpPr>
        <p:grpSpPr>
          <a:xfrm rot="845762">
            <a:off x="7529062" y="2288822"/>
            <a:ext cx="606465" cy="606465"/>
            <a:chOff x="1190625" y="238125"/>
            <a:chExt cx="5219200" cy="5219200"/>
          </a:xfrm>
        </p:grpSpPr>
        <p:sp>
          <p:nvSpPr>
            <p:cNvPr id="386" name="Google Shape;386;p25"/>
            <p:cNvSpPr/>
            <p:nvPr/>
          </p:nvSpPr>
          <p:spPr>
            <a:xfrm>
              <a:off x="4318850" y="314775"/>
              <a:ext cx="1445900" cy="1089525"/>
            </a:xfrm>
            <a:custGeom>
              <a:rect b="b" l="l" r="r" t="t"/>
              <a:pathLst>
                <a:path extrusionOk="0" h="43581" w="57836">
                  <a:moveTo>
                    <a:pt x="28902" y="0"/>
                  </a:moveTo>
                  <a:cubicBezTo>
                    <a:pt x="22215" y="0"/>
                    <a:pt x="15952" y="1827"/>
                    <a:pt x="10570" y="4991"/>
                  </a:cubicBezTo>
                  <a:lnTo>
                    <a:pt x="1" y="43580"/>
                  </a:lnTo>
                  <a:lnTo>
                    <a:pt x="35850" y="43580"/>
                  </a:lnTo>
                  <a:cubicBezTo>
                    <a:pt x="45408" y="42830"/>
                    <a:pt x="50301" y="31805"/>
                    <a:pt x="44527" y="24204"/>
                  </a:cubicBezTo>
                  <a:lnTo>
                    <a:pt x="45734" y="24204"/>
                  </a:lnTo>
                  <a:cubicBezTo>
                    <a:pt x="52421" y="24204"/>
                    <a:pt x="57836" y="18789"/>
                    <a:pt x="57836" y="12102"/>
                  </a:cubicBezTo>
                  <a:cubicBezTo>
                    <a:pt x="57836" y="5415"/>
                    <a:pt x="52421" y="0"/>
                    <a:pt x="45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5"/>
            <p:cNvSpPr/>
            <p:nvPr/>
          </p:nvSpPr>
          <p:spPr>
            <a:xfrm>
              <a:off x="4132925" y="439550"/>
              <a:ext cx="1153950" cy="1842350"/>
            </a:xfrm>
            <a:custGeom>
              <a:rect b="b" l="l" r="r" t="t"/>
              <a:pathLst>
                <a:path extrusionOk="0" h="73694" w="46158">
                  <a:moveTo>
                    <a:pt x="18007" y="0"/>
                  </a:moveTo>
                  <a:cubicBezTo>
                    <a:pt x="7242" y="6296"/>
                    <a:pt x="0" y="17974"/>
                    <a:pt x="0" y="31348"/>
                  </a:cubicBezTo>
                  <a:lnTo>
                    <a:pt x="0" y="61325"/>
                  </a:lnTo>
                  <a:cubicBezTo>
                    <a:pt x="0" y="67947"/>
                    <a:pt x="5187" y="73525"/>
                    <a:pt x="11776" y="73688"/>
                  </a:cubicBezTo>
                  <a:cubicBezTo>
                    <a:pt x="11895" y="73692"/>
                    <a:pt x="12014" y="73693"/>
                    <a:pt x="12132" y="73693"/>
                  </a:cubicBezTo>
                  <a:cubicBezTo>
                    <a:pt x="18819" y="73693"/>
                    <a:pt x="24237" y="68286"/>
                    <a:pt x="24237" y="61586"/>
                  </a:cubicBezTo>
                  <a:cubicBezTo>
                    <a:pt x="24237" y="57835"/>
                    <a:pt x="27271" y="54834"/>
                    <a:pt x="30989" y="54834"/>
                  </a:cubicBezTo>
                  <a:lnTo>
                    <a:pt x="31903" y="54834"/>
                  </a:lnTo>
                  <a:cubicBezTo>
                    <a:pt x="40253" y="54834"/>
                    <a:pt x="46158" y="46516"/>
                    <a:pt x="43287" y="38589"/>
                  </a:cubicBezTo>
                  <a:cubicBezTo>
                    <a:pt x="29326" y="38589"/>
                    <a:pt x="18007" y="27270"/>
                    <a:pt x="18007" y="13309"/>
                  </a:cubicBezTo>
                  <a:lnTo>
                    <a:pt x="180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5"/>
            <p:cNvSpPr/>
            <p:nvPr/>
          </p:nvSpPr>
          <p:spPr>
            <a:xfrm>
              <a:off x="2068075" y="314775"/>
              <a:ext cx="1400250" cy="1494825"/>
            </a:xfrm>
            <a:custGeom>
              <a:rect b="b" l="l" r="r" t="t"/>
              <a:pathLst>
                <a:path extrusionOk="0" h="59793" w="56010">
                  <a:moveTo>
                    <a:pt x="2806" y="0"/>
                  </a:moveTo>
                  <a:cubicBezTo>
                    <a:pt x="1828" y="0"/>
                    <a:pt x="914" y="98"/>
                    <a:pt x="1" y="326"/>
                  </a:cubicBezTo>
                  <a:lnTo>
                    <a:pt x="31740" y="59792"/>
                  </a:lnTo>
                  <a:lnTo>
                    <a:pt x="56009" y="43580"/>
                  </a:lnTo>
                  <a:cubicBezTo>
                    <a:pt x="56009" y="32783"/>
                    <a:pt x="55781" y="30500"/>
                    <a:pt x="54509" y="26129"/>
                  </a:cubicBezTo>
                  <a:cubicBezTo>
                    <a:pt x="50105" y="11058"/>
                    <a:pt x="36111" y="0"/>
                    <a:pt x="19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5"/>
            <p:cNvSpPr/>
            <p:nvPr/>
          </p:nvSpPr>
          <p:spPr>
            <a:xfrm>
              <a:off x="1832400" y="322925"/>
              <a:ext cx="1635925" cy="1958975"/>
            </a:xfrm>
            <a:custGeom>
              <a:rect b="b" l="l" r="r" t="t"/>
              <a:pathLst>
                <a:path extrusionOk="0" h="78359" w="65437">
                  <a:moveTo>
                    <a:pt x="9428" y="0"/>
                  </a:moveTo>
                  <a:cubicBezTo>
                    <a:pt x="4013" y="1273"/>
                    <a:pt x="1" y="6198"/>
                    <a:pt x="131" y="12070"/>
                  </a:cubicBezTo>
                  <a:cubicBezTo>
                    <a:pt x="294" y="18659"/>
                    <a:pt x="5840" y="23878"/>
                    <a:pt x="12462" y="23878"/>
                  </a:cubicBezTo>
                  <a:lnTo>
                    <a:pt x="13440" y="23878"/>
                  </a:lnTo>
                  <a:cubicBezTo>
                    <a:pt x="7699" y="31446"/>
                    <a:pt x="12559" y="42504"/>
                    <a:pt x="22117" y="43254"/>
                  </a:cubicBezTo>
                  <a:cubicBezTo>
                    <a:pt x="19214" y="51181"/>
                    <a:pt x="25151" y="59466"/>
                    <a:pt x="33501" y="59466"/>
                  </a:cubicBezTo>
                  <a:lnTo>
                    <a:pt x="34676" y="59466"/>
                  </a:lnTo>
                  <a:cubicBezTo>
                    <a:pt x="38264" y="59466"/>
                    <a:pt x="41167" y="62402"/>
                    <a:pt x="41167" y="65990"/>
                  </a:cubicBezTo>
                  <a:cubicBezTo>
                    <a:pt x="41167" y="72612"/>
                    <a:pt x="46354" y="78190"/>
                    <a:pt x="52943" y="78353"/>
                  </a:cubicBezTo>
                  <a:cubicBezTo>
                    <a:pt x="53062" y="78357"/>
                    <a:pt x="53180" y="78358"/>
                    <a:pt x="53298" y="78358"/>
                  </a:cubicBezTo>
                  <a:cubicBezTo>
                    <a:pt x="59986" y="78358"/>
                    <a:pt x="65404" y="72951"/>
                    <a:pt x="65404" y="66251"/>
                  </a:cubicBezTo>
                  <a:cubicBezTo>
                    <a:pt x="65404" y="55748"/>
                    <a:pt x="65436" y="48506"/>
                    <a:pt x="65436" y="43254"/>
                  </a:cubicBezTo>
                  <a:lnTo>
                    <a:pt x="62500" y="43254"/>
                  </a:lnTo>
                  <a:cubicBezTo>
                    <a:pt x="52160" y="43254"/>
                    <a:pt x="42602" y="36567"/>
                    <a:pt x="39471" y="25803"/>
                  </a:cubicBezTo>
                  <a:cubicBezTo>
                    <a:pt x="35491" y="12233"/>
                    <a:pt x="23781" y="1925"/>
                    <a:pt x="94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5"/>
            <p:cNvSpPr/>
            <p:nvPr/>
          </p:nvSpPr>
          <p:spPr>
            <a:xfrm>
              <a:off x="2622625" y="1953925"/>
              <a:ext cx="3710525" cy="3426725"/>
            </a:xfrm>
            <a:custGeom>
              <a:rect b="b" l="l" r="r" t="t"/>
              <a:pathLst>
                <a:path extrusionOk="0" h="137069" w="148421">
                  <a:moveTo>
                    <a:pt x="17876" y="0"/>
                  </a:moveTo>
                  <a:lnTo>
                    <a:pt x="0" y="17876"/>
                  </a:lnTo>
                  <a:lnTo>
                    <a:pt x="0" y="119193"/>
                  </a:lnTo>
                  <a:lnTo>
                    <a:pt x="17876" y="137069"/>
                  </a:lnTo>
                  <a:lnTo>
                    <a:pt x="130545" y="137069"/>
                  </a:lnTo>
                  <a:cubicBezTo>
                    <a:pt x="140429" y="137069"/>
                    <a:pt x="148421" y="129077"/>
                    <a:pt x="148421" y="119193"/>
                  </a:cubicBezTo>
                  <a:lnTo>
                    <a:pt x="148421" y="17876"/>
                  </a:lnTo>
                  <a:cubicBezTo>
                    <a:pt x="148421" y="7992"/>
                    <a:pt x="140429" y="0"/>
                    <a:pt x="1305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5"/>
            <p:cNvSpPr/>
            <p:nvPr/>
          </p:nvSpPr>
          <p:spPr>
            <a:xfrm>
              <a:off x="1267275" y="1953925"/>
              <a:ext cx="2108075" cy="3426725"/>
            </a:xfrm>
            <a:custGeom>
              <a:rect b="b" l="l" r="r" t="t"/>
              <a:pathLst>
                <a:path extrusionOk="0" h="137069" w="84323">
                  <a:moveTo>
                    <a:pt x="17876" y="0"/>
                  </a:moveTo>
                  <a:cubicBezTo>
                    <a:pt x="7992" y="0"/>
                    <a:pt x="0" y="7992"/>
                    <a:pt x="0" y="17876"/>
                  </a:cubicBezTo>
                  <a:lnTo>
                    <a:pt x="0" y="119193"/>
                  </a:lnTo>
                  <a:cubicBezTo>
                    <a:pt x="0" y="129077"/>
                    <a:pt x="7992" y="137069"/>
                    <a:pt x="17876" y="137069"/>
                  </a:cubicBezTo>
                  <a:lnTo>
                    <a:pt x="84323" y="137069"/>
                  </a:lnTo>
                  <a:cubicBezTo>
                    <a:pt x="74471" y="137069"/>
                    <a:pt x="66447" y="129077"/>
                    <a:pt x="66447" y="119193"/>
                  </a:cubicBezTo>
                  <a:lnTo>
                    <a:pt x="66447" y="17876"/>
                  </a:lnTo>
                  <a:cubicBezTo>
                    <a:pt x="66447" y="7992"/>
                    <a:pt x="74471" y="0"/>
                    <a:pt x="84323" y="0"/>
                  </a:cubicBezTo>
                  <a:close/>
                </a:path>
              </a:pathLst>
            </a:custGeom>
            <a:solidFill>
              <a:srgbClr val="A1D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5"/>
            <p:cNvSpPr/>
            <p:nvPr/>
          </p:nvSpPr>
          <p:spPr>
            <a:xfrm>
              <a:off x="2622625" y="2565550"/>
              <a:ext cx="3098100" cy="2203475"/>
            </a:xfrm>
            <a:custGeom>
              <a:rect b="b" l="l" r="r" t="t"/>
              <a:pathLst>
                <a:path extrusionOk="0" h="88139" w="123924">
                  <a:moveTo>
                    <a:pt x="12233" y="0"/>
                  </a:moveTo>
                  <a:lnTo>
                    <a:pt x="0" y="44070"/>
                  </a:lnTo>
                  <a:lnTo>
                    <a:pt x="12233" y="88139"/>
                  </a:lnTo>
                  <a:lnTo>
                    <a:pt x="102981" y="88139"/>
                  </a:lnTo>
                  <a:cubicBezTo>
                    <a:pt x="102981" y="76559"/>
                    <a:pt x="112343" y="67164"/>
                    <a:pt x="123923" y="67164"/>
                  </a:cubicBezTo>
                  <a:lnTo>
                    <a:pt x="123923" y="20975"/>
                  </a:lnTo>
                  <a:cubicBezTo>
                    <a:pt x="112343" y="20975"/>
                    <a:pt x="102981" y="11580"/>
                    <a:pt x="102981" y="0"/>
                  </a:cubicBezTo>
                  <a:close/>
                </a:path>
              </a:pathLst>
            </a:custGeom>
            <a:solidFill>
              <a:srgbClr val="C1F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5"/>
            <p:cNvSpPr/>
            <p:nvPr/>
          </p:nvSpPr>
          <p:spPr>
            <a:xfrm>
              <a:off x="1879700" y="2565550"/>
              <a:ext cx="1048750" cy="2203475"/>
            </a:xfrm>
            <a:custGeom>
              <a:rect b="b" l="l" r="r" t="t"/>
              <a:pathLst>
                <a:path extrusionOk="0" h="88139" w="41950">
                  <a:moveTo>
                    <a:pt x="20975" y="0"/>
                  </a:moveTo>
                  <a:cubicBezTo>
                    <a:pt x="20975" y="11580"/>
                    <a:pt x="11581" y="20975"/>
                    <a:pt x="1" y="20975"/>
                  </a:cubicBezTo>
                  <a:lnTo>
                    <a:pt x="1" y="67164"/>
                  </a:lnTo>
                  <a:cubicBezTo>
                    <a:pt x="11581" y="67164"/>
                    <a:pt x="20975" y="76559"/>
                    <a:pt x="20975" y="88139"/>
                  </a:cubicBezTo>
                  <a:lnTo>
                    <a:pt x="41950" y="88139"/>
                  </a:lnTo>
                  <a:lnTo>
                    <a:pt x="41950" y="0"/>
                  </a:lnTo>
                  <a:close/>
                </a:path>
              </a:pathLst>
            </a:custGeom>
            <a:solidFill>
              <a:srgbClr val="A1D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5"/>
            <p:cNvSpPr/>
            <p:nvPr/>
          </p:nvSpPr>
          <p:spPr>
            <a:xfrm>
              <a:off x="3132300" y="2301325"/>
              <a:ext cx="1335825" cy="2731925"/>
            </a:xfrm>
            <a:custGeom>
              <a:rect b="b" l="l" r="r" t="t"/>
              <a:pathLst>
                <a:path extrusionOk="0" h="109277" w="53433">
                  <a:moveTo>
                    <a:pt x="26717" y="0"/>
                  </a:moveTo>
                  <a:cubicBezTo>
                    <a:pt x="22280" y="0"/>
                    <a:pt x="18692" y="3588"/>
                    <a:pt x="18692" y="8025"/>
                  </a:cubicBezTo>
                  <a:lnTo>
                    <a:pt x="18692" y="10569"/>
                  </a:lnTo>
                  <a:cubicBezTo>
                    <a:pt x="12005" y="12657"/>
                    <a:pt x="6460" y="17224"/>
                    <a:pt x="3198" y="23291"/>
                  </a:cubicBezTo>
                  <a:cubicBezTo>
                    <a:pt x="1175" y="27075"/>
                    <a:pt x="1" y="31348"/>
                    <a:pt x="1" y="35915"/>
                  </a:cubicBezTo>
                  <a:cubicBezTo>
                    <a:pt x="1" y="50626"/>
                    <a:pt x="12005" y="62630"/>
                    <a:pt x="26717" y="62630"/>
                  </a:cubicBezTo>
                  <a:cubicBezTo>
                    <a:pt x="32621" y="62630"/>
                    <a:pt x="37416" y="67393"/>
                    <a:pt x="37416" y="73297"/>
                  </a:cubicBezTo>
                  <a:cubicBezTo>
                    <a:pt x="37416" y="79201"/>
                    <a:pt x="32621" y="83964"/>
                    <a:pt x="26717" y="83964"/>
                  </a:cubicBezTo>
                  <a:cubicBezTo>
                    <a:pt x="22933" y="83964"/>
                    <a:pt x="19508" y="82039"/>
                    <a:pt x="17550" y="78777"/>
                  </a:cubicBezTo>
                  <a:cubicBezTo>
                    <a:pt x="16044" y="76280"/>
                    <a:pt x="13387" y="74891"/>
                    <a:pt x="10666" y="74891"/>
                  </a:cubicBezTo>
                  <a:cubicBezTo>
                    <a:pt x="9264" y="74891"/>
                    <a:pt x="7845" y="75260"/>
                    <a:pt x="6557" y="76037"/>
                  </a:cubicBezTo>
                  <a:cubicBezTo>
                    <a:pt x="4470" y="77309"/>
                    <a:pt x="3132" y="79397"/>
                    <a:pt x="2774" y="81615"/>
                  </a:cubicBezTo>
                  <a:cubicBezTo>
                    <a:pt x="2741" y="81876"/>
                    <a:pt x="2708" y="82137"/>
                    <a:pt x="2676" y="82431"/>
                  </a:cubicBezTo>
                  <a:cubicBezTo>
                    <a:pt x="2676" y="82887"/>
                    <a:pt x="2676" y="83377"/>
                    <a:pt x="2741" y="83833"/>
                  </a:cubicBezTo>
                  <a:cubicBezTo>
                    <a:pt x="2871" y="84942"/>
                    <a:pt x="3198" y="86019"/>
                    <a:pt x="3817" y="87030"/>
                  </a:cubicBezTo>
                  <a:cubicBezTo>
                    <a:pt x="7210" y="92673"/>
                    <a:pt x="12560" y="96751"/>
                    <a:pt x="18692" y="98708"/>
                  </a:cubicBezTo>
                  <a:lnTo>
                    <a:pt x="18692" y="101252"/>
                  </a:lnTo>
                  <a:cubicBezTo>
                    <a:pt x="18692" y="105689"/>
                    <a:pt x="22280" y="109277"/>
                    <a:pt x="26717" y="109277"/>
                  </a:cubicBezTo>
                  <a:cubicBezTo>
                    <a:pt x="31153" y="109277"/>
                    <a:pt x="34741" y="105689"/>
                    <a:pt x="34741" y="101252"/>
                  </a:cubicBezTo>
                  <a:lnTo>
                    <a:pt x="34741" y="98708"/>
                  </a:lnTo>
                  <a:cubicBezTo>
                    <a:pt x="45538" y="95316"/>
                    <a:pt x="53432" y="85236"/>
                    <a:pt x="53432" y="73297"/>
                  </a:cubicBezTo>
                  <a:cubicBezTo>
                    <a:pt x="53432" y="58586"/>
                    <a:pt x="41428" y="46581"/>
                    <a:pt x="26717" y="46581"/>
                  </a:cubicBezTo>
                  <a:cubicBezTo>
                    <a:pt x="20812" y="46581"/>
                    <a:pt x="16050" y="41786"/>
                    <a:pt x="16050" y="35915"/>
                  </a:cubicBezTo>
                  <a:cubicBezTo>
                    <a:pt x="16050" y="30011"/>
                    <a:pt x="20812" y="25215"/>
                    <a:pt x="26717" y="25215"/>
                  </a:cubicBezTo>
                  <a:cubicBezTo>
                    <a:pt x="30500" y="25215"/>
                    <a:pt x="33926" y="27173"/>
                    <a:pt x="35883" y="30435"/>
                  </a:cubicBezTo>
                  <a:cubicBezTo>
                    <a:pt x="37389" y="32931"/>
                    <a:pt x="40047" y="34320"/>
                    <a:pt x="42767" y="34320"/>
                  </a:cubicBezTo>
                  <a:cubicBezTo>
                    <a:pt x="44169" y="34320"/>
                    <a:pt x="45589" y="33951"/>
                    <a:pt x="46876" y="33175"/>
                  </a:cubicBezTo>
                  <a:cubicBezTo>
                    <a:pt x="50660" y="30891"/>
                    <a:pt x="51899" y="25966"/>
                    <a:pt x="49616" y="22182"/>
                  </a:cubicBezTo>
                  <a:cubicBezTo>
                    <a:pt x="46223" y="16539"/>
                    <a:pt x="40874" y="12494"/>
                    <a:pt x="34741" y="10569"/>
                  </a:cubicBezTo>
                  <a:lnTo>
                    <a:pt x="34741" y="8025"/>
                  </a:lnTo>
                  <a:cubicBezTo>
                    <a:pt x="34741" y="3588"/>
                    <a:pt x="31153" y="0"/>
                    <a:pt x="26717" y="0"/>
                  </a:cubicBezTo>
                  <a:close/>
                </a:path>
              </a:pathLst>
            </a:custGeom>
            <a:solidFill>
              <a:srgbClr val="8ABE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5"/>
            <p:cNvSpPr/>
            <p:nvPr/>
          </p:nvSpPr>
          <p:spPr>
            <a:xfrm>
              <a:off x="1190625" y="238125"/>
              <a:ext cx="5219200" cy="5219200"/>
            </a:xfrm>
            <a:custGeom>
              <a:rect b="b" l="l" r="r" t="t"/>
              <a:pathLst>
                <a:path extrusionOk="0" h="208768" w="208768">
                  <a:moveTo>
                    <a:pt x="54736" y="6133"/>
                  </a:moveTo>
                  <a:cubicBezTo>
                    <a:pt x="69317" y="6133"/>
                    <a:pt x="82528" y="15886"/>
                    <a:pt x="86671" y="30076"/>
                  </a:cubicBezTo>
                  <a:cubicBezTo>
                    <a:pt x="87813" y="33925"/>
                    <a:pt x="88041" y="35784"/>
                    <a:pt x="88041" y="46646"/>
                  </a:cubicBezTo>
                  <a:cubicBezTo>
                    <a:pt x="88041" y="48897"/>
                    <a:pt x="88041" y="51572"/>
                    <a:pt x="88041" y="54704"/>
                  </a:cubicBezTo>
                  <a:cubicBezTo>
                    <a:pt x="88008" y="57802"/>
                    <a:pt x="88008" y="61423"/>
                    <a:pt x="88008" y="65566"/>
                  </a:cubicBezTo>
                  <a:lnTo>
                    <a:pt x="69350" y="65566"/>
                  </a:lnTo>
                  <a:cubicBezTo>
                    <a:pt x="68110" y="62206"/>
                    <a:pt x="64881" y="59825"/>
                    <a:pt x="61097" y="59825"/>
                  </a:cubicBezTo>
                  <a:lnTo>
                    <a:pt x="59172" y="59825"/>
                  </a:lnTo>
                  <a:cubicBezTo>
                    <a:pt x="53529" y="59825"/>
                    <a:pt x="49517" y="54834"/>
                    <a:pt x="50169" y="49680"/>
                  </a:cubicBezTo>
                  <a:lnTo>
                    <a:pt x="53333" y="49680"/>
                  </a:lnTo>
                  <a:cubicBezTo>
                    <a:pt x="55030" y="49680"/>
                    <a:pt x="56367" y="48310"/>
                    <a:pt x="56367" y="46646"/>
                  </a:cubicBezTo>
                  <a:cubicBezTo>
                    <a:pt x="56367" y="44950"/>
                    <a:pt x="55030" y="43580"/>
                    <a:pt x="53333" y="43580"/>
                  </a:cubicBezTo>
                  <a:lnTo>
                    <a:pt x="47951" y="43580"/>
                  </a:lnTo>
                  <a:cubicBezTo>
                    <a:pt x="41362" y="42993"/>
                    <a:pt x="37774" y="35882"/>
                    <a:pt x="40775" y="30336"/>
                  </a:cubicBezTo>
                  <a:lnTo>
                    <a:pt x="53333" y="30336"/>
                  </a:lnTo>
                  <a:cubicBezTo>
                    <a:pt x="55030" y="30336"/>
                    <a:pt x="56367" y="28966"/>
                    <a:pt x="56367" y="27270"/>
                  </a:cubicBezTo>
                  <a:cubicBezTo>
                    <a:pt x="56367" y="25574"/>
                    <a:pt x="55030" y="24204"/>
                    <a:pt x="53333" y="24204"/>
                  </a:cubicBezTo>
                  <a:lnTo>
                    <a:pt x="38165" y="24204"/>
                  </a:lnTo>
                  <a:cubicBezTo>
                    <a:pt x="33109" y="24204"/>
                    <a:pt x="28934" y="20224"/>
                    <a:pt x="28869" y="15331"/>
                  </a:cubicBezTo>
                  <a:cubicBezTo>
                    <a:pt x="28771" y="10243"/>
                    <a:pt x="32881" y="6133"/>
                    <a:pt x="37904" y="6133"/>
                  </a:cubicBezTo>
                  <a:close/>
                  <a:moveTo>
                    <a:pt x="170863" y="6133"/>
                  </a:moveTo>
                  <a:cubicBezTo>
                    <a:pt x="175854" y="6133"/>
                    <a:pt x="179931" y="10177"/>
                    <a:pt x="179931" y="15168"/>
                  </a:cubicBezTo>
                  <a:cubicBezTo>
                    <a:pt x="179931" y="20159"/>
                    <a:pt x="175854" y="24204"/>
                    <a:pt x="170863" y="24204"/>
                  </a:cubicBezTo>
                  <a:lnTo>
                    <a:pt x="155434" y="24204"/>
                  </a:lnTo>
                  <a:cubicBezTo>
                    <a:pt x="153770" y="24204"/>
                    <a:pt x="152400" y="25574"/>
                    <a:pt x="152400" y="27270"/>
                  </a:cubicBezTo>
                  <a:cubicBezTo>
                    <a:pt x="152400" y="28966"/>
                    <a:pt x="153770" y="30336"/>
                    <a:pt x="155434" y="30336"/>
                  </a:cubicBezTo>
                  <a:lnTo>
                    <a:pt x="167992" y="30336"/>
                  </a:lnTo>
                  <a:cubicBezTo>
                    <a:pt x="170993" y="35882"/>
                    <a:pt x="167405" y="42993"/>
                    <a:pt x="160816" y="43580"/>
                  </a:cubicBezTo>
                  <a:lnTo>
                    <a:pt x="155434" y="43580"/>
                  </a:lnTo>
                  <a:cubicBezTo>
                    <a:pt x="153770" y="43580"/>
                    <a:pt x="152400" y="44950"/>
                    <a:pt x="152400" y="46646"/>
                  </a:cubicBezTo>
                  <a:cubicBezTo>
                    <a:pt x="152400" y="48310"/>
                    <a:pt x="153770" y="49680"/>
                    <a:pt x="155434" y="49680"/>
                  </a:cubicBezTo>
                  <a:lnTo>
                    <a:pt x="158598" y="49680"/>
                  </a:lnTo>
                  <a:cubicBezTo>
                    <a:pt x="159250" y="54834"/>
                    <a:pt x="155238" y="59825"/>
                    <a:pt x="149595" y="59825"/>
                  </a:cubicBezTo>
                  <a:lnTo>
                    <a:pt x="147670" y="59825"/>
                  </a:lnTo>
                  <a:cubicBezTo>
                    <a:pt x="143886" y="59825"/>
                    <a:pt x="140657" y="62206"/>
                    <a:pt x="139417" y="65566"/>
                  </a:cubicBezTo>
                  <a:lnTo>
                    <a:pt x="120759" y="65566"/>
                  </a:lnTo>
                  <a:lnTo>
                    <a:pt x="120759" y="39405"/>
                  </a:lnTo>
                  <a:cubicBezTo>
                    <a:pt x="120759" y="21301"/>
                    <a:pt x="135536" y="6133"/>
                    <a:pt x="154031" y="6133"/>
                  </a:cubicBezTo>
                  <a:close/>
                  <a:moveTo>
                    <a:pt x="37904" y="0"/>
                  </a:moveTo>
                  <a:cubicBezTo>
                    <a:pt x="29456" y="0"/>
                    <a:pt x="22606" y="6915"/>
                    <a:pt x="22736" y="15429"/>
                  </a:cubicBezTo>
                  <a:cubicBezTo>
                    <a:pt x="22867" y="22345"/>
                    <a:pt x="27792" y="28184"/>
                    <a:pt x="34316" y="29847"/>
                  </a:cubicBezTo>
                  <a:cubicBezTo>
                    <a:pt x="31739" y="37611"/>
                    <a:pt x="35980" y="46451"/>
                    <a:pt x="44102" y="49028"/>
                  </a:cubicBezTo>
                  <a:cubicBezTo>
                    <a:pt x="43156" y="56693"/>
                    <a:pt x="48277" y="63870"/>
                    <a:pt x="55878" y="65566"/>
                  </a:cubicBezTo>
                  <a:lnTo>
                    <a:pt x="37382" y="65566"/>
                  </a:lnTo>
                  <a:cubicBezTo>
                    <a:pt x="35686" y="65566"/>
                    <a:pt x="34316" y="66936"/>
                    <a:pt x="34316" y="68632"/>
                  </a:cubicBezTo>
                  <a:cubicBezTo>
                    <a:pt x="34316" y="70296"/>
                    <a:pt x="35686" y="71666"/>
                    <a:pt x="37382" y="71666"/>
                  </a:cubicBezTo>
                  <a:lnTo>
                    <a:pt x="187825" y="71666"/>
                  </a:lnTo>
                  <a:cubicBezTo>
                    <a:pt x="196013" y="71698"/>
                    <a:pt x="202667" y="78288"/>
                    <a:pt x="202667" y="86508"/>
                  </a:cubicBezTo>
                  <a:lnTo>
                    <a:pt x="202667" y="187825"/>
                  </a:lnTo>
                  <a:cubicBezTo>
                    <a:pt x="202667" y="196045"/>
                    <a:pt x="195980" y="202667"/>
                    <a:pt x="187825" y="202667"/>
                  </a:cubicBezTo>
                  <a:lnTo>
                    <a:pt x="20942" y="202667"/>
                  </a:lnTo>
                  <a:cubicBezTo>
                    <a:pt x="12787" y="202667"/>
                    <a:pt x="6100" y="196045"/>
                    <a:pt x="6100" y="187825"/>
                  </a:cubicBezTo>
                  <a:lnTo>
                    <a:pt x="6100" y="86508"/>
                  </a:lnTo>
                  <a:cubicBezTo>
                    <a:pt x="6100" y="78353"/>
                    <a:pt x="12722" y="71698"/>
                    <a:pt x="20942" y="71666"/>
                  </a:cubicBezTo>
                  <a:lnTo>
                    <a:pt x="25150" y="71666"/>
                  </a:lnTo>
                  <a:cubicBezTo>
                    <a:pt x="26814" y="71666"/>
                    <a:pt x="28184" y="70296"/>
                    <a:pt x="28184" y="68632"/>
                  </a:cubicBezTo>
                  <a:cubicBezTo>
                    <a:pt x="28184" y="66936"/>
                    <a:pt x="26814" y="65566"/>
                    <a:pt x="25150" y="65566"/>
                  </a:cubicBezTo>
                  <a:lnTo>
                    <a:pt x="20942" y="65566"/>
                  </a:lnTo>
                  <a:cubicBezTo>
                    <a:pt x="9362" y="65566"/>
                    <a:pt x="0" y="74960"/>
                    <a:pt x="0" y="86508"/>
                  </a:cubicBezTo>
                  <a:lnTo>
                    <a:pt x="0" y="187825"/>
                  </a:lnTo>
                  <a:cubicBezTo>
                    <a:pt x="0" y="199405"/>
                    <a:pt x="9395" y="208767"/>
                    <a:pt x="20942" y="208767"/>
                  </a:cubicBezTo>
                  <a:lnTo>
                    <a:pt x="187825" y="208767"/>
                  </a:lnTo>
                  <a:cubicBezTo>
                    <a:pt x="199438" y="208767"/>
                    <a:pt x="208767" y="199373"/>
                    <a:pt x="208767" y="187825"/>
                  </a:cubicBezTo>
                  <a:lnTo>
                    <a:pt x="208767" y="86508"/>
                  </a:lnTo>
                  <a:cubicBezTo>
                    <a:pt x="208767" y="74895"/>
                    <a:pt x="199373" y="65566"/>
                    <a:pt x="187825" y="65566"/>
                  </a:cubicBezTo>
                  <a:lnTo>
                    <a:pt x="152922" y="65566"/>
                  </a:lnTo>
                  <a:cubicBezTo>
                    <a:pt x="160490" y="63870"/>
                    <a:pt x="165611" y="56661"/>
                    <a:pt x="164665" y="49028"/>
                  </a:cubicBezTo>
                  <a:cubicBezTo>
                    <a:pt x="172755" y="46483"/>
                    <a:pt x="177028" y="37643"/>
                    <a:pt x="174451" y="29912"/>
                  </a:cubicBezTo>
                  <a:cubicBezTo>
                    <a:pt x="181105" y="28281"/>
                    <a:pt x="186031" y="22279"/>
                    <a:pt x="186031" y="15168"/>
                  </a:cubicBezTo>
                  <a:cubicBezTo>
                    <a:pt x="186031" y="6818"/>
                    <a:pt x="179246" y="0"/>
                    <a:pt x="170863" y="0"/>
                  </a:cubicBezTo>
                  <a:lnTo>
                    <a:pt x="154031" y="0"/>
                  </a:lnTo>
                  <a:cubicBezTo>
                    <a:pt x="132143" y="0"/>
                    <a:pt x="114659" y="17941"/>
                    <a:pt x="114659" y="39405"/>
                  </a:cubicBezTo>
                  <a:lnTo>
                    <a:pt x="114659" y="65566"/>
                  </a:lnTo>
                  <a:lnTo>
                    <a:pt x="94108" y="65566"/>
                  </a:lnTo>
                  <a:cubicBezTo>
                    <a:pt x="94141" y="61423"/>
                    <a:pt x="94141" y="57835"/>
                    <a:pt x="94141" y="54704"/>
                  </a:cubicBezTo>
                  <a:cubicBezTo>
                    <a:pt x="94141" y="51572"/>
                    <a:pt x="94174" y="48897"/>
                    <a:pt x="94174" y="46646"/>
                  </a:cubicBezTo>
                  <a:cubicBezTo>
                    <a:pt x="94174" y="35654"/>
                    <a:pt x="93945" y="33077"/>
                    <a:pt x="92543" y="28347"/>
                  </a:cubicBezTo>
                  <a:cubicBezTo>
                    <a:pt x="87650" y="11645"/>
                    <a:pt x="72123" y="0"/>
                    <a:pt x="547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5"/>
            <p:cNvSpPr/>
            <p:nvPr/>
          </p:nvSpPr>
          <p:spPr>
            <a:xfrm>
              <a:off x="2482350" y="543925"/>
              <a:ext cx="740500" cy="586850"/>
            </a:xfrm>
            <a:custGeom>
              <a:rect b="b" l="l" r="r" t="t"/>
              <a:pathLst>
                <a:path extrusionOk="0" h="23474" w="29620">
                  <a:moveTo>
                    <a:pt x="3067" y="0"/>
                  </a:moveTo>
                  <a:cubicBezTo>
                    <a:pt x="1371" y="0"/>
                    <a:pt x="1" y="1370"/>
                    <a:pt x="1" y="3067"/>
                  </a:cubicBezTo>
                  <a:cubicBezTo>
                    <a:pt x="1" y="4763"/>
                    <a:pt x="1371" y="6133"/>
                    <a:pt x="3067" y="6133"/>
                  </a:cubicBezTo>
                  <a:cubicBezTo>
                    <a:pt x="12331" y="6133"/>
                    <a:pt x="20649" y="12331"/>
                    <a:pt x="23259" y="21269"/>
                  </a:cubicBezTo>
                  <a:cubicBezTo>
                    <a:pt x="23663" y="22616"/>
                    <a:pt x="24891" y="23474"/>
                    <a:pt x="26207" y="23474"/>
                  </a:cubicBezTo>
                  <a:cubicBezTo>
                    <a:pt x="26484" y="23474"/>
                    <a:pt x="26765" y="23436"/>
                    <a:pt x="27043" y="23356"/>
                  </a:cubicBezTo>
                  <a:cubicBezTo>
                    <a:pt x="28674" y="22867"/>
                    <a:pt x="29620" y="21171"/>
                    <a:pt x="29130" y="19540"/>
                  </a:cubicBezTo>
                  <a:cubicBezTo>
                    <a:pt x="25771" y="8025"/>
                    <a:pt x="15039" y="0"/>
                    <a:pt x="30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5"/>
            <p:cNvSpPr/>
            <p:nvPr/>
          </p:nvSpPr>
          <p:spPr>
            <a:xfrm>
              <a:off x="4362900" y="626500"/>
              <a:ext cx="462400" cy="672600"/>
            </a:xfrm>
            <a:custGeom>
              <a:rect b="b" l="l" r="r" t="t"/>
              <a:pathLst>
                <a:path extrusionOk="0" h="26904" w="18496">
                  <a:moveTo>
                    <a:pt x="14997" y="1"/>
                  </a:moveTo>
                  <a:cubicBezTo>
                    <a:pt x="14475" y="1"/>
                    <a:pt x="13949" y="135"/>
                    <a:pt x="13472" y="416"/>
                  </a:cubicBezTo>
                  <a:cubicBezTo>
                    <a:pt x="5154" y="5309"/>
                    <a:pt x="0" y="14280"/>
                    <a:pt x="0" y="23870"/>
                  </a:cubicBezTo>
                  <a:cubicBezTo>
                    <a:pt x="0" y="25566"/>
                    <a:pt x="1370" y="26903"/>
                    <a:pt x="3034" y="26903"/>
                  </a:cubicBezTo>
                  <a:cubicBezTo>
                    <a:pt x="4730" y="26903"/>
                    <a:pt x="6100" y="25566"/>
                    <a:pt x="6100" y="23870"/>
                  </a:cubicBezTo>
                  <a:cubicBezTo>
                    <a:pt x="6100" y="16432"/>
                    <a:pt x="10112" y="9484"/>
                    <a:pt x="16571" y="5701"/>
                  </a:cubicBezTo>
                  <a:cubicBezTo>
                    <a:pt x="18006" y="4852"/>
                    <a:pt x="18496" y="2960"/>
                    <a:pt x="17648" y="1525"/>
                  </a:cubicBezTo>
                  <a:cubicBezTo>
                    <a:pt x="17081" y="544"/>
                    <a:pt x="16048" y="1"/>
                    <a:pt x="149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5"/>
            <p:cNvSpPr/>
            <p:nvPr/>
          </p:nvSpPr>
          <p:spPr>
            <a:xfrm>
              <a:off x="1803050" y="2225475"/>
              <a:ext cx="3994325" cy="2883625"/>
            </a:xfrm>
            <a:custGeom>
              <a:rect b="b" l="l" r="r" t="t"/>
              <a:pathLst>
                <a:path extrusionOk="0" h="115345" w="159773">
                  <a:moveTo>
                    <a:pt x="60249" y="16669"/>
                  </a:moveTo>
                  <a:cubicBezTo>
                    <a:pt x="53595" y="22443"/>
                    <a:pt x="50105" y="30663"/>
                    <a:pt x="50105" y="38949"/>
                  </a:cubicBezTo>
                  <a:cubicBezTo>
                    <a:pt x="50105" y="55357"/>
                    <a:pt x="63479" y="68698"/>
                    <a:pt x="79887" y="68698"/>
                  </a:cubicBezTo>
                  <a:cubicBezTo>
                    <a:pt x="84095" y="68698"/>
                    <a:pt x="87520" y="72123"/>
                    <a:pt x="87520" y="76331"/>
                  </a:cubicBezTo>
                  <a:cubicBezTo>
                    <a:pt x="87520" y="80539"/>
                    <a:pt x="84095" y="83964"/>
                    <a:pt x="79887" y="83964"/>
                  </a:cubicBezTo>
                  <a:cubicBezTo>
                    <a:pt x="77179" y="83964"/>
                    <a:pt x="74733" y="82561"/>
                    <a:pt x="73330" y="80245"/>
                  </a:cubicBezTo>
                  <a:cubicBezTo>
                    <a:pt x="71263" y="76801"/>
                    <a:pt x="67590" y="74890"/>
                    <a:pt x="63831" y="74890"/>
                  </a:cubicBezTo>
                  <a:cubicBezTo>
                    <a:pt x="61895" y="74890"/>
                    <a:pt x="59936" y="75397"/>
                    <a:pt x="58162" y="76462"/>
                  </a:cubicBezTo>
                  <a:cubicBezTo>
                    <a:pt x="52877" y="79626"/>
                    <a:pt x="51246" y="86476"/>
                    <a:pt x="54378" y="91662"/>
                  </a:cubicBezTo>
                  <a:cubicBezTo>
                    <a:pt x="55976" y="94305"/>
                    <a:pt x="57966" y="96686"/>
                    <a:pt x="60282" y="98676"/>
                  </a:cubicBezTo>
                  <a:lnTo>
                    <a:pt x="26879" y="98676"/>
                  </a:lnTo>
                  <a:cubicBezTo>
                    <a:pt x="25509" y="87879"/>
                    <a:pt x="16930" y="79300"/>
                    <a:pt x="6100" y="77897"/>
                  </a:cubicBezTo>
                  <a:lnTo>
                    <a:pt x="6100" y="37448"/>
                  </a:lnTo>
                  <a:cubicBezTo>
                    <a:pt x="16930" y="36046"/>
                    <a:pt x="25509" y="27467"/>
                    <a:pt x="26879" y="16669"/>
                  </a:cubicBezTo>
                  <a:close/>
                  <a:moveTo>
                    <a:pt x="79887" y="6101"/>
                  </a:moveTo>
                  <a:cubicBezTo>
                    <a:pt x="82627" y="6101"/>
                    <a:pt x="84845" y="8319"/>
                    <a:pt x="84845" y="11059"/>
                  </a:cubicBezTo>
                  <a:lnTo>
                    <a:pt x="84845" y="13603"/>
                  </a:lnTo>
                  <a:cubicBezTo>
                    <a:pt x="84845" y="14941"/>
                    <a:pt x="85726" y="16115"/>
                    <a:pt x="86965" y="16506"/>
                  </a:cubicBezTo>
                  <a:cubicBezTo>
                    <a:pt x="92576" y="18300"/>
                    <a:pt x="97240" y="21921"/>
                    <a:pt x="100176" y="26782"/>
                  </a:cubicBezTo>
                  <a:cubicBezTo>
                    <a:pt x="101579" y="29130"/>
                    <a:pt x="100829" y="32164"/>
                    <a:pt x="98480" y="33566"/>
                  </a:cubicBezTo>
                  <a:cubicBezTo>
                    <a:pt x="97680" y="34044"/>
                    <a:pt x="96796" y="34272"/>
                    <a:pt x="95924" y="34272"/>
                  </a:cubicBezTo>
                  <a:cubicBezTo>
                    <a:pt x="94235" y="34272"/>
                    <a:pt x="92587" y="33419"/>
                    <a:pt x="91662" y="31870"/>
                  </a:cubicBezTo>
                  <a:cubicBezTo>
                    <a:pt x="89151" y="27695"/>
                    <a:pt x="84747" y="25216"/>
                    <a:pt x="79887" y="25216"/>
                  </a:cubicBezTo>
                  <a:cubicBezTo>
                    <a:pt x="72319" y="25216"/>
                    <a:pt x="66154" y="31381"/>
                    <a:pt x="66154" y="38949"/>
                  </a:cubicBezTo>
                  <a:cubicBezTo>
                    <a:pt x="66154" y="46517"/>
                    <a:pt x="72319" y="52682"/>
                    <a:pt x="79887" y="52682"/>
                  </a:cubicBezTo>
                  <a:cubicBezTo>
                    <a:pt x="92935" y="52682"/>
                    <a:pt x="103536" y="63283"/>
                    <a:pt x="103536" y="76331"/>
                  </a:cubicBezTo>
                  <a:cubicBezTo>
                    <a:pt x="103536" y="86672"/>
                    <a:pt x="96882" y="95707"/>
                    <a:pt x="86965" y="98839"/>
                  </a:cubicBezTo>
                  <a:cubicBezTo>
                    <a:pt x="85693" y="99263"/>
                    <a:pt x="84845" y="100437"/>
                    <a:pt x="84845" y="101742"/>
                  </a:cubicBezTo>
                  <a:lnTo>
                    <a:pt x="84845" y="104286"/>
                  </a:lnTo>
                  <a:cubicBezTo>
                    <a:pt x="84845" y="107026"/>
                    <a:pt x="82627" y="109245"/>
                    <a:pt x="79887" y="109245"/>
                  </a:cubicBezTo>
                  <a:cubicBezTo>
                    <a:pt x="77147" y="109245"/>
                    <a:pt x="74928" y="107026"/>
                    <a:pt x="74928" y="104286"/>
                  </a:cubicBezTo>
                  <a:lnTo>
                    <a:pt x="74928" y="101742"/>
                  </a:lnTo>
                  <a:cubicBezTo>
                    <a:pt x="74928" y="100437"/>
                    <a:pt x="74048" y="99230"/>
                    <a:pt x="72775" y="98839"/>
                  </a:cubicBezTo>
                  <a:cubicBezTo>
                    <a:pt x="67230" y="97045"/>
                    <a:pt x="62533" y="93391"/>
                    <a:pt x="59597" y="88498"/>
                  </a:cubicBezTo>
                  <a:cubicBezTo>
                    <a:pt x="58194" y="86182"/>
                    <a:pt x="58945" y="83116"/>
                    <a:pt x="61293" y="81713"/>
                  </a:cubicBezTo>
                  <a:cubicBezTo>
                    <a:pt x="62093" y="81235"/>
                    <a:pt x="62973" y="81007"/>
                    <a:pt x="63842" y="81007"/>
                  </a:cubicBezTo>
                  <a:cubicBezTo>
                    <a:pt x="65524" y="81007"/>
                    <a:pt x="67165" y="81861"/>
                    <a:pt x="68111" y="83410"/>
                  </a:cubicBezTo>
                  <a:cubicBezTo>
                    <a:pt x="70623" y="87585"/>
                    <a:pt x="75026" y="90064"/>
                    <a:pt x="79887" y="90064"/>
                  </a:cubicBezTo>
                  <a:cubicBezTo>
                    <a:pt x="87454" y="90064"/>
                    <a:pt x="93620" y="83899"/>
                    <a:pt x="93620" y="76331"/>
                  </a:cubicBezTo>
                  <a:cubicBezTo>
                    <a:pt x="93620" y="68763"/>
                    <a:pt x="87454" y="62598"/>
                    <a:pt x="79887" y="62598"/>
                  </a:cubicBezTo>
                  <a:cubicBezTo>
                    <a:pt x="66839" y="62598"/>
                    <a:pt x="56237" y="51997"/>
                    <a:pt x="56237" y="38949"/>
                  </a:cubicBezTo>
                  <a:cubicBezTo>
                    <a:pt x="56237" y="28902"/>
                    <a:pt x="62565" y="19736"/>
                    <a:pt x="72775" y="16506"/>
                  </a:cubicBezTo>
                  <a:cubicBezTo>
                    <a:pt x="74015" y="16147"/>
                    <a:pt x="74928" y="14941"/>
                    <a:pt x="74928" y="13603"/>
                  </a:cubicBezTo>
                  <a:lnTo>
                    <a:pt x="74928" y="11059"/>
                  </a:lnTo>
                  <a:cubicBezTo>
                    <a:pt x="74928" y="8319"/>
                    <a:pt x="77147" y="6101"/>
                    <a:pt x="79887" y="6101"/>
                  </a:cubicBezTo>
                  <a:close/>
                  <a:moveTo>
                    <a:pt x="79887" y="1"/>
                  </a:moveTo>
                  <a:cubicBezTo>
                    <a:pt x="73950" y="1"/>
                    <a:pt x="69089" y="4665"/>
                    <a:pt x="68828" y="10537"/>
                  </a:cubicBezTo>
                  <a:lnTo>
                    <a:pt x="24009" y="10537"/>
                  </a:lnTo>
                  <a:cubicBezTo>
                    <a:pt x="22345" y="10537"/>
                    <a:pt x="20975" y="11907"/>
                    <a:pt x="20975" y="13603"/>
                  </a:cubicBezTo>
                  <a:cubicBezTo>
                    <a:pt x="20975" y="23487"/>
                    <a:pt x="12918" y="31511"/>
                    <a:pt x="3067" y="31511"/>
                  </a:cubicBezTo>
                  <a:cubicBezTo>
                    <a:pt x="1371" y="31511"/>
                    <a:pt x="1" y="32881"/>
                    <a:pt x="1" y="34578"/>
                  </a:cubicBezTo>
                  <a:lnTo>
                    <a:pt x="1" y="80767"/>
                  </a:lnTo>
                  <a:cubicBezTo>
                    <a:pt x="1" y="82464"/>
                    <a:pt x="1371" y="83834"/>
                    <a:pt x="3067" y="83834"/>
                  </a:cubicBezTo>
                  <a:cubicBezTo>
                    <a:pt x="12918" y="83834"/>
                    <a:pt x="20975" y="91858"/>
                    <a:pt x="20975" y="101742"/>
                  </a:cubicBezTo>
                  <a:cubicBezTo>
                    <a:pt x="20975" y="103438"/>
                    <a:pt x="22345" y="104808"/>
                    <a:pt x="24009" y="104808"/>
                  </a:cubicBezTo>
                  <a:lnTo>
                    <a:pt x="68828" y="104808"/>
                  </a:lnTo>
                  <a:cubicBezTo>
                    <a:pt x="69089" y="110680"/>
                    <a:pt x="73950" y="115344"/>
                    <a:pt x="79887" y="115344"/>
                  </a:cubicBezTo>
                  <a:cubicBezTo>
                    <a:pt x="85823" y="115344"/>
                    <a:pt x="90684" y="110680"/>
                    <a:pt x="90945" y="104808"/>
                  </a:cubicBezTo>
                  <a:lnTo>
                    <a:pt x="135732" y="104808"/>
                  </a:lnTo>
                  <a:cubicBezTo>
                    <a:pt x="137428" y="104808"/>
                    <a:pt x="138798" y="103438"/>
                    <a:pt x="138798" y="101742"/>
                  </a:cubicBezTo>
                  <a:cubicBezTo>
                    <a:pt x="138798" y="98643"/>
                    <a:pt x="139581" y="95707"/>
                    <a:pt x="141081" y="93032"/>
                  </a:cubicBezTo>
                  <a:cubicBezTo>
                    <a:pt x="141897" y="91532"/>
                    <a:pt x="141375" y="89673"/>
                    <a:pt x="139907" y="88857"/>
                  </a:cubicBezTo>
                  <a:cubicBezTo>
                    <a:pt x="139434" y="88600"/>
                    <a:pt x="138925" y="88479"/>
                    <a:pt x="138424" y="88479"/>
                  </a:cubicBezTo>
                  <a:cubicBezTo>
                    <a:pt x="137338" y="88479"/>
                    <a:pt x="136290" y="89049"/>
                    <a:pt x="135732" y="90031"/>
                  </a:cubicBezTo>
                  <a:cubicBezTo>
                    <a:pt x="134231" y="92739"/>
                    <a:pt x="133285" y="95642"/>
                    <a:pt x="132894" y="98676"/>
                  </a:cubicBezTo>
                  <a:lnTo>
                    <a:pt x="99491" y="98676"/>
                  </a:lnTo>
                  <a:cubicBezTo>
                    <a:pt x="105819" y="93196"/>
                    <a:pt x="109636" y="85138"/>
                    <a:pt x="109636" y="76331"/>
                  </a:cubicBezTo>
                  <a:cubicBezTo>
                    <a:pt x="109636" y="59923"/>
                    <a:pt x="96294" y="46582"/>
                    <a:pt x="79887" y="46582"/>
                  </a:cubicBezTo>
                  <a:cubicBezTo>
                    <a:pt x="75679" y="46582"/>
                    <a:pt x="72254" y="43157"/>
                    <a:pt x="72254" y="38949"/>
                  </a:cubicBezTo>
                  <a:cubicBezTo>
                    <a:pt x="72254" y="34741"/>
                    <a:pt x="75679" y="31316"/>
                    <a:pt x="79887" y="31316"/>
                  </a:cubicBezTo>
                  <a:cubicBezTo>
                    <a:pt x="82594" y="31316"/>
                    <a:pt x="85041" y="32718"/>
                    <a:pt x="86443" y="35034"/>
                  </a:cubicBezTo>
                  <a:cubicBezTo>
                    <a:pt x="88510" y="38479"/>
                    <a:pt x="92183" y="40389"/>
                    <a:pt x="95942" y="40389"/>
                  </a:cubicBezTo>
                  <a:cubicBezTo>
                    <a:pt x="97878" y="40389"/>
                    <a:pt x="99837" y="39883"/>
                    <a:pt x="101611" y="38818"/>
                  </a:cubicBezTo>
                  <a:cubicBezTo>
                    <a:pt x="106863" y="35687"/>
                    <a:pt x="108559" y="28869"/>
                    <a:pt x="105395" y="23617"/>
                  </a:cubicBezTo>
                  <a:cubicBezTo>
                    <a:pt x="103830" y="21008"/>
                    <a:pt x="101840" y="18659"/>
                    <a:pt x="99524" y="16669"/>
                  </a:cubicBezTo>
                  <a:lnTo>
                    <a:pt x="132894" y="16669"/>
                  </a:lnTo>
                  <a:cubicBezTo>
                    <a:pt x="134264" y="27499"/>
                    <a:pt x="142843" y="36046"/>
                    <a:pt x="153673" y="37448"/>
                  </a:cubicBezTo>
                  <a:lnTo>
                    <a:pt x="153673" y="77897"/>
                  </a:lnTo>
                  <a:cubicBezTo>
                    <a:pt x="150835" y="78256"/>
                    <a:pt x="148160" y="79104"/>
                    <a:pt x="145648" y="80409"/>
                  </a:cubicBezTo>
                  <a:cubicBezTo>
                    <a:pt x="144148" y="81191"/>
                    <a:pt x="143561" y="83018"/>
                    <a:pt x="144343" y="84551"/>
                  </a:cubicBezTo>
                  <a:cubicBezTo>
                    <a:pt x="144886" y="85592"/>
                    <a:pt x="145947" y="86178"/>
                    <a:pt x="147036" y="86178"/>
                  </a:cubicBezTo>
                  <a:cubicBezTo>
                    <a:pt x="147517" y="86178"/>
                    <a:pt x="148004" y="86063"/>
                    <a:pt x="148454" y="85823"/>
                  </a:cubicBezTo>
                  <a:cubicBezTo>
                    <a:pt x="151030" y="84519"/>
                    <a:pt x="153803" y="83834"/>
                    <a:pt x="156706" y="83834"/>
                  </a:cubicBezTo>
                  <a:cubicBezTo>
                    <a:pt x="158403" y="83834"/>
                    <a:pt x="159773" y="82464"/>
                    <a:pt x="159773" y="80767"/>
                  </a:cubicBezTo>
                  <a:lnTo>
                    <a:pt x="159773" y="34578"/>
                  </a:lnTo>
                  <a:cubicBezTo>
                    <a:pt x="159773" y="32881"/>
                    <a:pt x="158403" y="31511"/>
                    <a:pt x="156706" y="31511"/>
                  </a:cubicBezTo>
                  <a:cubicBezTo>
                    <a:pt x="146855" y="31511"/>
                    <a:pt x="138798" y="23520"/>
                    <a:pt x="138798" y="13603"/>
                  </a:cubicBezTo>
                  <a:cubicBezTo>
                    <a:pt x="138798" y="11939"/>
                    <a:pt x="137461" y="10537"/>
                    <a:pt x="135732" y="10537"/>
                  </a:cubicBezTo>
                  <a:lnTo>
                    <a:pt x="90945" y="10537"/>
                  </a:lnTo>
                  <a:cubicBezTo>
                    <a:pt x="90684" y="4665"/>
                    <a:pt x="85823" y="1"/>
                    <a:pt x="798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25"/>
          <p:cNvSpPr txBox="1"/>
          <p:nvPr/>
        </p:nvSpPr>
        <p:spPr>
          <a:xfrm>
            <a:off x="1787625" y="2036600"/>
            <a:ext cx="5015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solidFill>
                  <a:schemeClr val="lt1"/>
                </a:solidFill>
                <a:latin typeface="Audiowide"/>
                <a:ea typeface="Audiowide"/>
                <a:cs typeface="Audiowide"/>
                <a:sym typeface="Audiowide"/>
              </a:rPr>
              <a:t>MOTIVATIONS</a:t>
            </a:r>
            <a:endParaRPr sz="4800">
              <a:solidFill>
                <a:schemeClr val="lt1"/>
              </a:solidFill>
              <a:latin typeface="Audiowide"/>
              <a:ea typeface="Audiowide"/>
              <a:cs typeface="Audiowide"/>
              <a:sym typeface="Audiowide"/>
            </a:endParaRPr>
          </a:p>
        </p:txBody>
      </p:sp>
      <p:grpSp>
        <p:nvGrpSpPr>
          <p:cNvPr id="400" name="Google Shape;400;p25"/>
          <p:cNvGrpSpPr/>
          <p:nvPr/>
        </p:nvGrpSpPr>
        <p:grpSpPr>
          <a:xfrm>
            <a:off x="7785023" y="871824"/>
            <a:ext cx="1202011" cy="1225032"/>
            <a:chOff x="3989063" y="3801932"/>
            <a:chExt cx="1105297" cy="1142541"/>
          </a:xfrm>
        </p:grpSpPr>
        <p:sp>
          <p:nvSpPr>
            <p:cNvPr id="401" name="Google Shape;401;p25"/>
            <p:cNvSpPr/>
            <p:nvPr/>
          </p:nvSpPr>
          <p:spPr>
            <a:xfrm>
              <a:off x="4627540" y="4685850"/>
              <a:ext cx="309014" cy="252049"/>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
            <p:cNvSpPr/>
            <p:nvPr/>
          </p:nvSpPr>
          <p:spPr>
            <a:xfrm>
              <a:off x="4620242" y="4678552"/>
              <a:ext cx="324364" cy="265921"/>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5"/>
            <p:cNvSpPr/>
            <p:nvPr/>
          </p:nvSpPr>
          <p:spPr>
            <a:xfrm>
              <a:off x="4190690" y="4687328"/>
              <a:ext cx="309045" cy="246922"/>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cap="flat" cmpd="sng" w="9525">
              <a:solidFill>
                <a:srgbClr val="034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5"/>
            <p:cNvSpPr/>
            <p:nvPr/>
          </p:nvSpPr>
          <p:spPr>
            <a:xfrm>
              <a:off x="4182638" y="4679999"/>
              <a:ext cx="322194" cy="261580"/>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5"/>
            <p:cNvSpPr/>
            <p:nvPr/>
          </p:nvSpPr>
          <p:spPr>
            <a:xfrm>
              <a:off x="4037283" y="3809230"/>
              <a:ext cx="1050503" cy="1049779"/>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
            <p:cNvSpPr/>
            <p:nvPr/>
          </p:nvSpPr>
          <p:spPr>
            <a:xfrm>
              <a:off x="4037283" y="3909320"/>
              <a:ext cx="350660" cy="856205"/>
            </a:xfrm>
            <a:custGeom>
              <a:rect b="b" l="l" r="r" t="t"/>
              <a:pathLst>
                <a:path extrusionOk="0" h="27220" w="11148">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5"/>
            <p:cNvSpPr/>
            <p:nvPr/>
          </p:nvSpPr>
          <p:spPr>
            <a:xfrm>
              <a:off x="4735651" y="3907873"/>
              <a:ext cx="351415" cy="856897"/>
            </a:xfrm>
            <a:custGeom>
              <a:rect b="b" l="l" r="r" t="t"/>
              <a:pathLst>
                <a:path extrusionOk="0" h="27242" w="11172">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5"/>
            <p:cNvSpPr/>
            <p:nvPr/>
          </p:nvSpPr>
          <p:spPr>
            <a:xfrm>
              <a:off x="4552299" y="3804858"/>
              <a:ext cx="14627" cy="1046854"/>
            </a:xfrm>
            <a:custGeom>
              <a:rect b="b" l="l" r="r" t="t"/>
              <a:pathLst>
                <a:path extrusionOk="0" h="33281" w="465">
                  <a:moveTo>
                    <a:pt x="0" y="1"/>
                  </a:moveTo>
                  <a:lnTo>
                    <a:pt x="0" y="33281"/>
                  </a:lnTo>
                  <a:lnTo>
                    <a:pt x="465" y="33281"/>
                  </a:lnTo>
                  <a:lnTo>
                    <a:pt x="465" y="1"/>
                  </a:ln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5"/>
            <p:cNvSpPr/>
            <p:nvPr/>
          </p:nvSpPr>
          <p:spPr>
            <a:xfrm>
              <a:off x="4882484" y="3983837"/>
              <a:ext cx="81846" cy="113993"/>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5"/>
            <p:cNvSpPr/>
            <p:nvPr/>
          </p:nvSpPr>
          <p:spPr>
            <a:xfrm>
              <a:off x="4881005" y="4038631"/>
              <a:ext cx="54103" cy="72346"/>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5"/>
            <p:cNvSpPr/>
            <p:nvPr/>
          </p:nvSpPr>
          <p:spPr>
            <a:xfrm>
              <a:off x="4168042" y="3983837"/>
              <a:ext cx="82569" cy="113993"/>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5"/>
            <p:cNvSpPr/>
            <p:nvPr/>
          </p:nvSpPr>
          <p:spPr>
            <a:xfrm>
              <a:off x="4197264" y="4038631"/>
              <a:ext cx="54071" cy="72346"/>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5"/>
            <p:cNvSpPr/>
            <p:nvPr/>
          </p:nvSpPr>
          <p:spPr>
            <a:xfrm>
              <a:off x="4193616" y="3922468"/>
              <a:ext cx="746616" cy="770710"/>
            </a:xfrm>
            <a:custGeom>
              <a:rect b="b" l="l" r="r" t="t"/>
              <a:pathLst>
                <a:path extrusionOk="0" h="24502" w="23736">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5"/>
            <p:cNvSpPr/>
            <p:nvPr/>
          </p:nvSpPr>
          <p:spPr>
            <a:xfrm>
              <a:off x="3989063" y="3801932"/>
              <a:ext cx="1105297" cy="1063651"/>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5"/>
            <p:cNvSpPr/>
            <p:nvPr/>
          </p:nvSpPr>
          <p:spPr>
            <a:xfrm>
              <a:off x="4082579" y="4568240"/>
              <a:ext cx="300993" cy="157841"/>
            </a:xfrm>
            <a:custGeom>
              <a:rect b="b" l="l" r="r" t="t"/>
              <a:pathLst>
                <a:path extrusionOk="0" h="5018" w="9569">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a:off x="4541321" y="4686573"/>
              <a:ext cx="36582" cy="72378"/>
            </a:xfrm>
            <a:custGeom>
              <a:rect b="b" l="l" r="r" t="t"/>
              <a:pathLst>
                <a:path extrusionOk="0" h="2301" w="1163">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a:off x="4039070" y="3821231"/>
              <a:ext cx="767785" cy="1049056"/>
            </a:xfrm>
            <a:custGeom>
              <a:rect b="b" l="l" r="r" t="t"/>
              <a:pathLst>
                <a:path extrusionOk="0" h="33351" w="24409">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4444911" y="4279703"/>
              <a:ext cx="67219" cy="6721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4618040" y="4279703"/>
              <a:ext cx="67974" cy="6721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rot="-1466547">
              <a:off x="4412040" y="4216854"/>
              <a:ext cx="132956" cy="21955"/>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rot="1489657">
              <a:off x="4585171" y="4216855"/>
              <a:ext cx="133714" cy="21956"/>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4256432"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a:off x="4745874"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txBox="1"/>
            <p:nvPr/>
          </p:nvSpPr>
          <p:spPr>
            <a:xfrm>
              <a:off x="4020362" y="4568975"/>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002</a:t>
              </a:r>
              <a:endParaRPr sz="700">
                <a:latin typeface="Audiowide"/>
                <a:ea typeface="Audiowide"/>
                <a:cs typeface="Audiowide"/>
                <a:sym typeface="Audiowide"/>
              </a:endParaRPr>
            </a:p>
          </p:txBody>
        </p:sp>
      </p:grpSp>
      <p:sp>
        <p:nvSpPr>
          <p:cNvPr id="425" name="Google Shape;425;p25"/>
          <p:cNvSpPr/>
          <p:nvPr/>
        </p:nvSpPr>
        <p:spPr>
          <a:xfrm rot="10800000">
            <a:off x="8337573" y="1438917"/>
            <a:ext cx="144300" cy="142200"/>
          </a:xfrm>
          <a:prstGeom prst="blockArc">
            <a:avLst>
              <a:gd fmla="val 10800000" name="adj1"/>
              <a:gd fmla="val 21224628" name="adj2"/>
              <a:gd fmla="val 11427"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3" name="Shape 943"/>
        <p:cNvGrpSpPr/>
        <p:nvPr/>
      </p:nvGrpSpPr>
      <p:grpSpPr>
        <a:xfrm>
          <a:off x="0" y="0"/>
          <a:ext cx="0" cy="0"/>
          <a:chOff x="0" y="0"/>
          <a:chExt cx="0" cy="0"/>
        </a:xfrm>
      </p:grpSpPr>
      <p:sp>
        <p:nvSpPr>
          <p:cNvPr id="944" name="Google Shape;944;p43"/>
          <p:cNvSpPr/>
          <p:nvPr/>
        </p:nvSpPr>
        <p:spPr>
          <a:xfrm>
            <a:off x="5556477" y="634924"/>
            <a:ext cx="2406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3"/>
          <p:cNvSpPr/>
          <p:nvPr/>
        </p:nvSpPr>
        <p:spPr>
          <a:xfrm>
            <a:off x="7739952" y="183299"/>
            <a:ext cx="2406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3"/>
          <p:cNvSpPr/>
          <p:nvPr/>
        </p:nvSpPr>
        <p:spPr>
          <a:xfrm>
            <a:off x="4563964" y="4737268"/>
            <a:ext cx="669229" cy="117819"/>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3"/>
          <p:cNvSpPr/>
          <p:nvPr/>
        </p:nvSpPr>
        <p:spPr>
          <a:xfrm>
            <a:off x="8474590" y="4725779"/>
            <a:ext cx="669229" cy="117819"/>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3"/>
          <p:cNvSpPr/>
          <p:nvPr/>
        </p:nvSpPr>
        <p:spPr>
          <a:xfrm>
            <a:off x="8620836" y="4110536"/>
            <a:ext cx="376800" cy="36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3"/>
          <p:cNvSpPr/>
          <p:nvPr/>
        </p:nvSpPr>
        <p:spPr>
          <a:xfrm>
            <a:off x="4710210" y="4122025"/>
            <a:ext cx="376800" cy="36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0" name="Google Shape;950;p43"/>
          <p:cNvGrpSpPr/>
          <p:nvPr/>
        </p:nvGrpSpPr>
        <p:grpSpPr>
          <a:xfrm>
            <a:off x="4563985" y="4133518"/>
            <a:ext cx="669203" cy="676490"/>
            <a:chOff x="1311125" y="1692350"/>
            <a:chExt cx="878450" cy="908650"/>
          </a:xfrm>
        </p:grpSpPr>
        <p:sp>
          <p:nvSpPr>
            <p:cNvPr id="951" name="Google Shape;951;p43"/>
            <p:cNvSpPr/>
            <p:nvPr/>
          </p:nvSpPr>
          <p:spPr>
            <a:xfrm>
              <a:off x="1818550" y="2396025"/>
              <a:ext cx="246200" cy="200325"/>
            </a:xfrm>
            <a:custGeom>
              <a:rect b="b" l="l" r="r" t="t"/>
              <a:pathLst>
                <a:path extrusionOk="0" h="8013" w="9848">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3"/>
            <p:cNvSpPr/>
            <p:nvPr/>
          </p:nvSpPr>
          <p:spPr>
            <a:xfrm>
              <a:off x="1812175" y="2390225"/>
              <a:ext cx="257225" cy="210775"/>
            </a:xfrm>
            <a:custGeom>
              <a:rect b="b" l="l" r="r" t="t"/>
              <a:pathLst>
                <a:path extrusionOk="0" h="8431" w="10289">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3"/>
            <p:cNvSpPr/>
            <p:nvPr/>
          </p:nvSpPr>
          <p:spPr>
            <a:xfrm>
              <a:off x="1471350" y="2396025"/>
              <a:ext cx="245625" cy="196275"/>
            </a:xfrm>
            <a:custGeom>
              <a:rect b="b" l="l" r="r" t="t"/>
              <a:pathLst>
                <a:path extrusionOk="0" h="7851" w="9825">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3"/>
            <p:cNvSpPr/>
            <p:nvPr/>
          </p:nvSpPr>
          <p:spPr>
            <a:xfrm>
              <a:off x="1464975" y="2390800"/>
              <a:ext cx="256075" cy="208475"/>
            </a:xfrm>
            <a:custGeom>
              <a:rect b="b" l="l" r="r" t="t"/>
              <a:pathLst>
                <a:path extrusionOk="0" h="8339" w="10243">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3"/>
            <p:cNvSpPr/>
            <p:nvPr/>
          </p:nvSpPr>
          <p:spPr>
            <a:xfrm>
              <a:off x="1349425" y="1698150"/>
              <a:ext cx="834925" cy="834350"/>
            </a:xfrm>
            <a:custGeom>
              <a:rect b="b" l="l" r="r" t="t"/>
              <a:pathLst>
                <a:path extrusionOk="0" h="33374" w="33397">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3"/>
            <p:cNvSpPr/>
            <p:nvPr/>
          </p:nvSpPr>
          <p:spPr>
            <a:xfrm>
              <a:off x="2021175" y="1836900"/>
              <a:ext cx="65075" cy="90600"/>
            </a:xfrm>
            <a:custGeom>
              <a:rect b="b" l="l" r="r" t="t"/>
              <a:pathLst>
                <a:path extrusionOk="0" h="3624" w="2603">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3"/>
            <p:cNvSpPr/>
            <p:nvPr/>
          </p:nvSpPr>
          <p:spPr>
            <a:xfrm>
              <a:off x="2020025" y="1880450"/>
              <a:ext cx="43000" cy="57500"/>
            </a:xfrm>
            <a:custGeom>
              <a:rect b="b" l="l" r="r" t="t"/>
              <a:pathLst>
                <a:path extrusionOk="0" h="2300" w="172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3"/>
            <p:cNvSpPr/>
            <p:nvPr/>
          </p:nvSpPr>
          <p:spPr>
            <a:xfrm>
              <a:off x="1452775" y="1836900"/>
              <a:ext cx="65050" cy="90600"/>
            </a:xfrm>
            <a:custGeom>
              <a:rect b="b" l="l" r="r" t="t"/>
              <a:pathLst>
                <a:path extrusionOk="0" h="3624" w="2602">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3"/>
            <p:cNvSpPr/>
            <p:nvPr/>
          </p:nvSpPr>
          <p:spPr>
            <a:xfrm>
              <a:off x="1476000" y="1880450"/>
              <a:ext cx="43000" cy="57500"/>
            </a:xfrm>
            <a:custGeom>
              <a:rect b="b" l="l" r="r" t="t"/>
              <a:pathLst>
                <a:path extrusionOk="0" h="2300" w="172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3"/>
            <p:cNvSpPr/>
            <p:nvPr/>
          </p:nvSpPr>
          <p:spPr>
            <a:xfrm>
              <a:off x="1495750" y="1752150"/>
              <a:ext cx="552750" cy="685125"/>
            </a:xfrm>
            <a:custGeom>
              <a:rect b="b" l="l" r="r" t="t"/>
              <a:pathLst>
                <a:path extrusionOk="0" h="27405" w="2211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3"/>
            <p:cNvSpPr/>
            <p:nvPr/>
          </p:nvSpPr>
          <p:spPr>
            <a:xfrm>
              <a:off x="1496900" y="2130700"/>
              <a:ext cx="550450" cy="307150"/>
            </a:xfrm>
            <a:custGeom>
              <a:rect b="b" l="l" r="r" t="t"/>
              <a:pathLst>
                <a:path extrusionOk="0" h="12286" w="22018">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3"/>
            <p:cNvSpPr/>
            <p:nvPr/>
          </p:nvSpPr>
          <p:spPr>
            <a:xfrm>
              <a:off x="1343050" y="1698150"/>
              <a:ext cx="610225" cy="834350"/>
            </a:xfrm>
            <a:custGeom>
              <a:rect b="b" l="l" r="r" t="t"/>
              <a:pathLst>
                <a:path extrusionOk="0" h="33374" w="24409">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3"/>
            <p:cNvSpPr/>
            <p:nvPr/>
          </p:nvSpPr>
          <p:spPr>
            <a:xfrm>
              <a:off x="1311125" y="1692350"/>
              <a:ext cx="878450" cy="846525"/>
            </a:xfrm>
            <a:custGeom>
              <a:rect b="b" l="l" r="r" t="t"/>
              <a:pathLst>
                <a:path extrusionOk="0" h="33861" w="35138">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3"/>
            <p:cNvSpPr/>
            <p:nvPr/>
          </p:nvSpPr>
          <p:spPr>
            <a:xfrm>
              <a:off x="1644950" y="1798000"/>
              <a:ext cx="281625" cy="280475"/>
            </a:xfrm>
            <a:custGeom>
              <a:rect b="b" l="l" r="r" t="t"/>
              <a:pathLst>
                <a:path extrusionOk="0" h="11219" w="11265">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5" name="Google Shape;965;p43"/>
          <p:cNvGrpSpPr/>
          <p:nvPr/>
        </p:nvGrpSpPr>
        <p:grpSpPr>
          <a:xfrm>
            <a:off x="8474746" y="4122035"/>
            <a:ext cx="669257" cy="675927"/>
            <a:chOff x="3989063" y="3801932"/>
            <a:chExt cx="1105297" cy="1142541"/>
          </a:xfrm>
        </p:grpSpPr>
        <p:sp>
          <p:nvSpPr>
            <p:cNvPr id="966" name="Google Shape;966;p43"/>
            <p:cNvSpPr/>
            <p:nvPr/>
          </p:nvSpPr>
          <p:spPr>
            <a:xfrm>
              <a:off x="4627540" y="4685850"/>
              <a:ext cx="309014" cy="252049"/>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3"/>
            <p:cNvSpPr/>
            <p:nvPr/>
          </p:nvSpPr>
          <p:spPr>
            <a:xfrm>
              <a:off x="4620242" y="4678552"/>
              <a:ext cx="324364" cy="265921"/>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3"/>
            <p:cNvSpPr/>
            <p:nvPr/>
          </p:nvSpPr>
          <p:spPr>
            <a:xfrm>
              <a:off x="4190690" y="4687328"/>
              <a:ext cx="309045" cy="246922"/>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cap="flat" cmpd="sng" w="9525">
              <a:solidFill>
                <a:srgbClr val="034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3"/>
            <p:cNvSpPr/>
            <p:nvPr/>
          </p:nvSpPr>
          <p:spPr>
            <a:xfrm>
              <a:off x="4182638" y="4679999"/>
              <a:ext cx="322194" cy="261580"/>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3"/>
            <p:cNvSpPr/>
            <p:nvPr/>
          </p:nvSpPr>
          <p:spPr>
            <a:xfrm>
              <a:off x="4037283" y="3809230"/>
              <a:ext cx="1050503" cy="1049779"/>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3"/>
            <p:cNvSpPr/>
            <p:nvPr/>
          </p:nvSpPr>
          <p:spPr>
            <a:xfrm>
              <a:off x="4037283" y="3909320"/>
              <a:ext cx="350660" cy="856205"/>
            </a:xfrm>
            <a:custGeom>
              <a:rect b="b" l="l" r="r" t="t"/>
              <a:pathLst>
                <a:path extrusionOk="0" h="27220" w="11148">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3"/>
            <p:cNvSpPr/>
            <p:nvPr/>
          </p:nvSpPr>
          <p:spPr>
            <a:xfrm>
              <a:off x="4735651" y="3907873"/>
              <a:ext cx="351415" cy="856897"/>
            </a:xfrm>
            <a:custGeom>
              <a:rect b="b" l="l" r="r" t="t"/>
              <a:pathLst>
                <a:path extrusionOk="0" h="27242" w="11172">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3"/>
            <p:cNvSpPr/>
            <p:nvPr/>
          </p:nvSpPr>
          <p:spPr>
            <a:xfrm>
              <a:off x="4552299" y="3804858"/>
              <a:ext cx="14627" cy="1046854"/>
            </a:xfrm>
            <a:custGeom>
              <a:rect b="b" l="l" r="r" t="t"/>
              <a:pathLst>
                <a:path extrusionOk="0" h="33281" w="465">
                  <a:moveTo>
                    <a:pt x="0" y="1"/>
                  </a:moveTo>
                  <a:lnTo>
                    <a:pt x="0" y="33281"/>
                  </a:lnTo>
                  <a:lnTo>
                    <a:pt x="465" y="33281"/>
                  </a:lnTo>
                  <a:lnTo>
                    <a:pt x="465" y="1"/>
                  </a:ln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3"/>
            <p:cNvSpPr/>
            <p:nvPr/>
          </p:nvSpPr>
          <p:spPr>
            <a:xfrm>
              <a:off x="4882484" y="3983837"/>
              <a:ext cx="81846" cy="113993"/>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3"/>
            <p:cNvSpPr/>
            <p:nvPr/>
          </p:nvSpPr>
          <p:spPr>
            <a:xfrm>
              <a:off x="4881005" y="4038631"/>
              <a:ext cx="54103" cy="72346"/>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3"/>
            <p:cNvSpPr/>
            <p:nvPr/>
          </p:nvSpPr>
          <p:spPr>
            <a:xfrm>
              <a:off x="4168042" y="3983837"/>
              <a:ext cx="82569" cy="113993"/>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3"/>
            <p:cNvSpPr/>
            <p:nvPr/>
          </p:nvSpPr>
          <p:spPr>
            <a:xfrm>
              <a:off x="4197264" y="4038631"/>
              <a:ext cx="54071" cy="72346"/>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3"/>
            <p:cNvSpPr/>
            <p:nvPr/>
          </p:nvSpPr>
          <p:spPr>
            <a:xfrm>
              <a:off x="4193616" y="3922468"/>
              <a:ext cx="746616" cy="770710"/>
            </a:xfrm>
            <a:custGeom>
              <a:rect b="b" l="l" r="r" t="t"/>
              <a:pathLst>
                <a:path extrusionOk="0" h="24502" w="23736">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3"/>
            <p:cNvSpPr/>
            <p:nvPr/>
          </p:nvSpPr>
          <p:spPr>
            <a:xfrm>
              <a:off x="3989063" y="3801932"/>
              <a:ext cx="1105297" cy="1063651"/>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3"/>
            <p:cNvSpPr/>
            <p:nvPr/>
          </p:nvSpPr>
          <p:spPr>
            <a:xfrm>
              <a:off x="4082579" y="4568240"/>
              <a:ext cx="300993" cy="157841"/>
            </a:xfrm>
            <a:custGeom>
              <a:rect b="b" l="l" r="r" t="t"/>
              <a:pathLst>
                <a:path extrusionOk="0" h="5018" w="9569">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3"/>
            <p:cNvSpPr/>
            <p:nvPr/>
          </p:nvSpPr>
          <p:spPr>
            <a:xfrm>
              <a:off x="4541321" y="4686573"/>
              <a:ext cx="36582" cy="72378"/>
            </a:xfrm>
            <a:custGeom>
              <a:rect b="b" l="l" r="r" t="t"/>
              <a:pathLst>
                <a:path extrusionOk="0" h="2301" w="1163">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3"/>
            <p:cNvSpPr/>
            <p:nvPr/>
          </p:nvSpPr>
          <p:spPr>
            <a:xfrm>
              <a:off x="4039070" y="3821231"/>
              <a:ext cx="767785" cy="1049056"/>
            </a:xfrm>
            <a:custGeom>
              <a:rect b="b" l="l" r="r" t="t"/>
              <a:pathLst>
                <a:path extrusionOk="0" h="33351" w="24409">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3"/>
            <p:cNvSpPr/>
            <p:nvPr/>
          </p:nvSpPr>
          <p:spPr>
            <a:xfrm>
              <a:off x="4224284"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3"/>
            <p:cNvSpPr/>
            <p:nvPr/>
          </p:nvSpPr>
          <p:spPr>
            <a:xfrm>
              <a:off x="4280526" y="3942914"/>
              <a:ext cx="31" cy="276898"/>
            </a:xfrm>
            <a:custGeom>
              <a:rect b="b" l="l" r="r" t="t"/>
              <a:pathLst>
                <a:path extrusionOk="0" fill="none" h="8803" w="1">
                  <a:moveTo>
                    <a:pt x="1" y="1"/>
                  </a:moveTo>
                  <a:lnTo>
                    <a:pt x="1"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3"/>
            <p:cNvSpPr/>
            <p:nvPr/>
          </p:nvSpPr>
          <p:spPr>
            <a:xfrm>
              <a:off x="4336045" y="3942914"/>
              <a:ext cx="31" cy="390860"/>
            </a:xfrm>
            <a:custGeom>
              <a:rect b="b" l="l" r="r" t="t"/>
              <a:pathLst>
                <a:path extrusionOk="0" fill="none" h="12426" w="1">
                  <a:moveTo>
                    <a:pt x="1" y="1"/>
                  </a:moveTo>
                  <a:lnTo>
                    <a:pt x="1"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3"/>
            <p:cNvSpPr/>
            <p:nvPr/>
          </p:nvSpPr>
          <p:spPr>
            <a:xfrm>
              <a:off x="4391563"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3"/>
            <p:cNvSpPr/>
            <p:nvPr/>
          </p:nvSpPr>
          <p:spPr>
            <a:xfrm>
              <a:off x="4444911" y="4279703"/>
              <a:ext cx="67219" cy="6721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3"/>
            <p:cNvSpPr/>
            <p:nvPr/>
          </p:nvSpPr>
          <p:spPr>
            <a:xfrm>
              <a:off x="4618040" y="4279703"/>
              <a:ext cx="67974" cy="6721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3"/>
            <p:cNvSpPr/>
            <p:nvPr/>
          </p:nvSpPr>
          <p:spPr>
            <a:xfrm>
              <a:off x="4412040" y="4216856"/>
              <a:ext cx="132960" cy="21956"/>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3"/>
            <p:cNvSpPr/>
            <p:nvPr/>
          </p:nvSpPr>
          <p:spPr>
            <a:xfrm>
              <a:off x="4585169" y="4216856"/>
              <a:ext cx="133715" cy="21956"/>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3"/>
            <p:cNvSpPr/>
            <p:nvPr/>
          </p:nvSpPr>
          <p:spPr>
            <a:xfrm>
              <a:off x="4544970" y="4378314"/>
              <a:ext cx="51177" cy="21956"/>
            </a:xfrm>
            <a:custGeom>
              <a:rect b="b" l="l" r="r" t="t"/>
              <a:pathLst>
                <a:path extrusionOk="0" h="698" w="1627">
                  <a:moveTo>
                    <a:pt x="349" y="0"/>
                  </a:moveTo>
                  <a:cubicBezTo>
                    <a:pt x="164" y="0"/>
                    <a:pt x="1" y="140"/>
                    <a:pt x="1" y="349"/>
                  </a:cubicBezTo>
                  <a:cubicBezTo>
                    <a:pt x="1" y="558"/>
                    <a:pt x="164" y="697"/>
                    <a:pt x="349" y="697"/>
                  </a:cubicBezTo>
                  <a:lnTo>
                    <a:pt x="1278" y="697"/>
                  </a:lnTo>
                  <a:cubicBezTo>
                    <a:pt x="1487" y="697"/>
                    <a:pt x="1627" y="558"/>
                    <a:pt x="1627" y="349"/>
                  </a:cubicBezTo>
                  <a:cubicBezTo>
                    <a:pt x="1627" y="140"/>
                    <a:pt x="1487"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3"/>
            <p:cNvSpPr/>
            <p:nvPr/>
          </p:nvSpPr>
          <p:spPr>
            <a:xfrm>
              <a:off x="4256432"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3"/>
            <p:cNvSpPr/>
            <p:nvPr/>
          </p:nvSpPr>
          <p:spPr>
            <a:xfrm>
              <a:off x="4745874"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3"/>
            <p:cNvSpPr txBox="1"/>
            <p:nvPr/>
          </p:nvSpPr>
          <p:spPr>
            <a:xfrm>
              <a:off x="4020362" y="4568975"/>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002</a:t>
              </a:r>
              <a:endParaRPr sz="700">
                <a:latin typeface="Audiowide"/>
                <a:ea typeface="Audiowide"/>
                <a:cs typeface="Audiowide"/>
                <a:sym typeface="Audiowide"/>
              </a:endParaRPr>
            </a:p>
          </p:txBody>
        </p:sp>
      </p:grpSp>
      <p:sp>
        <p:nvSpPr>
          <p:cNvPr id="995" name="Google Shape;995;p43"/>
          <p:cNvSpPr/>
          <p:nvPr/>
        </p:nvSpPr>
        <p:spPr>
          <a:xfrm>
            <a:off x="4547850" y="0"/>
            <a:ext cx="48300" cy="7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3"/>
          <p:cNvSpPr txBox="1"/>
          <p:nvPr>
            <p:ph type="title"/>
          </p:nvPr>
        </p:nvSpPr>
        <p:spPr>
          <a:xfrm>
            <a:off x="4864425" y="144825"/>
            <a:ext cx="38601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DISTRIBUTION OF GENRES</a:t>
            </a:r>
            <a:endParaRPr/>
          </a:p>
        </p:txBody>
      </p:sp>
      <p:pic>
        <p:nvPicPr>
          <p:cNvPr id="997" name="Google Shape;997;p43"/>
          <p:cNvPicPr preferRelativeResize="0"/>
          <p:nvPr/>
        </p:nvPicPr>
        <p:blipFill>
          <a:blip r:embed="rId4">
            <a:alphaModFix/>
          </a:blip>
          <a:stretch>
            <a:fillRect/>
          </a:stretch>
        </p:blipFill>
        <p:spPr>
          <a:xfrm>
            <a:off x="0" y="0"/>
            <a:ext cx="4551851" cy="4905025"/>
          </a:xfrm>
          <a:prstGeom prst="rect">
            <a:avLst/>
          </a:prstGeom>
          <a:noFill/>
          <a:ln>
            <a:noFill/>
          </a:ln>
        </p:spPr>
      </p:pic>
      <p:sp>
        <p:nvSpPr>
          <p:cNvPr id="998" name="Google Shape;998;p43"/>
          <p:cNvSpPr txBox="1"/>
          <p:nvPr/>
        </p:nvSpPr>
        <p:spPr>
          <a:xfrm>
            <a:off x="5134525" y="1242725"/>
            <a:ext cx="3338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lt1"/>
                </a:solidFill>
                <a:latin typeface="Anaheim"/>
                <a:ea typeface="Anaheim"/>
                <a:cs typeface="Anaheim"/>
                <a:sym typeface="Anaheim"/>
              </a:rPr>
              <a:t>Popular Genres: </a:t>
            </a:r>
            <a:endParaRPr b="1" u="sng">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Entertainment games, Simulation games, and Action</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b="1" lang="en" u="sng">
                <a:solidFill>
                  <a:schemeClr val="lt1"/>
                </a:solidFill>
                <a:latin typeface="Anaheim"/>
                <a:ea typeface="Anaheim"/>
                <a:cs typeface="Anaheim"/>
                <a:sym typeface="Anaheim"/>
              </a:rPr>
              <a:t>Unpopular Genres: </a:t>
            </a:r>
            <a:endParaRPr b="1" u="sng">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Business, Trivia, Reference, Books, Word, Casino</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2" name="Shape 1002"/>
        <p:cNvGrpSpPr/>
        <p:nvPr/>
      </p:nvGrpSpPr>
      <p:grpSpPr>
        <a:xfrm>
          <a:off x="0" y="0"/>
          <a:ext cx="0" cy="0"/>
          <a:chOff x="0" y="0"/>
          <a:chExt cx="0" cy="0"/>
        </a:xfrm>
      </p:grpSpPr>
      <p:sp>
        <p:nvSpPr>
          <p:cNvPr id="1003" name="Google Shape;1003;p44"/>
          <p:cNvSpPr/>
          <p:nvPr/>
        </p:nvSpPr>
        <p:spPr>
          <a:xfrm>
            <a:off x="5079352" y="663774"/>
            <a:ext cx="2406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4"/>
          <p:cNvSpPr/>
          <p:nvPr/>
        </p:nvSpPr>
        <p:spPr>
          <a:xfrm>
            <a:off x="7739952" y="183299"/>
            <a:ext cx="2406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4"/>
          <p:cNvSpPr/>
          <p:nvPr/>
        </p:nvSpPr>
        <p:spPr>
          <a:xfrm>
            <a:off x="4279564" y="4708718"/>
            <a:ext cx="669229" cy="117819"/>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4"/>
          <p:cNvSpPr/>
          <p:nvPr/>
        </p:nvSpPr>
        <p:spPr>
          <a:xfrm>
            <a:off x="8474590" y="4725779"/>
            <a:ext cx="669229" cy="117819"/>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4"/>
          <p:cNvSpPr/>
          <p:nvPr/>
        </p:nvSpPr>
        <p:spPr>
          <a:xfrm>
            <a:off x="8620836" y="4110536"/>
            <a:ext cx="376800" cy="36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4"/>
          <p:cNvSpPr/>
          <p:nvPr/>
        </p:nvSpPr>
        <p:spPr>
          <a:xfrm>
            <a:off x="4425810" y="4093475"/>
            <a:ext cx="376800" cy="36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9" name="Google Shape;1009;p44"/>
          <p:cNvGrpSpPr/>
          <p:nvPr/>
        </p:nvGrpSpPr>
        <p:grpSpPr>
          <a:xfrm>
            <a:off x="4279585" y="4104968"/>
            <a:ext cx="669203" cy="676490"/>
            <a:chOff x="1311125" y="1692350"/>
            <a:chExt cx="878450" cy="908650"/>
          </a:xfrm>
        </p:grpSpPr>
        <p:sp>
          <p:nvSpPr>
            <p:cNvPr id="1010" name="Google Shape;1010;p44"/>
            <p:cNvSpPr/>
            <p:nvPr/>
          </p:nvSpPr>
          <p:spPr>
            <a:xfrm>
              <a:off x="1818550" y="2396025"/>
              <a:ext cx="246200" cy="200325"/>
            </a:xfrm>
            <a:custGeom>
              <a:rect b="b" l="l" r="r" t="t"/>
              <a:pathLst>
                <a:path extrusionOk="0" h="8013" w="9848">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4"/>
            <p:cNvSpPr/>
            <p:nvPr/>
          </p:nvSpPr>
          <p:spPr>
            <a:xfrm>
              <a:off x="1812175" y="2390225"/>
              <a:ext cx="257225" cy="210775"/>
            </a:xfrm>
            <a:custGeom>
              <a:rect b="b" l="l" r="r" t="t"/>
              <a:pathLst>
                <a:path extrusionOk="0" h="8431" w="10289">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4"/>
            <p:cNvSpPr/>
            <p:nvPr/>
          </p:nvSpPr>
          <p:spPr>
            <a:xfrm>
              <a:off x="1471350" y="2396025"/>
              <a:ext cx="245625" cy="196275"/>
            </a:xfrm>
            <a:custGeom>
              <a:rect b="b" l="l" r="r" t="t"/>
              <a:pathLst>
                <a:path extrusionOk="0" h="7851" w="9825">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4"/>
            <p:cNvSpPr/>
            <p:nvPr/>
          </p:nvSpPr>
          <p:spPr>
            <a:xfrm>
              <a:off x="1464975" y="2390800"/>
              <a:ext cx="256075" cy="208475"/>
            </a:xfrm>
            <a:custGeom>
              <a:rect b="b" l="l" r="r" t="t"/>
              <a:pathLst>
                <a:path extrusionOk="0" h="8339" w="10243">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4"/>
            <p:cNvSpPr/>
            <p:nvPr/>
          </p:nvSpPr>
          <p:spPr>
            <a:xfrm>
              <a:off x="1349425" y="1698150"/>
              <a:ext cx="834925" cy="834350"/>
            </a:xfrm>
            <a:custGeom>
              <a:rect b="b" l="l" r="r" t="t"/>
              <a:pathLst>
                <a:path extrusionOk="0" h="33374" w="33397">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4"/>
            <p:cNvSpPr/>
            <p:nvPr/>
          </p:nvSpPr>
          <p:spPr>
            <a:xfrm>
              <a:off x="2021175" y="1836900"/>
              <a:ext cx="65075" cy="90600"/>
            </a:xfrm>
            <a:custGeom>
              <a:rect b="b" l="l" r="r" t="t"/>
              <a:pathLst>
                <a:path extrusionOk="0" h="3624" w="2603">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4"/>
            <p:cNvSpPr/>
            <p:nvPr/>
          </p:nvSpPr>
          <p:spPr>
            <a:xfrm>
              <a:off x="2020025" y="1880450"/>
              <a:ext cx="43000" cy="57500"/>
            </a:xfrm>
            <a:custGeom>
              <a:rect b="b" l="l" r="r" t="t"/>
              <a:pathLst>
                <a:path extrusionOk="0" h="2300" w="172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4"/>
            <p:cNvSpPr/>
            <p:nvPr/>
          </p:nvSpPr>
          <p:spPr>
            <a:xfrm>
              <a:off x="1452775" y="1836900"/>
              <a:ext cx="65050" cy="90600"/>
            </a:xfrm>
            <a:custGeom>
              <a:rect b="b" l="l" r="r" t="t"/>
              <a:pathLst>
                <a:path extrusionOk="0" h="3624" w="2602">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4"/>
            <p:cNvSpPr/>
            <p:nvPr/>
          </p:nvSpPr>
          <p:spPr>
            <a:xfrm>
              <a:off x="1476000" y="1880450"/>
              <a:ext cx="43000" cy="57500"/>
            </a:xfrm>
            <a:custGeom>
              <a:rect b="b" l="l" r="r" t="t"/>
              <a:pathLst>
                <a:path extrusionOk="0" h="2300" w="172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4"/>
            <p:cNvSpPr/>
            <p:nvPr/>
          </p:nvSpPr>
          <p:spPr>
            <a:xfrm>
              <a:off x="1495750" y="1752150"/>
              <a:ext cx="552750" cy="685125"/>
            </a:xfrm>
            <a:custGeom>
              <a:rect b="b" l="l" r="r" t="t"/>
              <a:pathLst>
                <a:path extrusionOk="0" h="27405" w="2211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4"/>
            <p:cNvSpPr/>
            <p:nvPr/>
          </p:nvSpPr>
          <p:spPr>
            <a:xfrm>
              <a:off x="1496900" y="2130700"/>
              <a:ext cx="550450" cy="307150"/>
            </a:xfrm>
            <a:custGeom>
              <a:rect b="b" l="l" r="r" t="t"/>
              <a:pathLst>
                <a:path extrusionOk="0" h="12286" w="22018">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4"/>
            <p:cNvSpPr/>
            <p:nvPr/>
          </p:nvSpPr>
          <p:spPr>
            <a:xfrm>
              <a:off x="1343050" y="1698150"/>
              <a:ext cx="610225" cy="834350"/>
            </a:xfrm>
            <a:custGeom>
              <a:rect b="b" l="l" r="r" t="t"/>
              <a:pathLst>
                <a:path extrusionOk="0" h="33374" w="24409">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4"/>
            <p:cNvSpPr/>
            <p:nvPr/>
          </p:nvSpPr>
          <p:spPr>
            <a:xfrm>
              <a:off x="1311125" y="1692350"/>
              <a:ext cx="878450" cy="846525"/>
            </a:xfrm>
            <a:custGeom>
              <a:rect b="b" l="l" r="r" t="t"/>
              <a:pathLst>
                <a:path extrusionOk="0" h="33861" w="35138">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4"/>
            <p:cNvSpPr/>
            <p:nvPr/>
          </p:nvSpPr>
          <p:spPr>
            <a:xfrm>
              <a:off x="1644950" y="1798000"/>
              <a:ext cx="281625" cy="280475"/>
            </a:xfrm>
            <a:custGeom>
              <a:rect b="b" l="l" r="r" t="t"/>
              <a:pathLst>
                <a:path extrusionOk="0" h="11219" w="11265">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4" name="Google Shape;1024;p44"/>
          <p:cNvGrpSpPr/>
          <p:nvPr/>
        </p:nvGrpSpPr>
        <p:grpSpPr>
          <a:xfrm>
            <a:off x="8474746" y="4122035"/>
            <a:ext cx="669257" cy="675927"/>
            <a:chOff x="3989063" y="3801932"/>
            <a:chExt cx="1105297" cy="1142541"/>
          </a:xfrm>
        </p:grpSpPr>
        <p:sp>
          <p:nvSpPr>
            <p:cNvPr id="1025" name="Google Shape;1025;p44"/>
            <p:cNvSpPr/>
            <p:nvPr/>
          </p:nvSpPr>
          <p:spPr>
            <a:xfrm>
              <a:off x="4627540" y="4685850"/>
              <a:ext cx="309014" cy="252049"/>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4"/>
            <p:cNvSpPr/>
            <p:nvPr/>
          </p:nvSpPr>
          <p:spPr>
            <a:xfrm>
              <a:off x="4620242" y="4678552"/>
              <a:ext cx="324364" cy="265921"/>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4"/>
            <p:cNvSpPr/>
            <p:nvPr/>
          </p:nvSpPr>
          <p:spPr>
            <a:xfrm>
              <a:off x="4190690" y="4687328"/>
              <a:ext cx="309045" cy="246922"/>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cap="flat" cmpd="sng" w="9525">
              <a:solidFill>
                <a:srgbClr val="034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4"/>
            <p:cNvSpPr/>
            <p:nvPr/>
          </p:nvSpPr>
          <p:spPr>
            <a:xfrm>
              <a:off x="4182638" y="4679999"/>
              <a:ext cx="322194" cy="261580"/>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4"/>
            <p:cNvSpPr/>
            <p:nvPr/>
          </p:nvSpPr>
          <p:spPr>
            <a:xfrm>
              <a:off x="4037283" y="3809230"/>
              <a:ext cx="1050503" cy="1049779"/>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4"/>
            <p:cNvSpPr/>
            <p:nvPr/>
          </p:nvSpPr>
          <p:spPr>
            <a:xfrm>
              <a:off x="4037283" y="3909320"/>
              <a:ext cx="350660" cy="856205"/>
            </a:xfrm>
            <a:custGeom>
              <a:rect b="b" l="l" r="r" t="t"/>
              <a:pathLst>
                <a:path extrusionOk="0" h="27220" w="11148">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4"/>
            <p:cNvSpPr/>
            <p:nvPr/>
          </p:nvSpPr>
          <p:spPr>
            <a:xfrm>
              <a:off x="4735651" y="3907873"/>
              <a:ext cx="351415" cy="856897"/>
            </a:xfrm>
            <a:custGeom>
              <a:rect b="b" l="l" r="r" t="t"/>
              <a:pathLst>
                <a:path extrusionOk="0" h="27242" w="11172">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4"/>
            <p:cNvSpPr/>
            <p:nvPr/>
          </p:nvSpPr>
          <p:spPr>
            <a:xfrm>
              <a:off x="4552299" y="3804858"/>
              <a:ext cx="14627" cy="1046854"/>
            </a:xfrm>
            <a:custGeom>
              <a:rect b="b" l="l" r="r" t="t"/>
              <a:pathLst>
                <a:path extrusionOk="0" h="33281" w="465">
                  <a:moveTo>
                    <a:pt x="0" y="1"/>
                  </a:moveTo>
                  <a:lnTo>
                    <a:pt x="0" y="33281"/>
                  </a:lnTo>
                  <a:lnTo>
                    <a:pt x="465" y="33281"/>
                  </a:lnTo>
                  <a:lnTo>
                    <a:pt x="465" y="1"/>
                  </a:ln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4"/>
            <p:cNvSpPr/>
            <p:nvPr/>
          </p:nvSpPr>
          <p:spPr>
            <a:xfrm>
              <a:off x="4882484" y="3983837"/>
              <a:ext cx="81846" cy="113993"/>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4"/>
            <p:cNvSpPr/>
            <p:nvPr/>
          </p:nvSpPr>
          <p:spPr>
            <a:xfrm>
              <a:off x="4881005" y="4038631"/>
              <a:ext cx="54103" cy="72346"/>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4"/>
            <p:cNvSpPr/>
            <p:nvPr/>
          </p:nvSpPr>
          <p:spPr>
            <a:xfrm>
              <a:off x="4168042" y="3983837"/>
              <a:ext cx="82569" cy="113993"/>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4"/>
            <p:cNvSpPr/>
            <p:nvPr/>
          </p:nvSpPr>
          <p:spPr>
            <a:xfrm>
              <a:off x="4197264" y="4038631"/>
              <a:ext cx="54071" cy="72346"/>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4"/>
            <p:cNvSpPr/>
            <p:nvPr/>
          </p:nvSpPr>
          <p:spPr>
            <a:xfrm>
              <a:off x="4193616" y="3922468"/>
              <a:ext cx="746616" cy="770710"/>
            </a:xfrm>
            <a:custGeom>
              <a:rect b="b" l="l" r="r" t="t"/>
              <a:pathLst>
                <a:path extrusionOk="0" h="24502" w="23736">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4"/>
            <p:cNvSpPr/>
            <p:nvPr/>
          </p:nvSpPr>
          <p:spPr>
            <a:xfrm>
              <a:off x="3989063" y="3801932"/>
              <a:ext cx="1105297" cy="1063651"/>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4"/>
            <p:cNvSpPr/>
            <p:nvPr/>
          </p:nvSpPr>
          <p:spPr>
            <a:xfrm>
              <a:off x="4082579" y="4568240"/>
              <a:ext cx="300993" cy="157841"/>
            </a:xfrm>
            <a:custGeom>
              <a:rect b="b" l="l" r="r" t="t"/>
              <a:pathLst>
                <a:path extrusionOk="0" h="5018" w="9569">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4"/>
            <p:cNvSpPr/>
            <p:nvPr/>
          </p:nvSpPr>
          <p:spPr>
            <a:xfrm>
              <a:off x="4541321" y="4686573"/>
              <a:ext cx="36582" cy="72378"/>
            </a:xfrm>
            <a:custGeom>
              <a:rect b="b" l="l" r="r" t="t"/>
              <a:pathLst>
                <a:path extrusionOk="0" h="2301" w="1163">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4"/>
            <p:cNvSpPr/>
            <p:nvPr/>
          </p:nvSpPr>
          <p:spPr>
            <a:xfrm>
              <a:off x="4039070" y="3821231"/>
              <a:ext cx="767785" cy="1049056"/>
            </a:xfrm>
            <a:custGeom>
              <a:rect b="b" l="l" r="r" t="t"/>
              <a:pathLst>
                <a:path extrusionOk="0" h="33351" w="24409">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4"/>
            <p:cNvSpPr/>
            <p:nvPr/>
          </p:nvSpPr>
          <p:spPr>
            <a:xfrm>
              <a:off x="4224284"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4"/>
            <p:cNvSpPr/>
            <p:nvPr/>
          </p:nvSpPr>
          <p:spPr>
            <a:xfrm>
              <a:off x="4280526" y="3942914"/>
              <a:ext cx="31" cy="276898"/>
            </a:xfrm>
            <a:custGeom>
              <a:rect b="b" l="l" r="r" t="t"/>
              <a:pathLst>
                <a:path extrusionOk="0" fill="none" h="8803" w="1">
                  <a:moveTo>
                    <a:pt x="1" y="1"/>
                  </a:moveTo>
                  <a:lnTo>
                    <a:pt x="1"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4"/>
            <p:cNvSpPr/>
            <p:nvPr/>
          </p:nvSpPr>
          <p:spPr>
            <a:xfrm>
              <a:off x="4336045" y="3942914"/>
              <a:ext cx="31" cy="390860"/>
            </a:xfrm>
            <a:custGeom>
              <a:rect b="b" l="l" r="r" t="t"/>
              <a:pathLst>
                <a:path extrusionOk="0" fill="none" h="12426" w="1">
                  <a:moveTo>
                    <a:pt x="1" y="1"/>
                  </a:moveTo>
                  <a:lnTo>
                    <a:pt x="1"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4"/>
            <p:cNvSpPr/>
            <p:nvPr/>
          </p:nvSpPr>
          <p:spPr>
            <a:xfrm>
              <a:off x="4391563"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4"/>
            <p:cNvSpPr/>
            <p:nvPr/>
          </p:nvSpPr>
          <p:spPr>
            <a:xfrm>
              <a:off x="4444911" y="4279703"/>
              <a:ext cx="67219" cy="6721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4"/>
            <p:cNvSpPr/>
            <p:nvPr/>
          </p:nvSpPr>
          <p:spPr>
            <a:xfrm>
              <a:off x="4618040" y="4279703"/>
              <a:ext cx="67974" cy="6721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4"/>
            <p:cNvSpPr/>
            <p:nvPr/>
          </p:nvSpPr>
          <p:spPr>
            <a:xfrm>
              <a:off x="4412040" y="4216856"/>
              <a:ext cx="132960" cy="21956"/>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4"/>
            <p:cNvSpPr/>
            <p:nvPr/>
          </p:nvSpPr>
          <p:spPr>
            <a:xfrm>
              <a:off x="4585169" y="4216856"/>
              <a:ext cx="133715" cy="21956"/>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4"/>
            <p:cNvSpPr/>
            <p:nvPr/>
          </p:nvSpPr>
          <p:spPr>
            <a:xfrm>
              <a:off x="4544970" y="4378314"/>
              <a:ext cx="51177" cy="21956"/>
            </a:xfrm>
            <a:custGeom>
              <a:rect b="b" l="l" r="r" t="t"/>
              <a:pathLst>
                <a:path extrusionOk="0" h="698" w="1627">
                  <a:moveTo>
                    <a:pt x="349" y="0"/>
                  </a:moveTo>
                  <a:cubicBezTo>
                    <a:pt x="164" y="0"/>
                    <a:pt x="1" y="140"/>
                    <a:pt x="1" y="349"/>
                  </a:cubicBezTo>
                  <a:cubicBezTo>
                    <a:pt x="1" y="558"/>
                    <a:pt x="164" y="697"/>
                    <a:pt x="349" y="697"/>
                  </a:cubicBezTo>
                  <a:lnTo>
                    <a:pt x="1278" y="697"/>
                  </a:lnTo>
                  <a:cubicBezTo>
                    <a:pt x="1487" y="697"/>
                    <a:pt x="1627" y="558"/>
                    <a:pt x="1627" y="349"/>
                  </a:cubicBezTo>
                  <a:cubicBezTo>
                    <a:pt x="1627" y="140"/>
                    <a:pt x="1487"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4"/>
            <p:cNvSpPr/>
            <p:nvPr/>
          </p:nvSpPr>
          <p:spPr>
            <a:xfrm>
              <a:off x="4256432"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4"/>
            <p:cNvSpPr/>
            <p:nvPr/>
          </p:nvSpPr>
          <p:spPr>
            <a:xfrm>
              <a:off x="4745874"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4"/>
            <p:cNvSpPr txBox="1"/>
            <p:nvPr/>
          </p:nvSpPr>
          <p:spPr>
            <a:xfrm>
              <a:off x="4020362" y="4568975"/>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002</a:t>
              </a:r>
              <a:endParaRPr sz="700">
                <a:latin typeface="Audiowide"/>
                <a:ea typeface="Audiowide"/>
                <a:cs typeface="Audiowide"/>
                <a:sym typeface="Audiowide"/>
              </a:endParaRPr>
            </a:p>
          </p:txBody>
        </p:sp>
      </p:grpSp>
      <p:sp>
        <p:nvSpPr>
          <p:cNvPr id="1054" name="Google Shape;1054;p44"/>
          <p:cNvSpPr/>
          <p:nvPr/>
        </p:nvSpPr>
        <p:spPr>
          <a:xfrm>
            <a:off x="4238550" y="0"/>
            <a:ext cx="48300" cy="7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4"/>
          <p:cNvSpPr txBox="1"/>
          <p:nvPr>
            <p:ph type="title"/>
          </p:nvPr>
        </p:nvSpPr>
        <p:spPr>
          <a:xfrm>
            <a:off x="4864425" y="144825"/>
            <a:ext cx="38601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DISTRIBUTION OF LANGUAGES</a:t>
            </a:r>
            <a:endParaRPr/>
          </a:p>
        </p:txBody>
      </p:sp>
      <p:pic>
        <p:nvPicPr>
          <p:cNvPr id="1056" name="Google Shape;1056;p44"/>
          <p:cNvPicPr preferRelativeResize="0"/>
          <p:nvPr/>
        </p:nvPicPr>
        <p:blipFill>
          <a:blip r:embed="rId4">
            <a:alphaModFix/>
          </a:blip>
          <a:stretch>
            <a:fillRect/>
          </a:stretch>
        </p:blipFill>
        <p:spPr>
          <a:xfrm>
            <a:off x="-10" y="0"/>
            <a:ext cx="4238571" cy="5143500"/>
          </a:xfrm>
          <a:prstGeom prst="rect">
            <a:avLst/>
          </a:prstGeom>
          <a:noFill/>
          <a:ln>
            <a:noFill/>
          </a:ln>
        </p:spPr>
      </p:pic>
      <p:sp>
        <p:nvSpPr>
          <p:cNvPr id="1057" name="Google Shape;1057;p44"/>
          <p:cNvSpPr txBox="1"/>
          <p:nvPr/>
        </p:nvSpPr>
        <p:spPr>
          <a:xfrm>
            <a:off x="4802600" y="1330125"/>
            <a:ext cx="3000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u="sng">
                <a:solidFill>
                  <a:schemeClr val="lt1"/>
                </a:solidFill>
                <a:latin typeface="Anaheim"/>
                <a:ea typeface="Anaheim"/>
                <a:cs typeface="Anaheim"/>
                <a:sym typeface="Anaheim"/>
              </a:rPr>
              <a:t>Popular Language: </a:t>
            </a:r>
            <a:endParaRPr b="1" u="sng">
              <a:solidFill>
                <a:schemeClr val="lt1"/>
              </a:solidFill>
              <a:latin typeface="Anaheim"/>
              <a:ea typeface="Anaheim"/>
              <a:cs typeface="Anaheim"/>
              <a:sym typeface="Anaheim"/>
            </a:endParaRPr>
          </a:p>
          <a:p>
            <a:pPr indent="0" lvl="0" marL="0" rtl="0" algn="l">
              <a:lnSpc>
                <a:spcPct val="115000"/>
              </a:lnSpc>
              <a:spcBef>
                <a:spcPts val="0"/>
              </a:spcBef>
              <a:spcAft>
                <a:spcPts val="0"/>
              </a:spcAft>
              <a:buNone/>
            </a:pPr>
            <a:r>
              <a:rPr lang="en">
                <a:solidFill>
                  <a:schemeClr val="lt1"/>
                </a:solidFill>
                <a:latin typeface="Anaheim"/>
                <a:ea typeface="Anaheim"/>
                <a:cs typeface="Anaheim"/>
                <a:sym typeface="Anaheim"/>
              </a:rPr>
              <a:t>English &amp; Chinese(ZH)</a:t>
            </a:r>
            <a:endParaRPr>
              <a:solidFill>
                <a:schemeClr val="lt1"/>
              </a:solidFill>
              <a:latin typeface="Anaheim"/>
              <a:ea typeface="Anaheim"/>
              <a:cs typeface="Anaheim"/>
              <a:sym typeface="Anahei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1" name="Shape 1061"/>
        <p:cNvGrpSpPr/>
        <p:nvPr/>
      </p:nvGrpSpPr>
      <p:grpSpPr>
        <a:xfrm>
          <a:off x="0" y="0"/>
          <a:ext cx="0" cy="0"/>
          <a:chOff x="0" y="0"/>
          <a:chExt cx="0" cy="0"/>
        </a:xfrm>
      </p:grpSpPr>
      <p:sp>
        <p:nvSpPr>
          <p:cNvPr id="1062" name="Google Shape;1062;p45"/>
          <p:cNvSpPr/>
          <p:nvPr/>
        </p:nvSpPr>
        <p:spPr>
          <a:xfrm>
            <a:off x="6406252" y="676424"/>
            <a:ext cx="2406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5"/>
          <p:cNvSpPr/>
          <p:nvPr/>
        </p:nvSpPr>
        <p:spPr>
          <a:xfrm>
            <a:off x="8474590" y="4725779"/>
            <a:ext cx="669229" cy="117819"/>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5"/>
          <p:cNvSpPr/>
          <p:nvPr/>
        </p:nvSpPr>
        <p:spPr>
          <a:xfrm>
            <a:off x="8620836" y="4110536"/>
            <a:ext cx="376800" cy="36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5"/>
          <p:cNvSpPr/>
          <p:nvPr/>
        </p:nvSpPr>
        <p:spPr>
          <a:xfrm>
            <a:off x="5883260" y="4093475"/>
            <a:ext cx="376800" cy="36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6" name="Google Shape;1066;p45"/>
          <p:cNvGrpSpPr/>
          <p:nvPr/>
        </p:nvGrpSpPr>
        <p:grpSpPr>
          <a:xfrm>
            <a:off x="149760" y="4177118"/>
            <a:ext cx="669203" cy="676490"/>
            <a:chOff x="1311125" y="1692350"/>
            <a:chExt cx="878450" cy="908650"/>
          </a:xfrm>
        </p:grpSpPr>
        <p:sp>
          <p:nvSpPr>
            <p:cNvPr id="1067" name="Google Shape;1067;p45"/>
            <p:cNvSpPr/>
            <p:nvPr/>
          </p:nvSpPr>
          <p:spPr>
            <a:xfrm>
              <a:off x="1818550" y="2396025"/>
              <a:ext cx="246200" cy="200325"/>
            </a:xfrm>
            <a:custGeom>
              <a:rect b="b" l="l" r="r" t="t"/>
              <a:pathLst>
                <a:path extrusionOk="0" h="8013" w="9848">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5"/>
            <p:cNvSpPr/>
            <p:nvPr/>
          </p:nvSpPr>
          <p:spPr>
            <a:xfrm>
              <a:off x="1812175" y="2390225"/>
              <a:ext cx="257225" cy="210775"/>
            </a:xfrm>
            <a:custGeom>
              <a:rect b="b" l="l" r="r" t="t"/>
              <a:pathLst>
                <a:path extrusionOk="0" h="8431" w="10289">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5"/>
            <p:cNvSpPr/>
            <p:nvPr/>
          </p:nvSpPr>
          <p:spPr>
            <a:xfrm>
              <a:off x="1471350" y="2396025"/>
              <a:ext cx="245625" cy="196275"/>
            </a:xfrm>
            <a:custGeom>
              <a:rect b="b" l="l" r="r" t="t"/>
              <a:pathLst>
                <a:path extrusionOk="0" h="7851" w="9825">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5"/>
            <p:cNvSpPr/>
            <p:nvPr/>
          </p:nvSpPr>
          <p:spPr>
            <a:xfrm>
              <a:off x="1464975" y="2390800"/>
              <a:ext cx="256075" cy="208475"/>
            </a:xfrm>
            <a:custGeom>
              <a:rect b="b" l="l" r="r" t="t"/>
              <a:pathLst>
                <a:path extrusionOk="0" h="8339" w="10243">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5"/>
            <p:cNvSpPr/>
            <p:nvPr/>
          </p:nvSpPr>
          <p:spPr>
            <a:xfrm>
              <a:off x="1349425" y="1698150"/>
              <a:ext cx="834925" cy="834350"/>
            </a:xfrm>
            <a:custGeom>
              <a:rect b="b" l="l" r="r" t="t"/>
              <a:pathLst>
                <a:path extrusionOk="0" h="33374" w="33397">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5"/>
            <p:cNvSpPr/>
            <p:nvPr/>
          </p:nvSpPr>
          <p:spPr>
            <a:xfrm>
              <a:off x="2021175" y="1836900"/>
              <a:ext cx="65075" cy="90600"/>
            </a:xfrm>
            <a:custGeom>
              <a:rect b="b" l="l" r="r" t="t"/>
              <a:pathLst>
                <a:path extrusionOk="0" h="3624" w="2603">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5"/>
            <p:cNvSpPr/>
            <p:nvPr/>
          </p:nvSpPr>
          <p:spPr>
            <a:xfrm>
              <a:off x="2020025" y="1880450"/>
              <a:ext cx="43000" cy="57500"/>
            </a:xfrm>
            <a:custGeom>
              <a:rect b="b" l="l" r="r" t="t"/>
              <a:pathLst>
                <a:path extrusionOk="0" h="2300" w="172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5"/>
            <p:cNvSpPr/>
            <p:nvPr/>
          </p:nvSpPr>
          <p:spPr>
            <a:xfrm>
              <a:off x="1452775" y="1836900"/>
              <a:ext cx="65050" cy="90600"/>
            </a:xfrm>
            <a:custGeom>
              <a:rect b="b" l="l" r="r" t="t"/>
              <a:pathLst>
                <a:path extrusionOk="0" h="3624" w="2602">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5"/>
            <p:cNvSpPr/>
            <p:nvPr/>
          </p:nvSpPr>
          <p:spPr>
            <a:xfrm>
              <a:off x="1476000" y="1880450"/>
              <a:ext cx="43000" cy="57500"/>
            </a:xfrm>
            <a:custGeom>
              <a:rect b="b" l="l" r="r" t="t"/>
              <a:pathLst>
                <a:path extrusionOk="0" h="2300" w="172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5"/>
            <p:cNvSpPr/>
            <p:nvPr/>
          </p:nvSpPr>
          <p:spPr>
            <a:xfrm>
              <a:off x="1495750" y="1752150"/>
              <a:ext cx="552750" cy="685125"/>
            </a:xfrm>
            <a:custGeom>
              <a:rect b="b" l="l" r="r" t="t"/>
              <a:pathLst>
                <a:path extrusionOk="0" h="27405" w="2211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5"/>
            <p:cNvSpPr/>
            <p:nvPr/>
          </p:nvSpPr>
          <p:spPr>
            <a:xfrm>
              <a:off x="1496900" y="2130700"/>
              <a:ext cx="550450" cy="307150"/>
            </a:xfrm>
            <a:custGeom>
              <a:rect b="b" l="l" r="r" t="t"/>
              <a:pathLst>
                <a:path extrusionOk="0" h="12286" w="22018">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5"/>
            <p:cNvSpPr/>
            <p:nvPr/>
          </p:nvSpPr>
          <p:spPr>
            <a:xfrm>
              <a:off x="1343050" y="1698150"/>
              <a:ext cx="610225" cy="834350"/>
            </a:xfrm>
            <a:custGeom>
              <a:rect b="b" l="l" r="r" t="t"/>
              <a:pathLst>
                <a:path extrusionOk="0" h="33374" w="24409">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5"/>
            <p:cNvSpPr/>
            <p:nvPr/>
          </p:nvSpPr>
          <p:spPr>
            <a:xfrm>
              <a:off x="1311125" y="1692350"/>
              <a:ext cx="878450" cy="846525"/>
            </a:xfrm>
            <a:custGeom>
              <a:rect b="b" l="l" r="r" t="t"/>
              <a:pathLst>
                <a:path extrusionOk="0" h="33861" w="35138">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5"/>
            <p:cNvSpPr/>
            <p:nvPr/>
          </p:nvSpPr>
          <p:spPr>
            <a:xfrm>
              <a:off x="1644950" y="1798000"/>
              <a:ext cx="281625" cy="280475"/>
            </a:xfrm>
            <a:custGeom>
              <a:rect b="b" l="l" r="r" t="t"/>
              <a:pathLst>
                <a:path extrusionOk="0" h="11219" w="11265">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1" name="Google Shape;1081;p45"/>
          <p:cNvGrpSpPr/>
          <p:nvPr/>
        </p:nvGrpSpPr>
        <p:grpSpPr>
          <a:xfrm>
            <a:off x="8328371" y="4177135"/>
            <a:ext cx="669257" cy="675927"/>
            <a:chOff x="3989063" y="3801932"/>
            <a:chExt cx="1105297" cy="1142541"/>
          </a:xfrm>
        </p:grpSpPr>
        <p:sp>
          <p:nvSpPr>
            <p:cNvPr id="1082" name="Google Shape;1082;p45"/>
            <p:cNvSpPr/>
            <p:nvPr/>
          </p:nvSpPr>
          <p:spPr>
            <a:xfrm>
              <a:off x="4627540" y="4685850"/>
              <a:ext cx="309014" cy="252049"/>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5"/>
            <p:cNvSpPr/>
            <p:nvPr/>
          </p:nvSpPr>
          <p:spPr>
            <a:xfrm>
              <a:off x="4620242" y="4678552"/>
              <a:ext cx="324364" cy="265921"/>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5"/>
            <p:cNvSpPr/>
            <p:nvPr/>
          </p:nvSpPr>
          <p:spPr>
            <a:xfrm>
              <a:off x="4190690" y="4687328"/>
              <a:ext cx="309045" cy="246922"/>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cap="flat" cmpd="sng" w="9525">
              <a:solidFill>
                <a:srgbClr val="034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5"/>
            <p:cNvSpPr/>
            <p:nvPr/>
          </p:nvSpPr>
          <p:spPr>
            <a:xfrm>
              <a:off x="4182638" y="4679999"/>
              <a:ext cx="322194" cy="261580"/>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5"/>
            <p:cNvSpPr/>
            <p:nvPr/>
          </p:nvSpPr>
          <p:spPr>
            <a:xfrm>
              <a:off x="4037283" y="3809230"/>
              <a:ext cx="1050503" cy="1049779"/>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5"/>
            <p:cNvSpPr/>
            <p:nvPr/>
          </p:nvSpPr>
          <p:spPr>
            <a:xfrm>
              <a:off x="4037283" y="3909320"/>
              <a:ext cx="350660" cy="856205"/>
            </a:xfrm>
            <a:custGeom>
              <a:rect b="b" l="l" r="r" t="t"/>
              <a:pathLst>
                <a:path extrusionOk="0" h="27220" w="11148">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5"/>
            <p:cNvSpPr/>
            <p:nvPr/>
          </p:nvSpPr>
          <p:spPr>
            <a:xfrm>
              <a:off x="4735651" y="3907873"/>
              <a:ext cx="351415" cy="856897"/>
            </a:xfrm>
            <a:custGeom>
              <a:rect b="b" l="l" r="r" t="t"/>
              <a:pathLst>
                <a:path extrusionOk="0" h="27242" w="11172">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5"/>
            <p:cNvSpPr/>
            <p:nvPr/>
          </p:nvSpPr>
          <p:spPr>
            <a:xfrm>
              <a:off x="4552299" y="3804858"/>
              <a:ext cx="14627" cy="1046854"/>
            </a:xfrm>
            <a:custGeom>
              <a:rect b="b" l="l" r="r" t="t"/>
              <a:pathLst>
                <a:path extrusionOk="0" h="33281" w="465">
                  <a:moveTo>
                    <a:pt x="0" y="1"/>
                  </a:moveTo>
                  <a:lnTo>
                    <a:pt x="0" y="33281"/>
                  </a:lnTo>
                  <a:lnTo>
                    <a:pt x="465" y="33281"/>
                  </a:lnTo>
                  <a:lnTo>
                    <a:pt x="465" y="1"/>
                  </a:ln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5"/>
            <p:cNvSpPr/>
            <p:nvPr/>
          </p:nvSpPr>
          <p:spPr>
            <a:xfrm>
              <a:off x="4882484" y="3983837"/>
              <a:ext cx="81846" cy="113993"/>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5"/>
            <p:cNvSpPr/>
            <p:nvPr/>
          </p:nvSpPr>
          <p:spPr>
            <a:xfrm>
              <a:off x="4881005" y="4038631"/>
              <a:ext cx="54103" cy="72346"/>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5"/>
            <p:cNvSpPr/>
            <p:nvPr/>
          </p:nvSpPr>
          <p:spPr>
            <a:xfrm>
              <a:off x="4168042" y="3983837"/>
              <a:ext cx="82569" cy="113993"/>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5"/>
            <p:cNvSpPr/>
            <p:nvPr/>
          </p:nvSpPr>
          <p:spPr>
            <a:xfrm>
              <a:off x="4197264" y="4038631"/>
              <a:ext cx="54071" cy="72346"/>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5"/>
            <p:cNvSpPr/>
            <p:nvPr/>
          </p:nvSpPr>
          <p:spPr>
            <a:xfrm>
              <a:off x="4193616" y="3922468"/>
              <a:ext cx="746616" cy="770710"/>
            </a:xfrm>
            <a:custGeom>
              <a:rect b="b" l="l" r="r" t="t"/>
              <a:pathLst>
                <a:path extrusionOk="0" h="24502" w="23736">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5"/>
            <p:cNvSpPr/>
            <p:nvPr/>
          </p:nvSpPr>
          <p:spPr>
            <a:xfrm>
              <a:off x="3989063" y="3801932"/>
              <a:ext cx="1105297" cy="1063651"/>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5"/>
            <p:cNvSpPr/>
            <p:nvPr/>
          </p:nvSpPr>
          <p:spPr>
            <a:xfrm>
              <a:off x="4082579" y="4568240"/>
              <a:ext cx="300993" cy="157841"/>
            </a:xfrm>
            <a:custGeom>
              <a:rect b="b" l="l" r="r" t="t"/>
              <a:pathLst>
                <a:path extrusionOk="0" h="5018" w="9569">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5"/>
            <p:cNvSpPr/>
            <p:nvPr/>
          </p:nvSpPr>
          <p:spPr>
            <a:xfrm>
              <a:off x="4541321" y="4686573"/>
              <a:ext cx="36582" cy="72378"/>
            </a:xfrm>
            <a:custGeom>
              <a:rect b="b" l="l" r="r" t="t"/>
              <a:pathLst>
                <a:path extrusionOk="0" h="2301" w="1163">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5"/>
            <p:cNvSpPr/>
            <p:nvPr/>
          </p:nvSpPr>
          <p:spPr>
            <a:xfrm>
              <a:off x="4039070" y="3821231"/>
              <a:ext cx="767785" cy="1049056"/>
            </a:xfrm>
            <a:custGeom>
              <a:rect b="b" l="l" r="r" t="t"/>
              <a:pathLst>
                <a:path extrusionOk="0" h="33351" w="24409">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5"/>
            <p:cNvSpPr/>
            <p:nvPr/>
          </p:nvSpPr>
          <p:spPr>
            <a:xfrm>
              <a:off x="4224284"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5"/>
            <p:cNvSpPr/>
            <p:nvPr/>
          </p:nvSpPr>
          <p:spPr>
            <a:xfrm>
              <a:off x="4280526" y="3942914"/>
              <a:ext cx="31" cy="276898"/>
            </a:xfrm>
            <a:custGeom>
              <a:rect b="b" l="l" r="r" t="t"/>
              <a:pathLst>
                <a:path extrusionOk="0" fill="none" h="8803" w="1">
                  <a:moveTo>
                    <a:pt x="1" y="1"/>
                  </a:moveTo>
                  <a:lnTo>
                    <a:pt x="1"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5"/>
            <p:cNvSpPr/>
            <p:nvPr/>
          </p:nvSpPr>
          <p:spPr>
            <a:xfrm>
              <a:off x="4336045" y="3942914"/>
              <a:ext cx="31" cy="390860"/>
            </a:xfrm>
            <a:custGeom>
              <a:rect b="b" l="l" r="r" t="t"/>
              <a:pathLst>
                <a:path extrusionOk="0" fill="none" h="12426" w="1">
                  <a:moveTo>
                    <a:pt x="1" y="1"/>
                  </a:moveTo>
                  <a:lnTo>
                    <a:pt x="1"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5"/>
            <p:cNvSpPr/>
            <p:nvPr/>
          </p:nvSpPr>
          <p:spPr>
            <a:xfrm>
              <a:off x="4391563"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5"/>
            <p:cNvSpPr/>
            <p:nvPr/>
          </p:nvSpPr>
          <p:spPr>
            <a:xfrm>
              <a:off x="4444911" y="4279703"/>
              <a:ext cx="67219" cy="6721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5"/>
            <p:cNvSpPr/>
            <p:nvPr/>
          </p:nvSpPr>
          <p:spPr>
            <a:xfrm>
              <a:off x="4618040" y="4279703"/>
              <a:ext cx="67974" cy="6721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5"/>
            <p:cNvSpPr/>
            <p:nvPr/>
          </p:nvSpPr>
          <p:spPr>
            <a:xfrm>
              <a:off x="4412040" y="4216856"/>
              <a:ext cx="132960" cy="21956"/>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5"/>
            <p:cNvSpPr/>
            <p:nvPr/>
          </p:nvSpPr>
          <p:spPr>
            <a:xfrm>
              <a:off x="4585169" y="4216856"/>
              <a:ext cx="133715" cy="21956"/>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5"/>
            <p:cNvSpPr/>
            <p:nvPr/>
          </p:nvSpPr>
          <p:spPr>
            <a:xfrm>
              <a:off x="4544970" y="4378314"/>
              <a:ext cx="51177" cy="21956"/>
            </a:xfrm>
            <a:custGeom>
              <a:rect b="b" l="l" r="r" t="t"/>
              <a:pathLst>
                <a:path extrusionOk="0" h="698" w="1627">
                  <a:moveTo>
                    <a:pt x="349" y="0"/>
                  </a:moveTo>
                  <a:cubicBezTo>
                    <a:pt x="164" y="0"/>
                    <a:pt x="1" y="140"/>
                    <a:pt x="1" y="349"/>
                  </a:cubicBezTo>
                  <a:cubicBezTo>
                    <a:pt x="1" y="558"/>
                    <a:pt x="164" y="697"/>
                    <a:pt x="349" y="697"/>
                  </a:cubicBezTo>
                  <a:lnTo>
                    <a:pt x="1278" y="697"/>
                  </a:lnTo>
                  <a:cubicBezTo>
                    <a:pt x="1487" y="697"/>
                    <a:pt x="1627" y="558"/>
                    <a:pt x="1627" y="349"/>
                  </a:cubicBezTo>
                  <a:cubicBezTo>
                    <a:pt x="1627" y="140"/>
                    <a:pt x="1487"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5"/>
            <p:cNvSpPr/>
            <p:nvPr/>
          </p:nvSpPr>
          <p:spPr>
            <a:xfrm>
              <a:off x="4256432"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5"/>
            <p:cNvSpPr/>
            <p:nvPr/>
          </p:nvSpPr>
          <p:spPr>
            <a:xfrm>
              <a:off x="4745874"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5"/>
            <p:cNvSpPr txBox="1"/>
            <p:nvPr/>
          </p:nvSpPr>
          <p:spPr>
            <a:xfrm>
              <a:off x="4020362" y="4568975"/>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latin typeface="Audiowide"/>
                  <a:ea typeface="Audiowide"/>
                  <a:cs typeface="Audiowide"/>
                  <a:sym typeface="Audiowide"/>
                </a:rPr>
                <a:t>002</a:t>
              </a:r>
              <a:endParaRPr sz="500">
                <a:latin typeface="Audiowide"/>
                <a:ea typeface="Audiowide"/>
                <a:cs typeface="Audiowide"/>
                <a:sym typeface="Audiowide"/>
              </a:endParaRPr>
            </a:p>
          </p:txBody>
        </p:sp>
      </p:grpSp>
      <p:pic>
        <p:nvPicPr>
          <p:cNvPr id="1111" name="Google Shape;1111;p45"/>
          <p:cNvPicPr preferRelativeResize="0"/>
          <p:nvPr/>
        </p:nvPicPr>
        <p:blipFill>
          <a:blip r:embed="rId4">
            <a:alphaModFix/>
          </a:blip>
          <a:stretch>
            <a:fillRect/>
          </a:stretch>
        </p:blipFill>
        <p:spPr>
          <a:xfrm>
            <a:off x="278112" y="1313325"/>
            <a:ext cx="8587775" cy="2780149"/>
          </a:xfrm>
          <a:prstGeom prst="rect">
            <a:avLst/>
          </a:prstGeom>
          <a:noFill/>
          <a:ln>
            <a:noFill/>
          </a:ln>
        </p:spPr>
      </p:pic>
      <p:sp>
        <p:nvSpPr>
          <p:cNvPr id="1112" name="Google Shape;1112;p45"/>
          <p:cNvSpPr/>
          <p:nvPr/>
        </p:nvSpPr>
        <p:spPr>
          <a:xfrm>
            <a:off x="4337464" y="676424"/>
            <a:ext cx="2406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5"/>
          <p:cNvSpPr/>
          <p:nvPr/>
        </p:nvSpPr>
        <p:spPr>
          <a:xfrm>
            <a:off x="3637652" y="676424"/>
            <a:ext cx="2406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5"/>
          <p:cNvSpPr txBox="1"/>
          <p:nvPr>
            <p:ph type="title"/>
          </p:nvPr>
        </p:nvSpPr>
        <p:spPr>
          <a:xfrm>
            <a:off x="392400" y="144825"/>
            <a:ext cx="8359200" cy="130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DISTRIBUTION OF DEVELOPERS</a:t>
            </a:r>
            <a:endParaRPr sz="2800"/>
          </a:p>
        </p:txBody>
      </p:sp>
      <p:sp>
        <p:nvSpPr>
          <p:cNvPr id="1115" name="Google Shape;1115;p45"/>
          <p:cNvSpPr/>
          <p:nvPr/>
        </p:nvSpPr>
        <p:spPr>
          <a:xfrm>
            <a:off x="3539325" y="0"/>
            <a:ext cx="48300" cy="7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9" name="Shape 1119"/>
        <p:cNvGrpSpPr/>
        <p:nvPr/>
      </p:nvGrpSpPr>
      <p:grpSpPr>
        <a:xfrm>
          <a:off x="0" y="0"/>
          <a:ext cx="0" cy="0"/>
          <a:chOff x="0" y="0"/>
          <a:chExt cx="0" cy="0"/>
        </a:xfrm>
      </p:grpSpPr>
      <p:sp>
        <p:nvSpPr>
          <p:cNvPr id="1120" name="Google Shape;1120;p46"/>
          <p:cNvSpPr txBox="1"/>
          <p:nvPr/>
        </p:nvSpPr>
        <p:spPr>
          <a:xfrm>
            <a:off x="5326150" y="152400"/>
            <a:ext cx="37188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u="sng">
                <a:solidFill>
                  <a:schemeClr val="lt1"/>
                </a:solidFill>
                <a:latin typeface="Audiowide"/>
                <a:ea typeface="Audiowide"/>
                <a:cs typeface="Audiowide"/>
                <a:sym typeface="Audiowide"/>
              </a:rPr>
              <a:t>GENRE TREND</a:t>
            </a:r>
            <a:endParaRPr sz="2200" u="sng">
              <a:solidFill>
                <a:schemeClr val="lt1"/>
              </a:solidFill>
              <a:latin typeface="Audiowide"/>
              <a:ea typeface="Audiowide"/>
              <a:cs typeface="Audiowide"/>
              <a:sym typeface="Audiowide"/>
            </a:endParaRPr>
          </a:p>
          <a:p>
            <a:pPr indent="0" lvl="0" marL="0" rtl="0" algn="l">
              <a:spcBef>
                <a:spcPts val="0"/>
              </a:spcBef>
              <a:spcAft>
                <a:spcPts val="0"/>
              </a:spcAft>
              <a:buNone/>
            </a:pPr>
            <a:r>
              <a:rPr lang="en" sz="1800">
                <a:solidFill>
                  <a:schemeClr val="lt1"/>
                </a:solidFill>
                <a:latin typeface="Audiowide"/>
                <a:ea typeface="Audiowide"/>
                <a:cs typeface="Audiowide"/>
                <a:sym typeface="Audiowide"/>
              </a:rPr>
              <a:t>PROPORTION OF GAMES RELEASED BASED ON GENRE OVER THE YEARS</a:t>
            </a:r>
            <a:endParaRPr sz="1800">
              <a:solidFill>
                <a:schemeClr val="lt1"/>
              </a:solidFill>
              <a:latin typeface="Audiowide"/>
              <a:ea typeface="Audiowide"/>
              <a:cs typeface="Audiowide"/>
              <a:sym typeface="Audiowide"/>
            </a:endParaRPr>
          </a:p>
        </p:txBody>
      </p:sp>
      <p:pic>
        <p:nvPicPr>
          <p:cNvPr id="1121" name="Google Shape;1121;p46"/>
          <p:cNvPicPr preferRelativeResize="0"/>
          <p:nvPr/>
        </p:nvPicPr>
        <p:blipFill>
          <a:blip r:embed="rId4">
            <a:alphaModFix/>
          </a:blip>
          <a:stretch>
            <a:fillRect/>
          </a:stretch>
        </p:blipFill>
        <p:spPr>
          <a:xfrm>
            <a:off x="0" y="0"/>
            <a:ext cx="5268180" cy="5143500"/>
          </a:xfrm>
          <a:prstGeom prst="rect">
            <a:avLst/>
          </a:prstGeom>
          <a:noFill/>
          <a:ln>
            <a:noFill/>
          </a:ln>
        </p:spPr>
      </p:pic>
      <p:sp>
        <p:nvSpPr>
          <p:cNvPr id="1122" name="Google Shape;1122;p46"/>
          <p:cNvSpPr txBox="1"/>
          <p:nvPr/>
        </p:nvSpPr>
        <p:spPr>
          <a:xfrm>
            <a:off x="5399325" y="1637225"/>
            <a:ext cx="3363300" cy="1639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Font typeface="Anaheim"/>
              <a:buChar char="-"/>
            </a:pPr>
            <a:r>
              <a:rPr lang="en">
                <a:solidFill>
                  <a:schemeClr val="accent1"/>
                </a:solidFill>
                <a:latin typeface="Anaheim"/>
                <a:ea typeface="Anaheim"/>
                <a:cs typeface="Anaheim"/>
                <a:sym typeface="Anaheim"/>
              </a:rPr>
              <a:t>Role-playing</a:t>
            </a:r>
            <a:r>
              <a:rPr lang="en">
                <a:solidFill>
                  <a:schemeClr val="lt1"/>
                </a:solidFill>
                <a:latin typeface="Anaheim"/>
                <a:ea typeface="Anaheim"/>
                <a:cs typeface="Anaheim"/>
                <a:sym typeface="Anaheim"/>
              </a:rPr>
              <a:t> has an upward trend</a:t>
            </a:r>
            <a:endParaRPr>
              <a:solidFill>
                <a:schemeClr val="lt1"/>
              </a:solidFill>
              <a:latin typeface="Anaheim"/>
              <a:ea typeface="Anaheim"/>
              <a:cs typeface="Anaheim"/>
              <a:sym typeface="Anaheim"/>
            </a:endParaRPr>
          </a:p>
          <a:p>
            <a:pPr indent="0" lvl="0" marL="457200" rtl="0" algn="l">
              <a:lnSpc>
                <a:spcPct val="115000"/>
              </a:lnSpc>
              <a:spcBef>
                <a:spcPts val="0"/>
              </a:spcBef>
              <a:spcAft>
                <a:spcPts val="0"/>
              </a:spcAft>
              <a:buNone/>
            </a:pPr>
            <a:r>
              <a:t/>
            </a:r>
            <a:endParaRPr>
              <a:solidFill>
                <a:schemeClr val="lt1"/>
              </a:solidFill>
              <a:latin typeface="Anaheim"/>
              <a:ea typeface="Anaheim"/>
              <a:cs typeface="Anaheim"/>
              <a:sym typeface="Anaheim"/>
            </a:endParaRPr>
          </a:p>
          <a:p>
            <a:pPr indent="-317500" lvl="0" marL="457200" rtl="0" algn="l">
              <a:lnSpc>
                <a:spcPct val="115000"/>
              </a:lnSpc>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Although on a declining trend, many </a:t>
            </a:r>
            <a:r>
              <a:rPr lang="en">
                <a:solidFill>
                  <a:schemeClr val="accent2"/>
                </a:solidFill>
                <a:latin typeface="Anaheim"/>
                <a:ea typeface="Anaheim"/>
                <a:cs typeface="Anaheim"/>
                <a:sym typeface="Anaheim"/>
              </a:rPr>
              <a:t>Entertainment, Action, and Simulation</a:t>
            </a:r>
            <a:r>
              <a:rPr lang="en">
                <a:solidFill>
                  <a:schemeClr val="lt1"/>
                </a:solidFill>
                <a:latin typeface="Anaheim"/>
                <a:ea typeface="Anaheim"/>
                <a:cs typeface="Anaheim"/>
                <a:sym typeface="Anaheim"/>
              </a:rPr>
              <a:t> genre of games are still released.</a:t>
            </a:r>
            <a:endParaRPr>
              <a:solidFill>
                <a:schemeClr val="lt1"/>
              </a:solidFill>
              <a:latin typeface="Anaheim"/>
              <a:ea typeface="Anaheim"/>
              <a:cs typeface="Anaheim"/>
              <a:sym typeface="Anahei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6" name="Shape 1126"/>
        <p:cNvGrpSpPr/>
        <p:nvPr/>
      </p:nvGrpSpPr>
      <p:grpSpPr>
        <a:xfrm>
          <a:off x="0" y="0"/>
          <a:ext cx="0" cy="0"/>
          <a:chOff x="0" y="0"/>
          <a:chExt cx="0" cy="0"/>
        </a:xfrm>
      </p:grpSpPr>
      <p:sp>
        <p:nvSpPr>
          <p:cNvPr id="1127" name="Google Shape;1127;p47"/>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USER RATING COUNT VS ____</a:t>
            </a:r>
            <a:endParaRPr/>
          </a:p>
        </p:txBody>
      </p:sp>
      <p:sp>
        <p:nvSpPr>
          <p:cNvPr id="1128" name="Google Shape;1128;p47"/>
          <p:cNvSpPr/>
          <p:nvPr/>
        </p:nvSpPr>
        <p:spPr>
          <a:xfrm>
            <a:off x="1469428" y="1339318"/>
            <a:ext cx="2497800" cy="2160300"/>
          </a:xfrm>
          <a:prstGeom prst="triangle">
            <a:avLst>
              <a:gd fmla="val 50000"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7"/>
          <p:cNvSpPr txBox="1"/>
          <p:nvPr>
            <p:ph type="title"/>
          </p:nvPr>
        </p:nvSpPr>
        <p:spPr>
          <a:xfrm>
            <a:off x="2147000" y="2217050"/>
            <a:ext cx="1120800" cy="3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001</a:t>
            </a:r>
            <a:endParaRPr/>
          </a:p>
        </p:txBody>
      </p:sp>
      <p:sp>
        <p:nvSpPr>
          <p:cNvPr id="1130" name="Google Shape;1130;p47"/>
          <p:cNvSpPr txBox="1"/>
          <p:nvPr>
            <p:ph idx="1" type="subTitle"/>
          </p:nvPr>
        </p:nvSpPr>
        <p:spPr>
          <a:xfrm>
            <a:off x="1877400" y="2585540"/>
            <a:ext cx="1659900" cy="81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AVERAGE RATING BASED ON GENRE</a:t>
            </a:r>
            <a:endParaRPr b="1"/>
          </a:p>
        </p:txBody>
      </p:sp>
      <p:sp>
        <p:nvSpPr>
          <p:cNvPr id="1131" name="Google Shape;1131;p47"/>
          <p:cNvSpPr/>
          <p:nvPr/>
        </p:nvSpPr>
        <p:spPr>
          <a:xfrm rot="10800000">
            <a:off x="3307425" y="1339095"/>
            <a:ext cx="2497800" cy="2160300"/>
          </a:xfrm>
          <a:prstGeom prst="triangle">
            <a:avLst>
              <a:gd fmla="val 50000"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7"/>
          <p:cNvSpPr txBox="1"/>
          <p:nvPr>
            <p:ph idx="2" type="title"/>
          </p:nvPr>
        </p:nvSpPr>
        <p:spPr>
          <a:xfrm>
            <a:off x="3952200" y="2217050"/>
            <a:ext cx="1120800" cy="3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002</a:t>
            </a:r>
            <a:endParaRPr/>
          </a:p>
        </p:txBody>
      </p:sp>
      <p:sp>
        <p:nvSpPr>
          <p:cNvPr id="1133" name="Google Shape;1133;p47"/>
          <p:cNvSpPr txBox="1"/>
          <p:nvPr>
            <p:ph idx="3" type="subTitle"/>
          </p:nvPr>
        </p:nvSpPr>
        <p:spPr>
          <a:xfrm>
            <a:off x="3715400" y="1391148"/>
            <a:ext cx="1659900" cy="81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PRICE</a:t>
            </a:r>
            <a:endParaRPr b="1"/>
          </a:p>
        </p:txBody>
      </p:sp>
      <p:sp>
        <p:nvSpPr>
          <p:cNvPr id="1134" name="Google Shape;1134;p47"/>
          <p:cNvSpPr/>
          <p:nvPr/>
        </p:nvSpPr>
        <p:spPr>
          <a:xfrm>
            <a:off x="5176783" y="1339318"/>
            <a:ext cx="2497800" cy="2160300"/>
          </a:xfrm>
          <a:prstGeom prst="triangle">
            <a:avLst>
              <a:gd fmla="val 50000"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7"/>
          <p:cNvSpPr txBox="1"/>
          <p:nvPr>
            <p:ph idx="4" type="title"/>
          </p:nvPr>
        </p:nvSpPr>
        <p:spPr>
          <a:xfrm>
            <a:off x="5854325" y="2217050"/>
            <a:ext cx="1120800" cy="3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003</a:t>
            </a:r>
            <a:endParaRPr/>
          </a:p>
        </p:txBody>
      </p:sp>
      <p:sp>
        <p:nvSpPr>
          <p:cNvPr id="1136" name="Google Shape;1136;p47"/>
          <p:cNvSpPr txBox="1"/>
          <p:nvPr>
            <p:ph idx="5" type="subTitle"/>
          </p:nvPr>
        </p:nvSpPr>
        <p:spPr>
          <a:xfrm>
            <a:off x="5606696" y="2585540"/>
            <a:ext cx="1659900" cy="81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AGE RATING</a:t>
            </a:r>
            <a:endParaRPr b="1"/>
          </a:p>
        </p:txBody>
      </p:sp>
      <p:sp>
        <p:nvSpPr>
          <p:cNvPr id="1137" name="Google Shape;1137;p47"/>
          <p:cNvSpPr/>
          <p:nvPr/>
        </p:nvSpPr>
        <p:spPr>
          <a:xfrm rot="5400000">
            <a:off x="4547850" y="792763"/>
            <a:ext cx="483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7"/>
          <p:cNvSpPr/>
          <p:nvPr/>
        </p:nvSpPr>
        <p:spPr>
          <a:xfrm rot="5400000">
            <a:off x="6919775" y="237450"/>
            <a:ext cx="483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7"/>
          <p:cNvSpPr/>
          <p:nvPr/>
        </p:nvSpPr>
        <p:spPr>
          <a:xfrm rot="10800000">
            <a:off x="1332550" y="337650"/>
            <a:ext cx="50100" cy="30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7"/>
          <p:cNvSpPr/>
          <p:nvPr/>
        </p:nvSpPr>
        <p:spPr>
          <a:xfrm>
            <a:off x="2288403" y="4838162"/>
            <a:ext cx="859854" cy="156363"/>
          </a:xfrm>
          <a:custGeom>
            <a:rect b="b" l="l" r="r" t="t"/>
            <a:pathLst>
              <a:path extrusionOk="0" h="4971" w="27336">
                <a:moveTo>
                  <a:pt x="1" y="2463"/>
                </a:moveTo>
                <a:cubicBezTo>
                  <a:pt x="1" y="1116"/>
                  <a:pt x="6132" y="1"/>
                  <a:pt x="13680" y="1"/>
                </a:cubicBezTo>
                <a:lnTo>
                  <a:pt x="13680" y="1"/>
                </a:lnTo>
                <a:cubicBezTo>
                  <a:pt x="21227" y="1"/>
                  <a:pt x="27335" y="1116"/>
                  <a:pt x="27335" y="2463"/>
                </a:cubicBezTo>
                <a:lnTo>
                  <a:pt x="27335" y="2463"/>
                </a:lnTo>
                <a:cubicBezTo>
                  <a:pt x="27335" y="3833"/>
                  <a:pt x="21227" y="4948"/>
                  <a:pt x="13680" y="4948"/>
                </a:cubicBezTo>
                <a:lnTo>
                  <a:pt x="13680" y="4948"/>
                </a:lnTo>
                <a:cubicBezTo>
                  <a:pt x="6132" y="4971"/>
                  <a:pt x="1" y="3856"/>
                  <a:pt x="1" y="2463"/>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7"/>
          <p:cNvSpPr/>
          <p:nvPr/>
        </p:nvSpPr>
        <p:spPr>
          <a:xfrm>
            <a:off x="2773473" y="4665034"/>
            <a:ext cx="347766" cy="279824"/>
          </a:xfrm>
          <a:custGeom>
            <a:rect b="b" l="l" r="r" t="t"/>
            <a:pathLst>
              <a:path extrusionOk="0" h="8896" w="11056">
                <a:moveTo>
                  <a:pt x="8291" y="1"/>
                </a:moveTo>
                <a:cubicBezTo>
                  <a:pt x="5365" y="1"/>
                  <a:pt x="1" y="1209"/>
                  <a:pt x="163" y="2254"/>
                </a:cubicBezTo>
                <a:lnTo>
                  <a:pt x="860" y="6782"/>
                </a:lnTo>
                <a:cubicBezTo>
                  <a:pt x="1069" y="8036"/>
                  <a:pt x="2184" y="8896"/>
                  <a:pt x="3391" y="8896"/>
                </a:cubicBezTo>
                <a:cubicBezTo>
                  <a:pt x="3531" y="8896"/>
                  <a:pt x="3716" y="8896"/>
                  <a:pt x="3856" y="8872"/>
                </a:cubicBezTo>
                <a:lnTo>
                  <a:pt x="8709" y="8036"/>
                </a:lnTo>
                <a:cubicBezTo>
                  <a:pt x="10103" y="7804"/>
                  <a:pt x="11055" y="6457"/>
                  <a:pt x="10800" y="5040"/>
                </a:cubicBezTo>
                <a:lnTo>
                  <a:pt x="10103" y="512"/>
                </a:lnTo>
                <a:cubicBezTo>
                  <a:pt x="10033" y="140"/>
                  <a:pt x="9313" y="1"/>
                  <a:pt x="82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7"/>
          <p:cNvSpPr/>
          <p:nvPr/>
        </p:nvSpPr>
        <p:spPr>
          <a:xfrm>
            <a:off x="2763974" y="4656289"/>
            <a:ext cx="364563" cy="295142"/>
          </a:xfrm>
          <a:custGeom>
            <a:rect b="b" l="l" r="r" t="t"/>
            <a:pathLst>
              <a:path extrusionOk="0" h="9383" w="11590">
                <a:moveTo>
                  <a:pt x="8570" y="465"/>
                </a:moveTo>
                <a:cubicBezTo>
                  <a:pt x="9639" y="465"/>
                  <a:pt x="10149" y="650"/>
                  <a:pt x="10173" y="813"/>
                </a:cubicBezTo>
                <a:cubicBezTo>
                  <a:pt x="10335" y="1928"/>
                  <a:pt x="10869" y="5318"/>
                  <a:pt x="10869" y="5342"/>
                </a:cubicBezTo>
                <a:cubicBezTo>
                  <a:pt x="11102" y="6619"/>
                  <a:pt x="10242" y="7850"/>
                  <a:pt x="8942" y="8082"/>
                </a:cubicBezTo>
                <a:lnTo>
                  <a:pt x="4088" y="8918"/>
                </a:lnTo>
                <a:cubicBezTo>
                  <a:pt x="3949" y="8941"/>
                  <a:pt x="3833" y="8941"/>
                  <a:pt x="3693" y="8941"/>
                </a:cubicBezTo>
                <a:cubicBezTo>
                  <a:pt x="2555" y="8941"/>
                  <a:pt x="1580" y="8129"/>
                  <a:pt x="1371" y="6991"/>
                </a:cubicBezTo>
                <a:cubicBezTo>
                  <a:pt x="1371" y="6967"/>
                  <a:pt x="860" y="3577"/>
                  <a:pt x="674" y="2462"/>
                </a:cubicBezTo>
                <a:cubicBezTo>
                  <a:pt x="628" y="2090"/>
                  <a:pt x="2439" y="1278"/>
                  <a:pt x="5551" y="767"/>
                </a:cubicBezTo>
                <a:cubicBezTo>
                  <a:pt x="6852" y="558"/>
                  <a:pt x="7850" y="465"/>
                  <a:pt x="8570" y="465"/>
                </a:cubicBezTo>
                <a:close/>
                <a:moveTo>
                  <a:pt x="8593" y="0"/>
                </a:moveTo>
                <a:cubicBezTo>
                  <a:pt x="7525" y="0"/>
                  <a:pt x="6248" y="186"/>
                  <a:pt x="5505" y="302"/>
                </a:cubicBezTo>
                <a:cubicBezTo>
                  <a:pt x="4576" y="441"/>
                  <a:pt x="1" y="1278"/>
                  <a:pt x="233" y="2532"/>
                </a:cubicBezTo>
                <a:cubicBezTo>
                  <a:pt x="419" y="3646"/>
                  <a:pt x="930" y="7037"/>
                  <a:pt x="930" y="7060"/>
                </a:cubicBezTo>
                <a:cubicBezTo>
                  <a:pt x="1162" y="8407"/>
                  <a:pt x="2323" y="9383"/>
                  <a:pt x="3693" y="9383"/>
                </a:cubicBezTo>
                <a:cubicBezTo>
                  <a:pt x="3833" y="9383"/>
                  <a:pt x="4018" y="9383"/>
                  <a:pt x="4181" y="9359"/>
                </a:cubicBezTo>
                <a:lnTo>
                  <a:pt x="9035" y="8523"/>
                </a:lnTo>
                <a:cubicBezTo>
                  <a:pt x="10567" y="8245"/>
                  <a:pt x="11589" y="6805"/>
                  <a:pt x="11334" y="5272"/>
                </a:cubicBezTo>
                <a:cubicBezTo>
                  <a:pt x="11334" y="5226"/>
                  <a:pt x="10800" y="1835"/>
                  <a:pt x="10637" y="697"/>
                </a:cubicBezTo>
                <a:cubicBezTo>
                  <a:pt x="10544" y="186"/>
                  <a:pt x="9639" y="0"/>
                  <a:pt x="8593"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7"/>
          <p:cNvSpPr/>
          <p:nvPr/>
        </p:nvSpPr>
        <p:spPr>
          <a:xfrm>
            <a:off x="2342474" y="4651885"/>
            <a:ext cx="379159" cy="306120"/>
          </a:xfrm>
          <a:custGeom>
            <a:rect b="b" l="l" r="r" t="t"/>
            <a:pathLst>
              <a:path extrusionOk="0" h="9732" w="12054">
                <a:moveTo>
                  <a:pt x="2950" y="1"/>
                </a:moveTo>
                <a:cubicBezTo>
                  <a:pt x="2485" y="1"/>
                  <a:pt x="2207" y="94"/>
                  <a:pt x="2114" y="326"/>
                </a:cubicBezTo>
                <a:cubicBezTo>
                  <a:pt x="1719" y="1394"/>
                  <a:pt x="465" y="4599"/>
                  <a:pt x="465" y="4599"/>
                </a:cubicBezTo>
                <a:cubicBezTo>
                  <a:pt x="0" y="5923"/>
                  <a:pt x="674" y="7409"/>
                  <a:pt x="2021" y="7897"/>
                </a:cubicBezTo>
                <a:lnTo>
                  <a:pt x="6666" y="9592"/>
                </a:lnTo>
                <a:cubicBezTo>
                  <a:pt x="6968" y="9708"/>
                  <a:pt x="7246" y="9732"/>
                  <a:pt x="7548" y="9732"/>
                </a:cubicBezTo>
                <a:cubicBezTo>
                  <a:pt x="8593" y="9732"/>
                  <a:pt x="9569" y="9081"/>
                  <a:pt x="9987" y="8036"/>
                </a:cubicBezTo>
                <a:cubicBezTo>
                  <a:pt x="9987" y="8036"/>
                  <a:pt x="11241" y="4831"/>
                  <a:pt x="11636" y="3786"/>
                </a:cubicBezTo>
                <a:cubicBezTo>
                  <a:pt x="12054" y="2625"/>
                  <a:pt x="5365" y="1"/>
                  <a:pt x="2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7"/>
          <p:cNvSpPr/>
          <p:nvPr/>
        </p:nvSpPr>
        <p:spPr>
          <a:xfrm>
            <a:off x="2332975" y="4644588"/>
            <a:ext cx="383562" cy="320715"/>
          </a:xfrm>
          <a:custGeom>
            <a:rect b="b" l="l" r="r" t="t"/>
            <a:pathLst>
              <a:path extrusionOk="0" h="10196" w="12194">
                <a:moveTo>
                  <a:pt x="3182" y="465"/>
                </a:moveTo>
                <a:lnTo>
                  <a:pt x="3252" y="465"/>
                </a:lnTo>
                <a:cubicBezTo>
                  <a:pt x="5296" y="465"/>
                  <a:pt x="10567" y="2439"/>
                  <a:pt x="11566" y="3624"/>
                </a:cubicBezTo>
                <a:cubicBezTo>
                  <a:pt x="11659" y="3740"/>
                  <a:pt x="11705" y="3833"/>
                  <a:pt x="11682" y="3879"/>
                </a:cubicBezTo>
                <a:cubicBezTo>
                  <a:pt x="11264" y="4971"/>
                  <a:pt x="10056" y="8129"/>
                  <a:pt x="10033" y="8152"/>
                </a:cubicBezTo>
                <a:cubicBezTo>
                  <a:pt x="9685" y="9104"/>
                  <a:pt x="8779" y="9685"/>
                  <a:pt x="7827" y="9685"/>
                </a:cubicBezTo>
                <a:cubicBezTo>
                  <a:pt x="7548" y="9685"/>
                  <a:pt x="7270" y="9639"/>
                  <a:pt x="7014" y="9546"/>
                </a:cubicBezTo>
                <a:lnTo>
                  <a:pt x="2369" y="7874"/>
                </a:lnTo>
                <a:cubicBezTo>
                  <a:pt x="1138" y="7409"/>
                  <a:pt x="511" y="6062"/>
                  <a:pt x="976" y="4854"/>
                </a:cubicBezTo>
                <a:cubicBezTo>
                  <a:pt x="976" y="4831"/>
                  <a:pt x="2207" y="1626"/>
                  <a:pt x="2625" y="581"/>
                </a:cubicBezTo>
                <a:cubicBezTo>
                  <a:pt x="2648" y="512"/>
                  <a:pt x="2764" y="488"/>
                  <a:pt x="2903" y="465"/>
                </a:cubicBezTo>
                <a:close/>
                <a:moveTo>
                  <a:pt x="3229" y="1"/>
                </a:moveTo>
                <a:cubicBezTo>
                  <a:pt x="3089" y="1"/>
                  <a:pt x="2950" y="1"/>
                  <a:pt x="2834" y="24"/>
                </a:cubicBezTo>
                <a:cubicBezTo>
                  <a:pt x="2509" y="94"/>
                  <a:pt x="2276" y="233"/>
                  <a:pt x="2184" y="442"/>
                </a:cubicBezTo>
                <a:cubicBezTo>
                  <a:pt x="1789" y="1510"/>
                  <a:pt x="535" y="4669"/>
                  <a:pt x="535" y="4738"/>
                </a:cubicBezTo>
                <a:cubicBezTo>
                  <a:pt x="0" y="6178"/>
                  <a:pt x="767" y="7804"/>
                  <a:pt x="2207" y="8338"/>
                </a:cubicBezTo>
                <a:lnTo>
                  <a:pt x="6852" y="10010"/>
                </a:lnTo>
                <a:cubicBezTo>
                  <a:pt x="7177" y="10126"/>
                  <a:pt x="7479" y="10196"/>
                  <a:pt x="7827" y="10196"/>
                </a:cubicBezTo>
                <a:cubicBezTo>
                  <a:pt x="9011" y="10196"/>
                  <a:pt x="10056" y="9453"/>
                  <a:pt x="10451" y="8338"/>
                </a:cubicBezTo>
                <a:cubicBezTo>
                  <a:pt x="10451" y="8292"/>
                  <a:pt x="11705" y="5110"/>
                  <a:pt x="12123" y="4065"/>
                </a:cubicBezTo>
                <a:cubicBezTo>
                  <a:pt x="12193" y="3833"/>
                  <a:pt x="12147" y="3600"/>
                  <a:pt x="11938" y="3345"/>
                </a:cubicBezTo>
                <a:cubicBezTo>
                  <a:pt x="10869" y="2044"/>
                  <a:pt x="5435" y="1"/>
                  <a:pt x="3229"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7"/>
          <p:cNvSpPr/>
          <p:nvPr/>
        </p:nvSpPr>
        <p:spPr>
          <a:xfrm>
            <a:off x="2194163" y="3738023"/>
            <a:ext cx="1097276" cy="1096521"/>
          </a:xfrm>
          <a:custGeom>
            <a:rect b="b" l="l" r="r" t="t"/>
            <a:pathLst>
              <a:path extrusionOk="0" h="34860" w="34884">
                <a:moveTo>
                  <a:pt x="17419" y="1"/>
                </a:moveTo>
                <a:cubicBezTo>
                  <a:pt x="7781" y="1"/>
                  <a:pt x="1" y="7804"/>
                  <a:pt x="1" y="17419"/>
                </a:cubicBezTo>
                <a:cubicBezTo>
                  <a:pt x="1" y="27057"/>
                  <a:pt x="7827" y="34860"/>
                  <a:pt x="17419" y="34860"/>
                </a:cubicBezTo>
                <a:cubicBezTo>
                  <a:pt x="27034" y="34860"/>
                  <a:pt x="34883" y="27057"/>
                  <a:pt x="34883" y="17419"/>
                </a:cubicBezTo>
                <a:cubicBezTo>
                  <a:pt x="34883" y="7804"/>
                  <a:pt x="27057" y="1"/>
                  <a:pt x="174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7"/>
          <p:cNvSpPr/>
          <p:nvPr/>
        </p:nvSpPr>
        <p:spPr>
          <a:xfrm>
            <a:off x="2193440" y="3789892"/>
            <a:ext cx="520895" cy="1001559"/>
          </a:xfrm>
          <a:custGeom>
            <a:rect b="b" l="l" r="r" t="t"/>
            <a:pathLst>
              <a:path extrusionOk="0" h="31841" w="16560">
                <a:moveTo>
                  <a:pt x="10010" y="1"/>
                </a:moveTo>
                <a:cubicBezTo>
                  <a:pt x="4088" y="2787"/>
                  <a:pt x="1" y="8802"/>
                  <a:pt x="1" y="15793"/>
                </a:cubicBezTo>
                <a:cubicBezTo>
                  <a:pt x="1" y="22992"/>
                  <a:pt x="4390" y="29216"/>
                  <a:pt x="10591" y="31841"/>
                </a:cubicBezTo>
                <a:cubicBezTo>
                  <a:pt x="14283" y="28450"/>
                  <a:pt x="16559" y="22388"/>
                  <a:pt x="16559" y="15863"/>
                </a:cubicBezTo>
                <a:cubicBezTo>
                  <a:pt x="16559" y="9151"/>
                  <a:pt x="14051" y="3368"/>
                  <a:pt x="10010" y="1"/>
                </a:cubicBezTo>
                <a:close/>
              </a:path>
            </a:pathLst>
          </a:custGeom>
          <a:solidFill>
            <a:schemeClr val="lt1"/>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7"/>
          <p:cNvSpPr/>
          <p:nvPr/>
        </p:nvSpPr>
        <p:spPr>
          <a:xfrm>
            <a:off x="2142325" y="3730725"/>
            <a:ext cx="1154965" cy="1111871"/>
          </a:xfrm>
          <a:custGeom>
            <a:rect b="b" l="l" r="r" t="t"/>
            <a:pathLst>
              <a:path extrusionOk="0" h="35348" w="36718">
                <a:moveTo>
                  <a:pt x="19067" y="465"/>
                </a:moveTo>
                <a:cubicBezTo>
                  <a:pt x="28589" y="465"/>
                  <a:pt x="36253" y="8152"/>
                  <a:pt x="36299" y="17674"/>
                </a:cubicBezTo>
                <a:cubicBezTo>
                  <a:pt x="36299" y="24641"/>
                  <a:pt x="32119" y="30912"/>
                  <a:pt x="25662" y="33559"/>
                </a:cubicBezTo>
                <a:cubicBezTo>
                  <a:pt x="23549" y="34418"/>
                  <a:pt x="21296" y="34860"/>
                  <a:pt x="19067" y="34860"/>
                </a:cubicBezTo>
                <a:cubicBezTo>
                  <a:pt x="14608" y="34860"/>
                  <a:pt x="10195" y="33118"/>
                  <a:pt x="6898" y="29820"/>
                </a:cubicBezTo>
                <a:cubicBezTo>
                  <a:pt x="1974" y="24873"/>
                  <a:pt x="511" y="17511"/>
                  <a:pt x="3182" y="11055"/>
                </a:cubicBezTo>
                <a:cubicBezTo>
                  <a:pt x="5829" y="4668"/>
                  <a:pt x="12100" y="465"/>
                  <a:pt x="19067" y="465"/>
                </a:cubicBezTo>
                <a:close/>
                <a:moveTo>
                  <a:pt x="19067" y="0"/>
                </a:moveTo>
                <a:cubicBezTo>
                  <a:pt x="14492" y="0"/>
                  <a:pt x="9963" y="1789"/>
                  <a:pt x="6572" y="5156"/>
                </a:cubicBezTo>
                <a:cubicBezTo>
                  <a:pt x="1510" y="10219"/>
                  <a:pt x="0" y="17813"/>
                  <a:pt x="2740" y="24432"/>
                </a:cubicBezTo>
                <a:cubicBezTo>
                  <a:pt x="5458" y="31028"/>
                  <a:pt x="11914" y="35347"/>
                  <a:pt x="19044" y="35347"/>
                </a:cubicBezTo>
                <a:cubicBezTo>
                  <a:pt x="28798" y="35347"/>
                  <a:pt x="36694" y="27428"/>
                  <a:pt x="36717" y="17697"/>
                </a:cubicBezTo>
                <a:cubicBezTo>
                  <a:pt x="36717" y="10567"/>
                  <a:pt x="32421" y="4111"/>
                  <a:pt x="25802" y="1371"/>
                </a:cubicBezTo>
                <a:cubicBezTo>
                  <a:pt x="23665" y="442"/>
                  <a:pt x="21366" y="0"/>
                  <a:pt x="19067"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7"/>
          <p:cNvSpPr/>
          <p:nvPr/>
        </p:nvSpPr>
        <p:spPr>
          <a:xfrm>
            <a:off x="2773473" y="4615366"/>
            <a:ext cx="241826" cy="225753"/>
          </a:xfrm>
          <a:custGeom>
            <a:rect b="b" l="l" r="r" t="t"/>
            <a:pathLst>
              <a:path extrusionOk="0" h="7177" w="7688">
                <a:moveTo>
                  <a:pt x="7688" y="1"/>
                </a:moveTo>
                <a:lnTo>
                  <a:pt x="7688" y="1"/>
                </a:lnTo>
                <a:cubicBezTo>
                  <a:pt x="7455" y="94"/>
                  <a:pt x="7246" y="186"/>
                  <a:pt x="7014" y="256"/>
                </a:cubicBezTo>
                <a:cubicBezTo>
                  <a:pt x="6155" y="1859"/>
                  <a:pt x="5110" y="3229"/>
                  <a:pt x="3856" y="4274"/>
                </a:cubicBezTo>
                <a:cubicBezTo>
                  <a:pt x="2671" y="5249"/>
                  <a:pt x="1394" y="6132"/>
                  <a:pt x="1" y="6759"/>
                </a:cubicBezTo>
                <a:lnTo>
                  <a:pt x="163" y="7177"/>
                </a:lnTo>
                <a:cubicBezTo>
                  <a:pt x="1603" y="6480"/>
                  <a:pt x="2927" y="5644"/>
                  <a:pt x="4158" y="4599"/>
                </a:cubicBezTo>
                <a:cubicBezTo>
                  <a:pt x="5551" y="3438"/>
                  <a:pt x="6735" y="1835"/>
                  <a:pt x="7688"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7"/>
          <p:cNvSpPr/>
          <p:nvPr/>
        </p:nvSpPr>
        <p:spPr>
          <a:xfrm>
            <a:off x="2197088" y="3754096"/>
            <a:ext cx="781688" cy="1070225"/>
          </a:xfrm>
          <a:custGeom>
            <a:rect b="b" l="l" r="r" t="t"/>
            <a:pathLst>
              <a:path extrusionOk="0" h="34024" w="24851">
                <a:moveTo>
                  <a:pt x="12844" y="1"/>
                </a:moveTo>
                <a:cubicBezTo>
                  <a:pt x="5435" y="2044"/>
                  <a:pt x="1" y="8802"/>
                  <a:pt x="1" y="16815"/>
                </a:cubicBezTo>
                <a:cubicBezTo>
                  <a:pt x="1" y="25501"/>
                  <a:pt x="6341" y="32700"/>
                  <a:pt x="14632" y="34024"/>
                </a:cubicBezTo>
                <a:cubicBezTo>
                  <a:pt x="20693" y="30958"/>
                  <a:pt x="24850" y="24688"/>
                  <a:pt x="24850" y="17419"/>
                </a:cubicBezTo>
                <a:cubicBezTo>
                  <a:pt x="24850" y="9476"/>
                  <a:pt x="19857" y="2671"/>
                  <a:pt x="12844"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7"/>
          <p:cNvSpPr/>
          <p:nvPr/>
        </p:nvSpPr>
        <p:spPr>
          <a:xfrm>
            <a:off x="2851639" y="4695010"/>
            <a:ext cx="31" cy="31"/>
          </a:xfrm>
          <a:custGeom>
            <a:rect b="b" l="l" r="r" t="t"/>
            <a:pathLst>
              <a:path extrusionOk="0" h="1" w="1">
                <a:moveTo>
                  <a:pt x="0" y="0"/>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7"/>
          <p:cNvSpPr/>
          <p:nvPr/>
        </p:nvSpPr>
        <p:spPr>
          <a:xfrm>
            <a:off x="2365845" y="4453939"/>
            <a:ext cx="147587" cy="191404"/>
          </a:xfrm>
          <a:custGeom>
            <a:rect b="b" l="l" r="r" t="t"/>
            <a:pathLst>
              <a:path extrusionOk="0" h="6085" w="4692">
                <a:moveTo>
                  <a:pt x="999" y="93"/>
                </a:moveTo>
                <a:cubicBezTo>
                  <a:pt x="1" y="604"/>
                  <a:pt x="1278" y="3646"/>
                  <a:pt x="2996" y="5202"/>
                </a:cubicBezTo>
                <a:cubicBezTo>
                  <a:pt x="3414" y="5551"/>
                  <a:pt x="3832" y="5829"/>
                  <a:pt x="4297" y="6062"/>
                </a:cubicBezTo>
                <a:cubicBezTo>
                  <a:pt x="4390" y="6085"/>
                  <a:pt x="4460" y="6085"/>
                  <a:pt x="4506" y="6062"/>
                </a:cubicBezTo>
                <a:cubicBezTo>
                  <a:pt x="4622" y="5992"/>
                  <a:pt x="4692" y="5829"/>
                  <a:pt x="4552" y="5690"/>
                </a:cubicBezTo>
                <a:cubicBezTo>
                  <a:pt x="3925" y="4900"/>
                  <a:pt x="3391" y="4064"/>
                  <a:pt x="2996" y="3159"/>
                </a:cubicBezTo>
                <a:cubicBezTo>
                  <a:pt x="2369" y="1649"/>
                  <a:pt x="2160" y="116"/>
                  <a:pt x="1533" y="0"/>
                </a:cubicBezTo>
                <a:cubicBezTo>
                  <a:pt x="1324" y="0"/>
                  <a:pt x="1115" y="23"/>
                  <a:pt x="999" y="93"/>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7"/>
          <p:cNvSpPr/>
          <p:nvPr/>
        </p:nvSpPr>
        <p:spPr>
          <a:xfrm>
            <a:off x="2511955" y="3878281"/>
            <a:ext cx="747339" cy="770710"/>
          </a:xfrm>
          <a:custGeom>
            <a:rect b="b" l="l" r="r" t="t"/>
            <a:pathLst>
              <a:path extrusionOk="0" h="24502" w="23759">
                <a:moveTo>
                  <a:pt x="23758" y="12263"/>
                </a:moveTo>
                <a:cubicBezTo>
                  <a:pt x="23758" y="19021"/>
                  <a:pt x="18440" y="24502"/>
                  <a:pt x="11891" y="24502"/>
                </a:cubicBezTo>
                <a:cubicBezTo>
                  <a:pt x="5319" y="24502"/>
                  <a:pt x="0" y="19021"/>
                  <a:pt x="0" y="12263"/>
                </a:cubicBezTo>
                <a:cubicBezTo>
                  <a:pt x="0" y="5482"/>
                  <a:pt x="5319" y="1"/>
                  <a:pt x="11891" y="1"/>
                </a:cubicBezTo>
                <a:cubicBezTo>
                  <a:pt x="18440" y="1"/>
                  <a:pt x="23758" y="5482"/>
                  <a:pt x="23758"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7"/>
          <p:cNvSpPr/>
          <p:nvPr/>
        </p:nvSpPr>
        <p:spPr>
          <a:xfrm>
            <a:off x="2379717" y="4524052"/>
            <a:ext cx="301748" cy="157841"/>
          </a:xfrm>
          <a:custGeom>
            <a:rect b="b" l="l" r="r" t="t"/>
            <a:pathLst>
              <a:path extrusionOk="0" h="5018" w="9593">
                <a:moveTo>
                  <a:pt x="7990" y="5017"/>
                </a:moveTo>
                <a:lnTo>
                  <a:pt x="1603" y="5017"/>
                </a:lnTo>
                <a:cubicBezTo>
                  <a:pt x="721" y="5017"/>
                  <a:pt x="1" y="4320"/>
                  <a:pt x="1" y="3438"/>
                </a:cubicBezTo>
                <a:lnTo>
                  <a:pt x="1" y="1603"/>
                </a:lnTo>
                <a:cubicBezTo>
                  <a:pt x="1" y="721"/>
                  <a:pt x="698" y="1"/>
                  <a:pt x="1603" y="1"/>
                </a:cubicBezTo>
                <a:lnTo>
                  <a:pt x="7990" y="1"/>
                </a:lnTo>
                <a:cubicBezTo>
                  <a:pt x="8849" y="1"/>
                  <a:pt x="9592" y="697"/>
                  <a:pt x="9592" y="1603"/>
                </a:cubicBezTo>
                <a:lnTo>
                  <a:pt x="9592" y="3438"/>
                </a:lnTo>
                <a:cubicBezTo>
                  <a:pt x="9546" y="4320"/>
                  <a:pt x="8849" y="5017"/>
                  <a:pt x="7990"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7"/>
          <p:cNvSpPr/>
          <p:nvPr/>
        </p:nvSpPr>
        <p:spPr>
          <a:xfrm>
            <a:off x="2973622" y="4623419"/>
            <a:ext cx="37306" cy="72346"/>
          </a:xfrm>
          <a:custGeom>
            <a:rect b="b" l="l" r="r" t="t"/>
            <a:pathLst>
              <a:path extrusionOk="0" h="2300" w="1186">
                <a:moveTo>
                  <a:pt x="419" y="0"/>
                </a:moveTo>
                <a:cubicBezTo>
                  <a:pt x="326" y="0"/>
                  <a:pt x="256" y="93"/>
                  <a:pt x="256" y="186"/>
                </a:cubicBezTo>
                <a:lnTo>
                  <a:pt x="1" y="2137"/>
                </a:lnTo>
                <a:cubicBezTo>
                  <a:pt x="1" y="2206"/>
                  <a:pt x="71" y="2299"/>
                  <a:pt x="163" y="2299"/>
                </a:cubicBezTo>
                <a:lnTo>
                  <a:pt x="976" y="2299"/>
                </a:lnTo>
                <a:cubicBezTo>
                  <a:pt x="1069" y="2299"/>
                  <a:pt x="1162" y="2206"/>
                  <a:pt x="1185" y="2137"/>
                </a:cubicBezTo>
                <a:lnTo>
                  <a:pt x="930" y="186"/>
                </a:lnTo>
                <a:cubicBezTo>
                  <a:pt x="930" y="93"/>
                  <a:pt x="837" y="0"/>
                  <a:pt x="744"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7"/>
          <p:cNvSpPr/>
          <p:nvPr/>
        </p:nvSpPr>
        <p:spPr>
          <a:xfrm>
            <a:off x="2686531" y="4286630"/>
            <a:ext cx="138842" cy="113269"/>
          </a:xfrm>
          <a:custGeom>
            <a:rect b="b" l="l" r="r" t="t"/>
            <a:pathLst>
              <a:path extrusionOk="0" h="3601" w="4414">
                <a:moveTo>
                  <a:pt x="2207" y="1"/>
                </a:moveTo>
                <a:cubicBezTo>
                  <a:pt x="999" y="1"/>
                  <a:pt x="1" y="814"/>
                  <a:pt x="1" y="1789"/>
                </a:cubicBezTo>
                <a:cubicBezTo>
                  <a:pt x="1" y="2788"/>
                  <a:pt x="999" y="3601"/>
                  <a:pt x="2207" y="3601"/>
                </a:cubicBezTo>
                <a:cubicBezTo>
                  <a:pt x="3415" y="3601"/>
                  <a:pt x="4413" y="2788"/>
                  <a:pt x="4413" y="1789"/>
                </a:cubicBezTo>
                <a:cubicBezTo>
                  <a:pt x="4413" y="814"/>
                  <a:pt x="3415"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7"/>
          <p:cNvSpPr/>
          <p:nvPr/>
        </p:nvSpPr>
        <p:spPr>
          <a:xfrm rot="-186152">
            <a:off x="3152965" y="4286631"/>
            <a:ext cx="101572" cy="113273"/>
          </a:xfrm>
          <a:custGeom>
            <a:rect b="b" l="l" r="r" t="t"/>
            <a:pathLst>
              <a:path extrusionOk="0" h="3601" w="3229">
                <a:moveTo>
                  <a:pt x="2207" y="1"/>
                </a:moveTo>
                <a:cubicBezTo>
                  <a:pt x="999" y="1"/>
                  <a:pt x="0" y="814"/>
                  <a:pt x="0" y="1812"/>
                </a:cubicBezTo>
                <a:cubicBezTo>
                  <a:pt x="0" y="2788"/>
                  <a:pt x="976" y="3601"/>
                  <a:pt x="2207" y="3601"/>
                </a:cubicBezTo>
                <a:lnTo>
                  <a:pt x="2346" y="3601"/>
                </a:lnTo>
                <a:cubicBezTo>
                  <a:pt x="2810" y="2532"/>
                  <a:pt x="3112" y="1394"/>
                  <a:pt x="3228" y="210"/>
                </a:cubicBezTo>
                <a:cubicBezTo>
                  <a:pt x="2903" y="71"/>
                  <a:pt x="257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7"/>
          <p:cNvSpPr/>
          <p:nvPr/>
        </p:nvSpPr>
        <p:spPr>
          <a:xfrm>
            <a:off x="2887435" y="4235515"/>
            <a:ext cx="67974" cy="67219"/>
          </a:xfrm>
          <a:custGeom>
            <a:rect b="b" l="l" r="r" t="t"/>
            <a:pathLst>
              <a:path extrusionOk="0" h="2137" w="2161">
                <a:moveTo>
                  <a:pt x="1069" y="0"/>
                </a:moveTo>
                <a:cubicBezTo>
                  <a:pt x="488" y="0"/>
                  <a:pt x="0" y="488"/>
                  <a:pt x="0" y="1068"/>
                </a:cubicBezTo>
                <a:cubicBezTo>
                  <a:pt x="0" y="1672"/>
                  <a:pt x="488" y="2137"/>
                  <a:pt x="1069" y="2137"/>
                </a:cubicBezTo>
                <a:cubicBezTo>
                  <a:pt x="1673" y="2137"/>
                  <a:pt x="2160" y="1672"/>
                  <a:pt x="2160" y="1068"/>
                </a:cubicBezTo>
                <a:cubicBezTo>
                  <a:pt x="2160" y="488"/>
                  <a:pt x="1673"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7"/>
          <p:cNvSpPr/>
          <p:nvPr/>
        </p:nvSpPr>
        <p:spPr>
          <a:xfrm>
            <a:off x="3062011" y="4235515"/>
            <a:ext cx="67251" cy="67219"/>
          </a:xfrm>
          <a:custGeom>
            <a:rect b="b" l="l" r="r" t="t"/>
            <a:pathLst>
              <a:path extrusionOk="0" h="2137" w="2138">
                <a:moveTo>
                  <a:pt x="1069" y="0"/>
                </a:moveTo>
                <a:cubicBezTo>
                  <a:pt x="465" y="0"/>
                  <a:pt x="1" y="488"/>
                  <a:pt x="1" y="1068"/>
                </a:cubicBezTo>
                <a:cubicBezTo>
                  <a:pt x="1" y="1672"/>
                  <a:pt x="465" y="2137"/>
                  <a:pt x="1069" y="2137"/>
                </a:cubicBezTo>
                <a:cubicBezTo>
                  <a:pt x="1673" y="2137"/>
                  <a:pt x="2138" y="1672"/>
                  <a:pt x="2138" y="1068"/>
                </a:cubicBezTo>
                <a:cubicBezTo>
                  <a:pt x="2138" y="488"/>
                  <a:pt x="1673"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7"/>
          <p:cNvSpPr/>
          <p:nvPr/>
        </p:nvSpPr>
        <p:spPr>
          <a:xfrm>
            <a:off x="2854564" y="4172668"/>
            <a:ext cx="133715" cy="21956"/>
          </a:xfrm>
          <a:custGeom>
            <a:rect b="b" l="l" r="r" t="t"/>
            <a:pathLst>
              <a:path extrusionOk="0" h="698" w="4251">
                <a:moveTo>
                  <a:pt x="349" y="1"/>
                </a:moveTo>
                <a:cubicBezTo>
                  <a:pt x="140" y="1"/>
                  <a:pt x="0" y="140"/>
                  <a:pt x="0" y="349"/>
                </a:cubicBezTo>
                <a:cubicBezTo>
                  <a:pt x="0" y="558"/>
                  <a:pt x="140" y="698"/>
                  <a:pt x="349" y="698"/>
                </a:cubicBezTo>
                <a:lnTo>
                  <a:pt x="3902" y="698"/>
                </a:lnTo>
                <a:cubicBezTo>
                  <a:pt x="4088" y="698"/>
                  <a:pt x="4250" y="558"/>
                  <a:pt x="4250" y="349"/>
                </a:cubicBezTo>
                <a:cubicBezTo>
                  <a:pt x="4250" y="140"/>
                  <a:pt x="4088"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7"/>
          <p:cNvSpPr/>
          <p:nvPr/>
        </p:nvSpPr>
        <p:spPr>
          <a:xfrm>
            <a:off x="3029141" y="4172668"/>
            <a:ext cx="132992" cy="21956"/>
          </a:xfrm>
          <a:custGeom>
            <a:rect b="b" l="l" r="r" t="t"/>
            <a:pathLst>
              <a:path extrusionOk="0" h="698" w="4228">
                <a:moveTo>
                  <a:pt x="349" y="1"/>
                </a:moveTo>
                <a:cubicBezTo>
                  <a:pt x="140" y="1"/>
                  <a:pt x="1" y="140"/>
                  <a:pt x="1" y="349"/>
                </a:cubicBezTo>
                <a:cubicBezTo>
                  <a:pt x="1" y="558"/>
                  <a:pt x="140" y="698"/>
                  <a:pt x="349" y="698"/>
                </a:cubicBezTo>
                <a:lnTo>
                  <a:pt x="3879" y="698"/>
                </a:lnTo>
                <a:cubicBezTo>
                  <a:pt x="4065" y="698"/>
                  <a:pt x="4228" y="558"/>
                  <a:pt x="4228" y="349"/>
                </a:cubicBezTo>
                <a:cubicBezTo>
                  <a:pt x="4228"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7"/>
          <p:cNvSpPr/>
          <p:nvPr/>
        </p:nvSpPr>
        <p:spPr>
          <a:xfrm>
            <a:off x="2988249" y="4334127"/>
            <a:ext cx="50422" cy="21956"/>
          </a:xfrm>
          <a:custGeom>
            <a:rect b="b" l="l" r="r" t="t"/>
            <a:pathLst>
              <a:path extrusionOk="0" h="698" w="1603">
                <a:moveTo>
                  <a:pt x="349" y="0"/>
                </a:moveTo>
                <a:cubicBezTo>
                  <a:pt x="140" y="0"/>
                  <a:pt x="0" y="140"/>
                  <a:pt x="0" y="349"/>
                </a:cubicBezTo>
                <a:cubicBezTo>
                  <a:pt x="0" y="558"/>
                  <a:pt x="140" y="697"/>
                  <a:pt x="349" y="697"/>
                </a:cubicBezTo>
                <a:lnTo>
                  <a:pt x="1278" y="697"/>
                </a:lnTo>
                <a:cubicBezTo>
                  <a:pt x="1463" y="697"/>
                  <a:pt x="1603" y="558"/>
                  <a:pt x="1603" y="349"/>
                </a:cubicBezTo>
                <a:cubicBezTo>
                  <a:pt x="1603" y="140"/>
                  <a:pt x="1463"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7"/>
          <p:cNvSpPr/>
          <p:nvPr/>
        </p:nvSpPr>
        <p:spPr>
          <a:xfrm>
            <a:off x="2498083" y="3898726"/>
            <a:ext cx="31" cy="208232"/>
          </a:xfrm>
          <a:custGeom>
            <a:rect b="b" l="l" r="r" t="t"/>
            <a:pathLst>
              <a:path extrusionOk="0" fill="none" h="6620" w="1">
                <a:moveTo>
                  <a:pt x="0" y="1"/>
                </a:moveTo>
                <a:lnTo>
                  <a:pt x="0"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7"/>
          <p:cNvSpPr/>
          <p:nvPr/>
        </p:nvSpPr>
        <p:spPr>
          <a:xfrm>
            <a:off x="2554325" y="3898726"/>
            <a:ext cx="31" cy="276898"/>
          </a:xfrm>
          <a:custGeom>
            <a:rect b="b" l="l" r="r" t="t"/>
            <a:pathLst>
              <a:path extrusionOk="0" fill="none" h="8803" w="1">
                <a:moveTo>
                  <a:pt x="0" y="1"/>
                </a:moveTo>
                <a:lnTo>
                  <a:pt x="0"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7"/>
          <p:cNvSpPr/>
          <p:nvPr/>
        </p:nvSpPr>
        <p:spPr>
          <a:xfrm>
            <a:off x="2609843" y="3898726"/>
            <a:ext cx="31" cy="390860"/>
          </a:xfrm>
          <a:custGeom>
            <a:rect b="b" l="l" r="r" t="t"/>
            <a:pathLst>
              <a:path extrusionOk="0" fill="none" h="12426" w="1">
                <a:moveTo>
                  <a:pt x="0" y="1"/>
                </a:moveTo>
                <a:lnTo>
                  <a:pt x="0"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7"/>
          <p:cNvSpPr/>
          <p:nvPr/>
        </p:nvSpPr>
        <p:spPr>
          <a:xfrm>
            <a:off x="2665362" y="3898726"/>
            <a:ext cx="31" cy="208232"/>
          </a:xfrm>
          <a:custGeom>
            <a:rect b="b" l="l" r="r" t="t"/>
            <a:pathLst>
              <a:path extrusionOk="0" fill="none" h="6620" w="1">
                <a:moveTo>
                  <a:pt x="0" y="1"/>
                </a:moveTo>
                <a:lnTo>
                  <a:pt x="0"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7"/>
          <p:cNvSpPr/>
          <p:nvPr/>
        </p:nvSpPr>
        <p:spPr>
          <a:xfrm>
            <a:off x="2270159" y="4308554"/>
            <a:ext cx="146863" cy="192159"/>
          </a:xfrm>
          <a:custGeom>
            <a:rect b="b" l="l" r="r" t="t"/>
            <a:pathLst>
              <a:path extrusionOk="0" h="6109" w="4669">
                <a:moveTo>
                  <a:pt x="999" y="93"/>
                </a:moveTo>
                <a:cubicBezTo>
                  <a:pt x="0" y="604"/>
                  <a:pt x="1278" y="3670"/>
                  <a:pt x="2996" y="5203"/>
                </a:cubicBezTo>
                <a:cubicBezTo>
                  <a:pt x="3391" y="5551"/>
                  <a:pt x="3832" y="5830"/>
                  <a:pt x="4297" y="6062"/>
                </a:cubicBezTo>
                <a:cubicBezTo>
                  <a:pt x="4390" y="6108"/>
                  <a:pt x="4436" y="6108"/>
                  <a:pt x="4506" y="6062"/>
                </a:cubicBezTo>
                <a:cubicBezTo>
                  <a:pt x="4622" y="6016"/>
                  <a:pt x="4668" y="5830"/>
                  <a:pt x="4552" y="5690"/>
                </a:cubicBezTo>
                <a:cubicBezTo>
                  <a:pt x="3925" y="4901"/>
                  <a:pt x="3391" y="4065"/>
                  <a:pt x="2996" y="3159"/>
                </a:cubicBezTo>
                <a:cubicBezTo>
                  <a:pt x="2346" y="1649"/>
                  <a:pt x="2137" y="117"/>
                  <a:pt x="1533" y="1"/>
                </a:cubicBezTo>
                <a:cubicBezTo>
                  <a:pt x="1347" y="1"/>
                  <a:pt x="1138" y="1"/>
                  <a:pt x="999" y="9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7"/>
          <p:cNvSpPr/>
          <p:nvPr/>
        </p:nvSpPr>
        <p:spPr>
          <a:xfrm>
            <a:off x="2328603" y="3996614"/>
            <a:ext cx="68698" cy="92100"/>
          </a:xfrm>
          <a:custGeom>
            <a:rect b="b" l="l" r="r" t="t"/>
            <a:pathLst>
              <a:path extrusionOk="0" h="2928" w="2184">
                <a:moveTo>
                  <a:pt x="1951" y="373"/>
                </a:moveTo>
                <a:cubicBezTo>
                  <a:pt x="1765" y="117"/>
                  <a:pt x="1533" y="1"/>
                  <a:pt x="1301" y="1"/>
                </a:cubicBezTo>
                <a:cubicBezTo>
                  <a:pt x="1231" y="1"/>
                  <a:pt x="1138" y="1"/>
                  <a:pt x="1068" y="24"/>
                </a:cubicBezTo>
                <a:cubicBezTo>
                  <a:pt x="488" y="233"/>
                  <a:pt x="0" y="1092"/>
                  <a:pt x="23" y="1929"/>
                </a:cubicBezTo>
                <a:cubicBezTo>
                  <a:pt x="23" y="2207"/>
                  <a:pt x="116" y="2463"/>
                  <a:pt x="209" y="2695"/>
                </a:cubicBezTo>
                <a:cubicBezTo>
                  <a:pt x="302" y="2834"/>
                  <a:pt x="441" y="2927"/>
                  <a:pt x="581" y="2927"/>
                </a:cubicBezTo>
                <a:lnTo>
                  <a:pt x="604" y="2927"/>
                </a:lnTo>
                <a:cubicBezTo>
                  <a:pt x="767" y="2927"/>
                  <a:pt x="836" y="2811"/>
                  <a:pt x="883" y="2695"/>
                </a:cubicBezTo>
                <a:cubicBezTo>
                  <a:pt x="929" y="2347"/>
                  <a:pt x="1045" y="2021"/>
                  <a:pt x="1254" y="1743"/>
                </a:cubicBezTo>
                <a:cubicBezTo>
                  <a:pt x="1370" y="1580"/>
                  <a:pt x="1486" y="1441"/>
                  <a:pt x="1626" y="1301"/>
                </a:cubicBezTo>
                <a:cubicBezTo>
                  <a:pt x="1881" y="1000"/>
                  <a:pt x="2183" y="698"/>
                  <a:pt x="1951" y="37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7"/>
          <p:cNvSpPr/>
          <p:nvPr/>
        </p:nvSpPr>
        <p:spPr>
          <a:xfrm>
            <a:off x="2385568" y="4026591"/>
            <a:ext cx="48252" cy="62124"/>
          </a:xfrm>
          <a:custGeom>
            <a:rect b="b" l="l" r="r" t="t"/>
            <a:pathLst>
              <a:path extrusionOk="0" h="1975" w="1534">
                <a:moveTo>
                  <a:pt x="1348" y="256"/>
                </a:moveTo>
                <a:cubicBezTo>
                  <a:pt x="1278" y="93"/>
                  <a:pt x="1092" y="0"/>
                  <a:pt x="883" y="0"/>
                </a:cubicBezTo>
                <a:cubicBezTo>
                  <a:pt x="837" y="0"/>
                  <a:pt x="767" y="0"/>
                  <a:pt x="721" y="23"/>
                </a:cubicBezTo>
                <a:cubicBezTo>
                  <a:pt x="349" y="163"/>
                  <a:pt x="1" y="743"/>
                  <a:pt x="24" y="1277"/>
                </a:cubicBezTo>
                <a:cubicBezTo>
                  <a:pt x="24" y="1440"/>
                  <a:pt x="47" y="1626"/>
                  <a:pt x="117" y="1765"/>
                </a:cubicBezTo>
                <a:cubicBezTo>
                  <a:pt x="163" y="1881"/>
                  <a:pt x="279" y="1974"/>
                  <a:pt x="419" y="1974"/>
                </a:cubicBezTo>
                <a:lnTo>
                  <a:pt x="465" y="1974"/>
                </a:lnTo>
                <a:cubicBezTo>
                  <a:pt x="581" y="1974"/>
                  <a:pt x="697" y="1881"/>
                  <a:pt x="721" y="1742"/>
                </a:cubicBezTo>
                <a:cubicBezTo>
                  <a:pt x="744" y="1533"/>
                  <a:pt x="813" y="1370"/>
                  <a:pt x="930" y="1185"/>
                </a:cubicBezTo>
                <a:cubicBezTo>
                  <a:pt x="999" y="1092"/>
                  <a:pt x="1069" y="1022"/>
                  <a:pt x="1162" y="929"/>
                </a:cubicBezTo>
                <a:cubicBezTo>
                  <a:pt x="1301" y="743"/>
                  <a:pt x="1533" y="511"/>
                  <a:pt x="1348" y="256"/>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7"/>
          <p:cNvSpPr/>
          <p:nvPr/>
        </p:nvSpPr>
        <p:spPr>
          <a:xfrm>
            <a:off x="6019887" y="4838917"/>
            <a:ext cx="859854" cy="155608"/>
          </a:xfrm>
          <a:custGeom>
            <a:rect b="b" l="l" r="r" t="t"/>
            <a:pathLst>
              <a:path extrusionOk="0" h="4947" w="27336">
                <a:moveTo>
                  <a:pt x="13679" y="4947"/>
                </a:moveTo>
                <a:lnTo>
                  <a:pt x="13679" y="4947"/>
                </a:lnTo>
                <a:cubicBezTo>
                  <a:pt x="6132" y="4947"/>
                  <a:pt x="1" y="3832"/>
                  <a:pt x="1" y="2485"/>
                </a:cubicBezTo>
                <a:lnTo>
                  <a:pt x="1" y="2485"/>
                </a:lnTo>
                <a:cubicBezTo>
                  <a:pt x="1" y="1115"/>
                  <a:pt x="6132" y="0"/>
                  <a:pt x="13679" y="0"/>
                </a:cubicBezTo>
                <a:lnTo>
                  <a:pt x="13679" y="0"/>
                </a:lnTo>
                <a:cubicBezTo>
                  <a:pt x="21227" y="0"/>
                  <a:pt x="27335" y="1115"/>
                  <a:pt x="27335" y="2485"/>
                </a:cubicBezTo>
                <a:cubicBezTo>
                  <a:pt x="27335" y="3832"/>
                  <a:pt x="21227" y="4947"/>
                  <a:pt x="13679" y="4947"/>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7"/>
          <p:cNvSpPr/>
          <p:nvPr/>
        </p:nvSpPr>
        <p:spPr>
          <a:xfrm>
            <a:off x="6048385" y="4665034"/>
            <a:ext cx="347012" cy="279824"/>
          </a:xfrm>
          <a:custGeom>
            <a:rect b="b" l="l" r="r" t="t"/>
            <a:pathLst>
              <a:path extrusionOk="0" h="8896" w="11032">
                <a:moveTo>
                  <a:pt x="929" y="512"/>
                </a:moveTo>
                <a:lnTo>
                  <a:pt x="232" y="5040"/>
                </a:lnTo>
                <a:cubicBezTo>
                  <a:pt x="0" y="6434"/>
                  <a:pt x="929" y="7781"/>
                  <a:pt x="2323" y="8036"/>
                </a:cubicBezTo>
                <a:lnTo>
                  <a:pt x="7153" y="8872"/>
                </a:lnTo>
                <a:cubicBezTo>
                  <a:pt x="7316" y="8896"/>
                  <a:pt x="7478" y="8896"/>
                  <a:pt x="7618" y="8896"/>
                </a:cubicBezTo>
                <a:cubicBezTo>
                  <a:pt x="8849" y="8896"/>
                  <a:pt x="9940" y="8036"/>
                  <a:pt x="10149" y="6782"/>
                </a:cubicBezTo>
                <a:lnTo>
                  <a:pt x="10846" y="2254"/>
                </a:lnTo>
                <a:cubicBezTo>
                  <a:pt x="11032" y="1209"/>
                  <a:pt x="5644" y="1"/>
                  <a:pt x="2717" y="1"/>
                </a:cubicBezTo>
                <a:cubicBezTo>
                  <a:pt x="1696" y="1"/>
                  <a:pt x="976" y="140"/>
                  <a:pt x="929" y="51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7"/>
          <p:cNvSpPr/>
          <p:nvPr/>
        </p:nvSpPr>
        <p:spPr>
          <a:xfrm>
            <a:off x="6039610" y="4656289"/>
            <a:ext cx="363840" cy="295866"/>
          </a:xfrm>
          <a:custGeom>
            <a:rect b="b" l="l" r="r" t="t"/>
            <a:pathLst>
              <a:path extrusionOk="0" h="9406" w="11567">
                <a:moveTo>
                  <a:pt x="6039" y="767"/>
                </a:moveTo>
                <a:cubicBezTo>
                  <a:pt x="9151" y="1278"/>
                  <a:pt x="11009" y="2090"/>
                  <a:pt x="10916" y="2462"/>
                </a:cubicBezTo>
                <a:cubicBezTo>
                  <a:pt x="10753" y="3577"/>
                  <a:pt x="10219" y="6967"/>
                  <a:pt x="10219" y="6991"/>
                </a:cubicBezTo>
                <a:cubicBezTo>
                  <a:pt x="10010" y="8129"/>
                  <a:pt x="9011" y="8941"/>
                  <a:pt x="7897" y="8941"/>
                </a:cubicBezTo>
                <a:cubicBezTo>
                  <a:pt x="7757" y="8941"/>
                  <a:pt x="7641" y="8941"/>
                  <a:pt x="7502" y="8918"/>
                </a:cubicBezTo>
                <a:lnTo>
                  <a:pt x="2648" y="8082"/>
                </a:lnTo>
                <a:cubicBezTo>
                  <a:pt x="1371" y="7850"/>
                  <a:pt x="511" y="6619"/>
                  <a:pt x="720" y="5342"/>
                </a:cubicBezTo>
                <a:cubicBezTo>
                  <a:pt x="720" y="5295"/>
                  <a:pt x="1255" y="1928"/>
                  <a:pt x="1417" y="813"/>
                </a:cubicBezTo>
                <a:cubicBezTo>
                  <a:pt x="1464" y="650"/>
                  <a:pt x="1951" y="465"/>
                  <a:pt x="3020" y="465"/>
                </a:cubicBezTo>
                <a:cubicBezTo>
                  <a:pt x="3763" y="465"/>
                  <a:pt x="4738" y="558"/>
                  <a:pt x="6039" y="767"/>
                </a:cubicBezTo>
                <a:close/>
                <a:moveTo>
                  <a:pt x="976" y="743"/>
                </a:moveTo>
                <a:cubicBezTo>
                  <a:pt x="790" y="1858"/>
                  <a:pt x="279" y="5226"/>
                  <a:pt x="279" y="5295"/>
                </a:cubicBezTo>
                <a:cubicBezTo>
                  <a:pt x="1" y="6828"/>
                  <a:pt x="1022" y="8291"/>
                  <a:pt x="2555" y="8547"/>
                </a:cubicBezTo>
                <a:lnTo>
                  <a:pt x="7409" y="9383"/>
                </a:lnTo>
                <a:cubicBezTo>
                  <a:pt x="7595" y="9406"/>
                  <a:pt x="7757" y="9406"/>
                  <a:pt x="7897" y="9406"/>
                </a:cubicBezTo>
                <a:cubicBezTo>
                  <a:pt x="9267" y="9406"/>
                  <a:pt x="10428" y="8431"/>
                  <a:pt x="10660" y="7084"/>
                </a:cubicBezTo>
                <a:cubicBezTo>
                  <a:pt x="10660" y="7060"/>
                  <a:pt x="11194" y="3670"/>
                  <a:pt x="11357" y="2555"/>
                </a:cubicBezTo>
                <a:cubicBezTo>
                  <a:pt x="11566" y="1278"/>
                  <a:pt x="7014" y="465"/>
                  <a:pt x="6108" y="325"/>
                </a:cubicBezTo>
                <a:cubicBezTo>
                  <a:pt x="5342" y="209"/>
                  <a:pt x="4111" y="23"/>
                  <a:pt x="2996" y="23"/>
                </a:cubicBezTo>
                <a:cubicBezTo>
                  <a:pt x="1951" y="0"/>
                  <a:pt x="1046" y="186"/>
                  <a:pt x="976" y="743"/>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7"/>
          <p:cNvSpPr/>
          <p:nvPr/>
        </p:nvSpPr>
        <p:spPr>
          <a:xfrm>
            <a:off x="6447961" y="4651162"/>
            <a:ext cx="379159" cy="306120"/>
          </a:xfrm>
          <a:custGeom>
            <a:rect b="b" l="l" r="r" t="t"/>
            <a:pathLst>
              <a:path extrusionOk="0" h="9732" w="12054">
                <a:moveTo>
                  <a:pt x="419" y="3763"/>
                </a:moveTo>
                <a:cubicBezTo>
                  <a:pt x="814" y="4854"/>
                  <a:pt x="2068" y="8036"/>
                  <a:pt x="2068" y="8036"/>
                </a:cubicBezTo>
                <a:cubicBezTo>
                  <a:pt x="2462" y="9081"/>
                  <a:pt x="3461" y="9731"/>
                  <a:pt x="4506" y="9731"/>
                </a:cubicBezTo>
                <a:cubicBezTo>
                  <a:pt x="4785" y="9731"/>
                  <a:pt x="5087" y="9662"/>
                  <a:pt x="5365" y="9569"/>
                </a:cubicBezTo>
                <a:lnTo>
                  <a:pt x="10010" y="7897"/>
                </a:lnTo>
                <a:cubicBezTo>
                  <a:pt x="11380" y="7409"/>
                  <a:pt x="12054" y="5923"/>
                  <a:pt x="11589" y="4576"/>
                </a:cubicBezTo>
                <a:cubicBezTo>
                  <a:pt x="11589" y="4576"/>
                  <a:pt x="10335" y="1371"/>
                  <a:pt x="9941" y="326"/>
                </a:cubicBezTo>
                <a:cubicBezTo>
                  <a:pt x="9848" y="117"/>
                  <a:pt x="9546" y="1"/>
                  <a:pt x="9081" y="1"/>
                </a:cubicBezTo>
                <a:cubicBezTo>
                  <a:pt x="6643" y="24"/>
                  <a:pt x="1" y="2648"/>
                  <a:pt x="419" y="376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7"/>
          <p:cNvSpPr/>
          <p:nvPr/>
        </p:nvSpPr>
        <p:spPr>
          <a:xfrm>
            <a:off x="6451609" y="4644588"/>
            <a:ext cx="383562" cy="320715"/>
          </a:xfrm>
          <a:custGeom>
            <a:rect b="b" l="l" r="r" t="t"/>
            <a:pathLst>
              <a:path extrusionOk="0" h="10196" w="12194">
                <a:moveTo>
                  <a:pt x="9290" y="488"/>
                </a:moveTo>
                <a:cubicBezTo>
                  <a:pt x="9430" y="535"/>
                  <a:pt x="9546" y="581"/>
                  <a:pt x="9592" y="604"/>
                </a:cubicBezTo>
                <a:cubicBezTo>
                  <a:pt x="9964" y="1696"/>
                  <a:pt x="11218" y="4878"/>
                  <a:pt x="11241" y="4878"/>
                </a:cubicBezTo>
                <a:cubicBezTo>
                  <a:pt x="11682" y="6109"/>
                  <a:pt x="11055" y="7432"/>
                  <a:pt x="9848" y="7897"/>
                </a:cubicBezTo>
                <a:lnTo>
                  <a:pt x="5203" y="9592"/>
                </a:lnTo>
                <a:cubicBezTo>
                  <a:pt x="4948" y="9662"/>
                  <a:pt x="4646" y="9731"/>
                  <a:pt x="4390" y="9731"/>
                </a:cubicBezTo>
                <a:cubicBezTo>
                  <a:pt x="3438" y="9731"/>
                  <a:pt x="2532" y="9104"/>
                  <a:pt x="2184" y="8199"/>
                </a:cubicBezTo>
                <a:cubicBezTo>
                  <a:pt x="2184" y="8152"/>
                  <a:pt x="930" y="4971"/>
                  <a:pt x="535" y="3925"/>
                </a:cubicBezTo>
                <a:cubicBezTo>
                  <a:pt x="489" y="3856"/>
                  <a:pt x="558" y="3786"/>
                  <a:pt x="651" y="3670"/>
                </a:cubicBezTo>
                <a:cubicBezTo>
                  <a:pt x="1627" y="2439"/>
                  <a:pt x="6922" y="488"/>
                  <a:pt x="8942" y="488"/>
                </a:cubicBezTo>
                <a:lnTo>
                  <a:pt x="9035" y="488"/>
                </a:lnTo>
                <a:cubicBezTo>
                  <a:pt x="9128" y="465"/>
                  <a:pt x="9198" y="465"/>
                  <a:pt x="9290" y="488"/>
                </a:cubicBezTo>
                <a:close/>
                <a:moveTo>
                  <a:pt x="256" y="3345"/>
                </a:moveTo>
                <a:cubicBezTo>
                  <a:pt x="47" y="3600"/>
                  <a:pt x="1" y="3833"/>
                  <a:pt x="94" y="4065"/>
                </a:cubicBezTo>
                <a:cubicBezTo>
                  <a:pt x="465" y="5133"/>
                  <a:pt x="1719" y="8338"/>
                  <a:pt x="1743" y="8338"/>
                </a:cubicBezTo>
                <a:cubicBezTo>
                  <a:pt x="2161" y="9430"/>
                  <a:pt x="3229" y="10196"/>
                  <a:pt x="4390" y="10196"/>
                </a:cubicBezTo>
                <a:cubicBezTo>
                  <a:pt x="4715" y="10196"/>
                  <a:pt x="5017" y="10126"/>
                  <a:pt x="5342" y="10010"/>
                </a:cubicBezTo>
                <a:lnTo>
                  <a:pt x="9987" y="8338"/>
                </a:lnTo>
                <a:cubicBezTo>
                  <a:pt x="11473" y="7781"/>
                  <a:pt x="12193" y="6178"/>
                  <a:pt x="11659" y="4738"/>
                </a:cubicBezTo>
                <a:cubicBezTo>
                  <a:pt x="11659" y="4669"/>
                  <a:pt x="10428" y="1510"/>
                  <a:pt x="10010" y="442"/>
                </a:cubicBezTo>
                <a:cubicBezTo>
                  <a:pt x="9917" y="210"/>
                  <a:pt x="9685" y="94"/>
                  <a:pt x="9383" y="24"/>
                </a:cubicBezTo>
                <a:cubicBezTo>
                  <a:pt x="9267" y="1"/>
                  <a:pt x="9105" y="1"/>
                  <a:pt x="8965" y="1"/>
                </a:cubicBezTo>
                <a:cubicBezTo>
                  <a:pt x="6805" y="1"/>
                  <a:pt x="1348" y="2044"/>
                  <a:pt x="256" y="3345"/>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7"/>
          <p:cNvSpPr/>
          <p:nvPr/>
        </p:nvSpPr>
        <p:spPr>
          <a:xfrm>
            <a:off x="5877427" y="3738746"/>
            <a:ext cx="1096521" cy="1096553"/>
          </a:xfrm>
          <a:custGeom>
            <a:rect b="b" l="l" r="r" t="t"/>
            <a:pathLst>
              <a:path extrusionOk="0" h="34861" w="34860">
                <a:moveTo>
                  <a:pt x="1" y="17419"/>
                </a:moveTo>
                <a:cubicBezTo>
                  <a:pt x="1" y="27057"/>
                  <a:pt x="7804" y="34860"/>
                  <a:pt x="17442" y="34860"/>
                </a:cubicBezTo>
                <a:cubicBezTo>
                  <a:pt x="27080" y="34860"/>
                  <a:pt x="34860" y="27057"/>
                  <a:pt x="34860" y="17419"/>
                </a:cubicBezTo>
                <a:cubicBezTo>
                  <a:pt x="34860" y="7804"/>
                  <a:pt x="27057" y="1"/>
                  <a:pt x="17442" y="1"/>
                </a:cubicBezTo>
                <a:cubicBezTo>
                  <a:pt x="7827" y="1"/>
                  <a:pt x="1" y="7781"/>
                  <a:pt x="1" y="1741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7"/>
          <p:cNvSpPr/>
          <p:nvPr/>
        </p:nvSpPr>
        <p:spPr>
          <a:xfrm>
            <a:off x="6454535" y="3789892"/>
            <a:ext cx="520171" cy="1001559"/>
          </a:xfrm>
          <a:custGeom>
            <a:rect b="b" l="l" r="r" t="t"/>
            <a:pathLst>
              <a:path extrusionOk="0" h="31841" w="16537">
                <a:moveTo>
                  <a:pt x="6527" y="1"/>
                </a:moveTo>
                <a:cubicBezTo>
                  <a:pt x="2486" y="3368"/>
                  <a:pt x="1" y="9151"/>
                  <a:pt x="1" y="15863"/>
                </a:cubicBezTo>
                <a:cubicBezTo>
                  <a:pt x="1" y="22388"/>
                  <a:pt x="2253" y="28450"/>
                  <a:pt x="5946" y="31841"/>
                </a:cubicBezTo>
                <a:cubicBezTo>
                  <a:pt x="12147" y="29216"/>
                  <a:pt x="16536" y="22992"/>
                  <a:pt x="16536" y="15793"/>
                </a:cubicBezTo>
                <a:cubicBezTo>
                  <a:pt x="16536" y="8802"/>
                  <a:pt x="12449" y="2787"/>
                  <a:pt x="6527"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7"/>
          <p:cNvSpPr/>
          <p:nvPr/>
        </p:nvSpPr>
        <p:spPr>
          <a:xfrm>
            <a:off x="5870129" y="3730725"/>
            <a:ext cx="1154965" cy="1111871"/>
          </a:xfrm>
          <a:custGeom>
            <a:rect b="b" l="l" r="r" t="t"/>
            <a:pathLst>
              <a:path extrusionOk="0" h="35348" w="36718">
                <a:moveTo>
                  <a:pt x="33582" y="11078"/>
                </a:moveTo>
                <a:cubicBezTo>
                  <a:pt x="36253" y="17511"/>
                  <a:pt x="34767" y="24897"/>
                  <a:pt x="29867" y="29843"/>
                </a:cubicBezTo>
                <a:cubicBezTo>
                  <a:pt x="26592" y="33118"/>
                  <a:pt x="22179" y="34883"/>
                  <a:pt x="17697" y="34883"/>
                </a:cubicBezTo>
                <a:cubicBezTo>
                  <a:pt x="15491" y="34883"/>
                  <a:pt x="13261" y="34465"/>
                  <a:pt x="11125" y="33582"/>
                </a:cubicBezTo>
                <a:cubicBezTo>
                  <a:pt x="4692" y="30912"/>
                  <a:pt x="488" y="24641"/>
                  <a:pt x="488" y="17697"/>
                </a:cubicBezTo>
                <a:cubicBezTo>
                  <a:pt x="488" y="8175"/>
                  <a:pt x="8175" y="488"/>
                  <a:pt x="17697" y="488"/>
                </a:cubicBezTo>
                <a:cubicBezTo>
                  <a:pt x="24641" y="465"/>
                  <a:pt x="30912" y="4668"/>
                  <a:pt x="33582" y="11078"/>
                </a:cubicBezTo>
                <a:close/>
                <a:moveTo>
                  <a:pt x="10916" y="1371"/>
                </a:moveTo>
                <a:cubicBezTo>
                  <a:pt x="4320" y="4088"/>
                  <a:pt x="1" y="10544"/>
                  <a:pt x="1" y="17697"/>
                </a:cubicBezTo>
                <a:cubicBezTo>
                  <a:pt x="1" y="27451"/>
                  <a:pt x="7920" y="35347"/>
                  <a:pt x="17674" y="35347"/>
                </a:cubicBezTo>
                <a:cubicBezTo>
                  <a:pt x="24827" y="35347"/>
                  <a:pt x="31260" y="31051"/>
                  <a:pt x="34000" y="24432"/>
                </a:cubicBezTo>
                <a:cubicBezTo>
                  <a:pt x="36718" y="17860"/>
                  <a:pt x="35208" y="10242"/>
                  <a:pt x="30145" y="5156"/>
                </a:cubicBezTo>
                <a:cubicBezTo>
                  <a:pt x="26755" y="1789"/>
                  <a:pt x="22249" y="0"/>
                  <a:pt x="17651" y="0"/>
                </a:cubicBezTo>
                <a:cubicBezTo>
                  <a:pt x="15375" y="0"/>
                  <a:pt x="13099" y="442"/>
                  <a:pt x="10916" y="137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7"/>
          <p:cNvSpPr/>
          <p:nvPr/>
        </p:nvSpPr>
        <p:spPr>
          <a:xfrm>
            <a:off x="6152848" y="4615366"/>
            <a:ext cx="242550" cy="225753"/>
          </a:xfrm>
          <a:custGeom>
            <a:rect b="b" l="l" r="r" t="t"/>
            <a:pathLst>
              <a:path extrusionOk="0" h="7177" w="7711">
                <a:moveTo>
                  <a:pt x="0" y="1"/>
                </a:moveTo>
                <a:lnTo>
                  <a:pt x="0" y="1"/>
                </a:lnTo>
                <a:cubicBezTo>
                  <a:pt x="952" y="1835"/>
                  <a:pt x="2160" y="3438"/>
                  <a:pt x="3554" y="4599"/>
                </a:cubicBezTo>
                <a:cubicBezTo>
                  <a:pt x="4761" y="5644"/>
                  <a:pt x="6108" y="6480"/>
                  <a:pt x="7525" y="7177"/>
                </a:cubicBezTo>
                <a:lnTo>
                  <a:pt x="7711" y="6759"/>
                </a:lnTo>
                <a:cubicBezTo>
                  <a:pt x="6317" y="6132"/>
                  <a:pt x="5040" y="5249"/>
                  <a:pt x="3832" y="4274"/>
                </a:cubicBezTo>
                <a:cubicBezTo>
                  <a:pt x="2625" y="3229"/>
                  <a:pt x="1556" y="1859"/>
                  <a:pt x="674" y="256"/>
                </a:cubicBezTo>
                <a:cubicBezTo>
                  <a:pt x="442" y="186"/>
                  <a:pt x="233" y="94"/>
                  <a:pt x="0"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7"/>
          <p:cNvSpPr/>
          <p:nvPr/>
        </p:nvSpPr>
        <p:spPr>
          <a:xfrm>
            <a:off x="6183517" y="3755574"/>
            <a:ext cx="781688" cy="1069470"/>
          </a:xfrm>
          <a:custGeom>
            <a:rect b="b" l="l" r="r" t="t"/>
            <a:pathLst>
              <a:path extrusionOk="0" h="34000" w="24851">
                <a:moveTo>
                  <a:pt x="12007" y="0"/>
                </a:moveTo>
                <a:cubicBezTo>
                  <a:pt x="4994" y="2671"/>
                  <a:pt x="1" y="9452"/>
                  <a:pt x="1" y="17418"/>
                </a:cubicBezTo>
                <a:cubicBezTo>
                  <a:pt x="1" y="24664"/>
                  <a:pt x="4135" y="30958"/>
                  <a:pt x="10219" y="34000"/>
                </a:cubicBezTo>
                <a:cubicBezTo>
                  <a:pt x="18510" y="32676"/>
                  <a:pt x="24850" y="25477"/>
                  <a:pt x="24850" y="16791"/>
                </a:cubicBezTo>
                <a:cubicBezTo>
                  <a:pt x="24850" y="8779"/>
                  <a:pt x="19416" y="2021"/>
                  <a:pt x="12007"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7"/>
          <p:cNvSpPr/>
          <p:nvPr/>
        </p:nvSpPr>
        <p:spPr>
          <a:xfrm>
            <a:off x="6316478" y="4695010"/>
            <a:ext cx="31" cy="31"/>
          </a:xfrm>
          <a:custGeom>
            <a:rect b="b" l="l" r="r" t="t"/>
            <a:pathLst>
              <a:path extrusionOk="0" h="1" w="1">
                <a:moveTo>
                  <a:pt x="0" y="0"/>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7"/>
          <p:cNvSpPr/>
          <p:nvPr/>
        </p:nvSpPr>
        <p:spPr>
          <a:xfrm>
            <a:off x="6655439" y="4453939"/>
            <a:ext cx="146863" cy="192882"/>
          </a:xfrm>
          <a:custGeom>
            <a:rect b="b" l="l" r="r" t="t"/>
            <a:pathLst>
              <a:path extrusionOk="0" h="6132" w="4669">
                <a:moveTo>
                  <a:pt x="3136" y="23"/>
                </a:moveTo>
                <a:cubicBezTo>
                  <a:pt x="2532" y="140"/>
                  <a:pt x="2323" y="1649"/>
                  <a:pt x="1672" y="3182"/>
                </a:cubicBezTo>
                <a:cubicBezTo>
                  <a:pt x="1278" y="4088"/>
                  <a:pt x="720" y="4924"/>
                  <a:pt x="116" y="5713"/>
                </a:cubicBezTo>
                <a:cubicBezTo>
                  <a:pt x="0" y="5829"/>
                  <a:pt x="47" y="6015"/>
                  <a:pt x="163" y="6085"/>
                </a:cubicBezTo>
                <a:cubicBezTo>
                  <a:pt x="233" y="6131"/>
                  <a:pt x="325" y="6131"/>
                  <a:pt x="372" y="6085"/>
                </a:cubicBezTo>
                <a:cubicBezTo>
                  <a:pt x="860" y="5853"/>
                  <a:pt x="1301" y="5574"/>
                  <a:pt x="1672" y="5226"/>
                </a:cubicBezTo>
                <a:cubicBezTo>
                  <a:pt x="3368" y="3693"/>
                  <a:pt x="4668" y="627"/>
                  <a:pt x="3693" y="116"/>
                </a:cubicBezTo>
                <a:cubicBezTo>
                  <a:pt x="3577" y="23"/>
                  <a:pt x="3368" y="0"/>
                  <a:pt x="3136" y="23"/>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7"/>
          <p:cNvSpPr/>
          <p:nvPr/>
        </p:nvSpPr>
        <p:spPr>
          <a:xfrm>
            <a:off x="5908850" y="3878281"/>
            <a:ext cx="747339" cy="770710"/>
          </a:xfrm>
          <a:custGeom>
            <a:rect b="b" l="l" r="r" t="t"/>
            <a:pathLst>
              <a:path extrusionOk="0" h="24502" w="23759">
                <a:moveTo>
                  <a:pt x="23759" y="12263"/>
                </a:moveTo>
                <a:cubicBezTo>
                  <a:pt x="23759" y="19021"/>
                  <a:pt x="18440" y="24502"/>
                  <a:pt x="11891" y="24502"/>
                </a:cubicBezTo>
                <a:cubicBezTo>
                  <a:pt x="5319" y="24502"/>
                  <a:pt x="0" y="19021"/>
                  <a:pt x="0" y="12263"/>
                </a:cubicBezTo>
                <a:cubicBezTo>
                  <a:pt x="0" y="5482"/>
                  <a:pt x="5319" y="1"/>
                  <a:pt x="11891" y="1"/>
                </a:cubicBezTo>
                <a:cubicBezTo>
                  <a:pt x="18440" y="1"/>
                  <a:pt x="23759" y="5482"/>
                  <a:pt x="23759"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7"/>
          <p:cNvSpPr/>
          <p:nvPr/>
        </p:nvSpPr>
        <p:spPr>
          <a:xfrm>
            <a:off x="5833610" y="4524052"/>
            <a:ext cx="300993" cy="157841"/>
          </a:xfrm>
          <a:custGeom>
            <a:rect b="b" l="l" r="r" t="t"/>
            <a:pathLst>
              <a:path extrusionOk="0" h="5018" w="9569">
                <a:moveTo>
                  <a:pt x="1603" y="5017"/>
                </a:moveTo>
                <a:lnTo>
                  <a:pt x="7989" y="5017"/>
                </a:lnTo>
                <a:cubicBezTo>
                  <a:pt x="8849" y="5017"/>
                  <a:pt x="9569" y="4320"/>
                  <a:pt x="9569" y="3438"/>
                </a:cubicBezTo>
                <a:lnTo>
                  <a:pt x="9569" y="1603"/>
                </a:lnTo>
                <a:cubicBezTo>
                  <a:pt x="9569" y="721"/>
                  <a:pt x="8872" y="1"/>
                  <a:pt x="7989" y="1"/>
                </a:cubicBezTo>
                <a:lnTo>
                  <a:pt x="1603" y="1"/>
                </a:lnTo>
                <a:cubicBezTo>
                  <a:pt x="720" y="1"/>
                  <a:pt x="0" y="697"/>
                  <a:pt x="0" y="1603"/>
                </a:cubicBezTo>
                <a:lnTo>
                  <a:pt x="0" y="3438"/>
                </a:lnTo>
                <a:cubicBezTo>
                  <a:pt x="24" y="4320"/>
                  <a:pt x="720" y="5017"/>
                  <a:pt x="1603"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7"/>
          <p:cNvSpPr/>
          <p:nvPr/>
        </p:nvSpPr>
        <p:spPr>
          <a:xfrm>
            <a:off x="6158699" y="4623419"/>
            <a:ext cx="36551" cy="72346"/>
          </a:xfrm>
          <a:custGeom>
            <a:rect b="b" l="l" r="r" t="t"/>
            <a:pathLst>
              <a:path extrusionOk="0" h="2300" w="1162">
                <a:moveTo>
                  <a:pt x="441" y="0"/>
                </a:moveTo>
                <a:cubicBezTo>
                  <a:pt x="348" y="0"/>
                  <a:pt x="256" y="93"/>
                  <a:pt x="256" y="186"/>
                </a:cubicBezTo>
                <a:lnTo>
                  <a:pt x="0" y="2137"/>
                </a:lnTo>
                <a:cubicBezTo>
                  <a:pt x="0" y="2206"/>
                  <a:pt x="93" y="2299"/>
                  <a:pt x="163" y="2299"/>
                </a:cubicBezTo>
                <a:lnTo>
                  <a:pt x="975" y="2299"/>
                </a:lnTo>
                <a:cubicBezTo>
                  <a:pt x="1068" y="2299"/>
                  <a:pt x="1161" y="2206"/>
                  <a:pt x="1161" y="2137"/>
                </a:cubicBezTo>
                <a:lnTo>
                  <a:pt x="906" y="186"/>
                </a:lnTo>
                <a:cubicBezTo>
                  <a:pt x="906" y="93"/>
                  <a:pt x="813" y="0"/>
                  <a:pt x="72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7"/>
          <p:cNvSpPr/>
          <p:nvPr/>
        </p:nvSpPr>
        <p:spPr>
          <a:xfrm>
            <a:off x="6342774" y="4286630"/>
            <a:ext cx="138842" cy="113269"/>
          </a:xfrm>
          <a:custGeom>
            <a:rect b="b" l="l" r="r" t="t"/>
            <a:pathLst>
              <a:path extrusionOk="0" h="3601" w="4414">
                <a:moveTo>
                  <a:pt x="2207" y="1"/>
                </a:moveTo>
                <a:cubicBezTo>
                  <a:pt x="999" y="1"/>
                  <a:pt x="0" y="814"/>
                  <a:pt x="0" y="1789"/>
                </a:cubicBezTo>
                <a:cubicBezTo>
                  <a:pt x="0"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7"/>
          <p:cNvSpPr/>
          <p:nvPr/>
        </p:nvSpPr>
        <p:spPr>
          <a:xfrm>
            <a:off x="6213462" y="4235515"/>
            <a:ext cx="67251" cy="67219"/>
          </a:xfrm>
          <a:custGeom>
            <a:rect b="b" l="l" r="r" t="t"/>
            <a:pathLst>
              <a:path extrusionOk="0" h="2137" w="2138">
                <a:moveTo>
                  <a:pt x="1069" y="0"/>
                </a:moveTo>
                <a:cubicBezTo>
                  <a:pt x="465" y="0"/>
                  <a:pt x="1" y="488"/>
                  <a:pt x="1" y="1068"/>
                </a:cubicBezTo>
                <a:cubicBezTo>
                  <a:pt x="1" y="1672"/>
                  <a:pt x="465" y="2137"/>
                  <a:pt x="1069" y="2137"/>
                </a:cubicBezTo>
                <a:cubicBezTo>
                  <a:pt x="1673" y="2137"/>
                  <a:pt x="2137" y="1672"/>
                  <a:pt x="2137" y="1068"/>
                </a:cubicBezTo>
                <a:cubicBezTo>
                  <a:pt x="2137" y="488"/>
                  <a:pt x="1673"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7"/>
          <p:cNvSpPr/>
          <p:nvPr/>
        </p:nvSpPr>
        <p:spPr>
          <a:xfrm>
            <a:off x="6039610" y="4235515"/>
            <a:ext cx="67974" cy="67219"/>
          </a:xfrm>
          <a:custGeom>
            <a:rect b="b" l="l" r="r" t="t"/>
            <a:pathLst>
              <a:path extrusionOk="0" h="2137" w="2161">
                <a:moveTo>
                  <a:pt x="1092" y="0"/>
                </a:moveTo>
                <a:cubicBezTo>
                  <a:pt x="488" y="0"/>
                  <a:pt x="1" y="488"/>
                  <a:pt x="1" y="1068"/>
                </a:cubicBezTo>
                <a:cubicBezTo>
                  <a:pt x="1" y="1672"/>
                  <a:pt x="488" y="2137"/>
                  <a:pt x="1092" y="2137"/>
                </a:cubicBezTo>
                <a:cubicBezTo>
                  <a:pt x="1673" y="2137"/>
                  <a:pt x="2160" y="1672"/>
                  <a:pt x="2160" y="1068"/>
                </a:cubicBezTo>
                <a:cubicBezTo>
                  <a:pt x="2160" y="488"/>
                  <a:pt x="1673"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7"/>
          <p:cNvSpPr/>
          <p:nvPr/>
        </p:nvSpPr>
        <p:spPr>
          <a:xfrm>
            <a:off x="6180592" y="4172668"/>
            <a:ext cx="132992" cy="21956"/>
          </a:xfrm>
          <a:custGeom>
            <a:rect b="b" l="l" r="r" t="t"/>
            <a:pathLst>
              <a:path extrusionOk="0" h="698" w="4228">
                <a:moveTo>
                  <a:pt x="349" y="1"/>
                </a:moveTo>
                <a:cubicBezTo>
                  <a:pt x="140" y="1"/>
                  <a:pt x="1" y="140"/>
                  <a:pt x="1" y="349"/>
                </a:cubicBezTo>
                <a:cubicBezTo>
                  <a:pt x="1" y="558"/>
                  <a:pt x="140" y="698"/>
                  <a:pt x="349" y="698"/>
                </a:cubicBezTo>
                <a:lnTo>
                  <a:pt x="3879" y="698"/>
                </a:lnTo>
                <a:cubicBezTo>
                  <a:pt x="4088" y="698"/>
                  <a:pt x="4228" y="558"/>
                  <a:pt x="4228" y="349"/>
                </a:cubicBezTo>
                <a:cubicBezTo>
                  <a:pt x="4228"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7"/>
          <p:cNvSpPr/>
          <p:nvPr/>
        </p:nvSpPr>
        <p:spPr>
          <a:xfrm>
            <a:off x="6006015" y="4172668"/>
            <a:ext cx="133715" cy="21956"/>
          </a:xfrm>
          <a:custGeom>
            <a:rect b="b" l="l" r="r" t="t"/>
            <a:pathLst>
              <a:path extrusionOk="0" h="698" w="4251">
                <a:moveTo>
                  <a:pt x="349" y="1"/>
                </a:moveTo>
                <a:cubicBezTo>
                  <a:pt x="140" y="1"/>
                  <a:pt x="0" y="140"/>
                  <a:pt x="0" y="349"/>
                </a:cubicBezTo>
                <a:cubicBezTo>
                  <a:pt x="0" y="558"/>
                  <a:pt x="186" y="698"/>
                  <a:pt x="349" y="698"/>
                </a:cubicBezTo>
                <a:lnTo>
                  <a:pt x="3902" y="698"/>
                </a:lnTo>
                <a:cubicBezTo>
                  <a:pt x="4088" y="698"/>
                  <a:pt x="4250" y="558"/>
                  <a:pt x="4250" y="349"/>
                </a:cubicBezTo>
                <a:cubicBezTo>
                  <a:pt x="4250" y="140"/>
                  <a:pt x="4088"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7"/>
          <p:cNvSpPr/>
          <p:nvPr/>
        </p:nvSpPr>
        <p:spPr>
          <a:xfrm>
            <a:off x="6129477" y="4334127"/>
            <a:ext cx="51146" cy="21956"/>
          </a:xfrm>
          <a:custGeom>
            <a:rect b="b" l="l" r="r" t="t"/>
            <a:pathLst>
              <a:path extrusionOk="0" h="698" w="1626">
                <a:moveTo>
                  <a:pt x="348" y="0"/>
                </a:moveTo>
                <a:cubicBezTo>
                  <a:pt x="139" y="0"/>
                  <a:pt x="0" y="140"/>
                  <a:pt x="0" y="349"/>
                </a:cubicBezTo>
                <a:cubicBezTo>
                  <a:pt x="0" y="558"/>
                  <a:pt x="139" y="697"/>
                  <a:pt x="348" y="697"/>
                </a:cubicBezTo>
                <a:lnTo>
                  <a:pt x="1277" y="697"/>
                </a:lnTo>
                <a:cubicBezTo>
                  <a:pt x="1486" y="697"/>
                  <a:pt x="1626" y="558"/>
                  <a:pt x="1626" y="349"/>
                </a:cubicBezTo>
                <a:cubicBezTo>
                  <a:pt x="1626" y="140"/>
                  <a:pt x="1486" y="0"/>
                  <a:pt x="12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7"/>
          <p:cNvSpPr/>
          <p:nvPr/>
        </p:nvSpPr>
        <p:spPr>
          <a:xfrm>
            <a:off x="6670034" y="3898726"/>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7"/>
          <p:cNvSpPr/>
          <p:nvPr/>
        </p:nvSpPr>
        <p:spPr>
          <a:xfrm>
            <a:off x="6614516" y="3898726"/>
            <a:ext cx="31" cy="276898"/>
          </a:xfrm>
          <a:custGeom>
            <a:rect b="b" l="l" r="r" t="t"/>
            <a:pathLst>
              <a:path extrusionOk="0" fill="none" h="8803" w="1">
                <a:moveTo>
                  <a:pt x="1" y="1"/>
                </a:moveTo>
                <a:lnTo>
                  <a:pt x="1"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7"/>
          <p:cNvSpPr/>
          <p:nvPr/>
        </p:nvSpPr>
        <p:spPr>
          <a:xfrm>
            <a:off x="6558274" y="3898726"/>
            <a:ext cx="31" cy="390860"/>
          </a:xfrm>
          <a:custGeom>
            <a:rect b="b" l="l" r="r" t="t"/>
            <a:pathLst>
              <a:path extrusionOk="0" fill="none" h="12426" w="1">
                <a:moveTo>
                  <a:pt x="1" y="1"/>
                </a:moveTo>
                <a:lnTo>
                  <a:pt x="1"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7"/>
          <p:cNvSpPr/>
          <p:nvPr/>
        </p:nvSpPr>
        <p:spPr>
          <a:xfrm>
            <a:off x="6502755" y="3898726"/>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7"/>
          <p:cNvSpPr/>
          <p:nvPr/>
        </p:nvSpPr>
        <p:spPr>
          <a:xfrm>
            <a:off x="6750402" y="4308554"/>
            <a:ext cx="146863" cy="192882"/>
          </a:xfrm>
          <a:custGeom>
            <a:rect b="b" l="l" r="r" t="t"/>
            <a:pathLst>
              <a:path extrusionOk="0" h="6132" w="4669">
                <a:moveTo>
                  <a:pt x="3136" y="24"/>
                </a:moveTo>
                <a:cubicBezTo>
                  <a:pt x="2532" y="140"/>
                  <a:pt x="2323" y="1649"/>
                  <a:pt x="1673" y="3205"/>
                </a:cubicBezTo>
                <a:cubicBezTo>
                  <a:pt x="1278" y="4088"/>
                  <a:pt x="720" y="4947"/>
                  <a:pt x="117" y="5714"/>
                </a:cubicBezTo>
                <a:cubicBezTo>
                  <a:pt x="0" y="5830"/>
                  <a:pt x="47" y="6016"/>
                  <a:pt x="163" y="6108"/>
                </a:cubicBezTo>
                <a:cubicBezTo>
                  <a:pt x="233" y="6132"/>
                  <a:pt x="326" y="6132"/>
                  <a:pt x="372" y="6108"/>
                </a:cubicBezTo>
                <a:cubicBezTo>
                  <a:pt x="860" y="5853"/>
                  <a:pt x="1301" y="5574"/>
                  <a:pt x="1673" y="5226"/>
                </a:cubicBezTo>
                <a:cubicBezTo>
                  <a:pt x="3368" y="3693"/>
                  <a:pt x="4668" y="628"/>
                  <a:pt x="3693" y="117"/>
                </a:cubicBezTo>
                <a:cubicBezTo>
                  <a:pt x="3577" y="1"/>
                  <a:pt x="3391" y="1"/>
                  <a:pt x="3136" y="24"/>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7"/>
          <p:cNvSpPr/>
          <p:nvPr/>
        </p:nvSpPr>
        <p:spPr>
          <a:xfrm>
            <a:off x="6771571" y="3996614"/>
            <a:ext cx="67974" cy="92100"/>
          </a:xfrm>
          <a:custGeom>
            <a:rect b="b" l="l" r="r" t="t"/>
            <a:pathLst>
              <a:path extrusionOk="0" h="2928" w="2161">
                <a:moveTo>
                  <a:pt x="233" y="373"/>
                </a:moveTo>
                <a:cubicBezTo>
                  <a:pt x="396" y="117"/>
                  <a:pt x="628" y="1"/>
                  <a:pt x="860" y="1"/>
                </a:cubicBezTo>
                <a:cubicBezTo>
                  <a:pt x="953" y="1"/>
                  <a:pt x="1046" y="1"/>
                  <a:pt x="1092" y="24"/>
                </a:cubicBezTo>
                <a:cubicBezTo>
                  <a:pt x="1673" y="233"/>
                  <a:pt x="2161" y="1092"/>
                  <a:pt x="2138" y="1929"/>
                </a:cubicBezTo>
                <a:cubicBezTo>
                  <a:pt x="2138" y="2207"/>
                  <a:pt x="2045" y="2463"/>
                  <a:pt x="1975" y="2695"/>
                </a:cubicBezTo>
                <a:cubicBezTo>
                  <a:pt x="1882" y="2834"/>
                  <a:pt x="1743" y="2927"/>
                  <a:pt x="1580" y="2927"/>
                </a:cubicBezTo>
                <a:lnTo>
                  <a:pt x="1557" y="2927"/>
                </a:lnTo>
                <a:cubicBezTo>
                  <a:pt x="1418" y="2927"/>
                  <a:pt x="1325" y="2811"/>
                  <a:pt x="1301" y="2695"/>
                </a:cubicBezTo>
                <a:cubicBezTo>
                  <a:pt x="1232" y="2347"/>
                  <a:pt x="1116" y="2021"/>
                  <a:pt x="930" y="1743"/>
                </a:cubicBezTo>
                <a:cubicBezTo>
                  <a:pt x="814" y="1580"/>
                  <a:pt x="698" y="1441"/>
                  <a:pt x="535" y="1301"/>
                </a:cubicBezTo>
                <a:cubicBezTo>
                  <a:pt x="280" y="1000"/>
                  <a:pt x="1" y="698"/>
                  <a:pt x="233" y="37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7"/>
          <p:cNvSpPr/>
          <p:nvPr/>
        </p:nvSpPr>
        <p:spPr>
          <a:xfrm>
            <a:off x="6735052" y="4026591"/>
            <a:ext cx="48252" cy="62124"/>
          </a:xfrm>
          <a:custGeom>
            <a:rect b="b" l="l" r="r" t="t"/>
            <a:pathLst>
              <a:path extrusionOk="0" h="1975" w="1534">
                <a:moveTo>
                  <a:pt x="163" y="256"/>
                </a:moveTo>
                <a:cubicBezTo>
                  <a:pt x="256" y="93"/>
                  <a:pt x="419" y="0"/>
                  <a:pt x="628" y="0"/>
                </a:cubicBezTo>
                <a:cubicBezTo>
                  <a:pt x="697" y="0"/>
                  <a:pt x="744" y="0"/>
                  <a:pt x="814" y="23"/>
                </a:cubicBezTo>
                <a:cubicBezTo>
                  <a:pt x="1185" y="163"/>
                  <a:pt x="1534" y="743"/>
                  <a:pt x="1510" y="1277"/>
                </a:cubicBezTo>
                <a:cubicBezTo>
                  <a:pt x="1510" y="1440"/>
                  <a:pt x="1464" y="1626"/>
                  <a:pt x="1417" y="1765"/>
                </a:cubicBezTo>
                <a:cubicBezTo>
                  <a:pt x="1348" y="1881"/>
                  <a:pt x="1232" y="1974"/>
                  <a:pt x="1092" y="1974"/>
                </a:cubicBezTo>
                <a:lnTo>
                  <a:pt x="1069" y="1974"/>
                </a:lnTo>
                <a:cubicBezTo>
                  <a:pt x="953" y="1974"/>
                  <a:pt x="837" y="1881"/>
                  <a:pt x="814" y="1742"/>
                </a:cubicBezTo>
                <a:cubicBezTo>
                  <a:pt x="767" y="1533"/>
                  <a:pt x="721" y="1370"/>
                  <a:pt x="605" y="1185"/>
                </a:cubicBezTo>
                <a:cubicBezTo>
                  <a:pt x="512" y="1092"/>
                  <a:pt x="465" y="1022"/>
                  <a:pt x="372" y="929"/>
                </a:cubicBezTo>
                <a:cubicBezTo>
                  <a:pt x="233" y="743"/>
                  <a:pt x="1" y="511"/>
                  <a:pt x="163" y="256"/>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7"/>
          <p:cNvSpPr txBox="1"/>
          <p:nvPr/>
        </p:nvSpPr>
        <p:spPr>
          <a:xfrm>
            <a:off x="2335907" y="4520247"/>
            <a:ext cx="383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001</a:t>
            </a:r>
            <a:endParaRPr sz="700">
              <a:latin typeface="Audiowide"/>
              <a:ea typeface="Audiowide"/>
              <a:cs typeface="Audiowide"/>
              <a:sym typeface="Audiowide"/>
            </a:endParaRPr>
          </a:p>
        </p:txBody>
      </p:sp>
      <p:grpSp>
        <p:nvGrpSpPr>
          <p:cNvPr id="1198" name="Google Shape;1198;p47"/>
          <p:cNvGrpSpPr/>
          <p:nvPr/>
        </p:nvGrpSpPr>
        <p:grpSpPr>
          <a:xfrm>
            <a:off x="3989063" y="3801932"/>
            <a:ext cx="1105297" cy="1205388"/>
            <a:chOff x="3989063" y="3801932"/>
            <a:chExt cx="1105297" cy="1205388"/>
          </a:xfrm>
        </p:grpSpPr>
        <p:sp>
          <p:nvSpPr>
            <p:cNvPr id="1199" name="Google Shape;1199;p47"/>
            <p:cNvSpPr/>
            <p:nvPr/>
          </p:nvSpPr>
          <p:spPr>
            <a:xfrm>
              <a:off x="4126396" y="4851681"/>
              <a:ext cx="859854" cy="155639"/>
            </a:xfrm>
            <a:custGeom>
              <a:rect b="b" l="l" r="r" t="t"/>
              <a:pathLst>
                <a:path extrusionOk="0" h="4948" w="27336">
                  <a:moveTo>
                    <a:pt x="1" y="2462"/>
                  </a:moveTo>
                  <a:cubicBezTo>
                    <a:pt x="1" y="1092"/>
                    <a:pt x="6109" y="1"/>
                    <a:pt x="13656" y="1"/>
                  </a:cubicBezTo>
                  <a:lnTo>
                    <a:pt x="13656" y="1"/>
                  </a:lnTo>
                  <a:cubicBezTo>
                    <a:pt x="21204" y="1"/>
                    <a:pt x="27335" y="1092"/>
                    <a:pt x="27335" y="2462"/>
                  </a:cubicBezTo>
                  <a:lnTo>
                    <a:pt x="27335" y="2462"/>
                  </a:lnTo>
                  <a:cubicBezTo>
                    <a:pt x="27335" y="3833"/>
                    <a:pt x="21204" y="4924"/>
                    <a:pt x="13656" y="4924"/>
                  </a:cubicBezTo>
                  <a:lnTo>
                    <a:pt x="13656" y="4924"/>
                  </a:lnTo>
                  <a:cubicBezTo>
                    <a:pt x="6109" y="4947"/>
                    <a:pt x="1" y="3856"/>
                    <a:pt x="1" y="2462"/>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7"/>
            <p:cNvSpPr/>
            <p:nvPr/>
          </p:nvSpPr>
          <p:spPr>
            <a:xfrm>
              <a:off x="4627540" y="4685850"/>
              <a:ext cx="309014" cy="252049"/>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7"/>
            <p:cNvSpPr/>
            <p:nvPr/>
          </p:nvSpPr>
          <p:spPr>
            <a:xfrm>
              <a:off x="4620242" y="4678552"/>
              <a:ext cx="324364" cy="265921"/>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7"/>
            <p:cNvSpPr/>
            <p:nvPr/>
          </p:nvSpPr>
          <p:spPr>
            <a:xfrm>
              <a:off x="4190690" y="4687328"/>
              <a:ext cx="309045" cy="246922"/>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cap="flat" cmpd="sng" w="9525">
              <a:solidFill>
                <a:srgbClr val="034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7"/>
            <p:cNvSpPr/>
            <p:nvPr/>
          </p:nvSpPr>
          <p:spPr>
            <a:xfrm>
              <a:off x="4182638" y="4679999"/>
              <a:ext cx="322194" cy="261580"/>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7"/>
            <p:cNvSpPr/>
            <p:nvPr/>
          </p:nvSpPr>
          <p:spPr>
            <a:xfrm>
              <a:off x="4037283" y="3809230"/>
              <a:ext cx="1050503" cy="1049779"/>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7"/>
            <p:cNvSpPr/>
            <p:nvPr/>
          </p:nvSpPr>
          <p:spPr>
            <a:xfrm>
              <a:off x="4037283" y="3909320"/>
              <a:ext cx="350660" cy="856205"/>
            </a:xfrm>
            <a:custGeom>
              <a:rect b="b" l="l" r="r" t="t"/>
              <a:pathLst>
                <a:path extrusionOk="0" h="27220" w="11148">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7"/>
            <p:cNvSpPr/>
            <p:nvPr/>
          </p:nvSpPr>
          <p:spPr>
            <a:xfrm>
              <a:off x="4735651" y="3907873"/>
              <a:ext cx="351415" cy="856897"/>
            </a:xfrm>
            <a:custGeom>
              <a:rect b="b" l="l" r="r" t="t"/>
              <a:pathLst>
                <a:path extrusionOk="0" h="27242" w="11172">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7"/>
            <p:cNvSpPr/>
            <p:nvPr/>
          </p:nvSpPr>
          <p:spPr>
            <a:xfrm>
              <a:off x="4552299" y="3804858"/>
              <a:ext cx="14627" cy="1046854"/>
            </a:xfrm>
            <a:custGeom>
              <a:rect b="b" l="l" r="r" t="t"/>
              <a:pathLst>
                <a:path extrusionOk="0" h="33281" w="465">
                  <a:moveTo>
                    <a:pt x="0" y="1"/>
                  </a:moveTo>
                  <a:lnTo>
                    <a:pt x="0" y="33281"/>
                  </a:lnTo>
                  <a:lnTo>
                    <a:pt x="465" y="33281"/>
                  </a:lnTo>
                  <a:lnTo>
                    <a:pt x="465" y="1"/>
                  </a:ln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7"/>
            <p:cNvSpPr/>
            <p:nvPr/>
          </p:nvSpPr>
          <p:spPr>
            <a:xfrm>
              <a:off x="4882484" y="3983837"/>
              <a:ext cx="81846" cy="113993"/>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7"/>
            <p:cNvSpPr/>
            <p:nvPr/>
          </p:nvSpPr>
          <p:spPr>
            <a:xfrm>
              <a:off x="4881005" y="4038631"/>
              <a:ext cx="54103" cy="72346"/>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7"/>
            <p:cNvSpPr/>
            <p:nvPr/>
          </p:nvSpPr>
          <p:spPr>
            <a:xfrm>
              <a:off x="4168042" y="3983837"/>
              <a:ext cx="82569" cy="113993"/>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7"/>
            <p:cNvSpPr/>
            <p:nvPr/>
          </p:nvSpPr>
          <p:spPr>
            <a:xfrm>
              <a:off x="4197264" y="4038631"/>
              <a:ext cx="54071" cy="72346"/>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7"/>
            <p:cNvSpPr/>
            <p:nvPr/>
          </p:nvSpPr>
          <p:spPr>
            <a:xfrm>
              <a:off x="4193616" y="3922468"/>
              <a:ext cx="746616" cy="770710"/>
            </a:xfrm>
            <a:custGeom>
              <a:rect b="b" l="l" r="r" t="t"/>
              <a:pathLst>
                <a:path extrusionOk="0" h="24502" w="23736">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7"/>
            <p:cNvSpPr/>
            <p:nvPr/>
          </p:nvSpPr>
          <p:spPr>
            <a:xfrm>
              <a:off x="3989063" y="3801932"/>
              <a:ext cx="1105297" cy="1063651"/>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7"/>
            <p:cNvSpPr/>
            <p:nvPr/>
          </p:nvSpPr>
          <p:spPr>
            <a:xfrm>
              <a:off x="4082579" y="4568240"/>
              <a:ext cx="300993" cy="157841"/>
            </a:xfrm>
            <a:custGeom>
              <a:rect b="b" l="l" r="r" t="t"/>
              <a:pathLst>
                <a:path extrusionOk="0" h="5018" w="9569">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7"/>
            <p:cNvSpPr/>
            <p:nvPr/>
          </p:nvSpPr>
          <p:spPr>
            <a:xfrm>
              <a:off x="4541321" y="4686573"/>
              <a:ext cx="36582" cy="72378"/>
            </a:xfrm>
            <a:custGeom>
              <a:rect b="b" l="l" r="r" t="t"/>
              <a:pathLst>
                <a:path extrusionOk="0" h="2301" w="1163">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7"/>
            <p:cNvSpPr/>
            <p:nvPr/>
          </p:nvSpPr>
          <p:spPr>
            <a:xfrm>
              <a:off x="4039070" y="3821231"/>
              <a:ext cx="767785" cy="1049056"/>
            </a:xfrm>
            <a:custGeom>
              <a:rect b="b" l="l" r="r" t="t"/>
              <a:pathLst>
                <a:path extrusionOk="0" h="33351" w="24409">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7"/>
            <p:cNvSpPr/>
            <p:nvPr/>
          </p:nvSpPr>
          <p:spPr>
            <a:xfrm>
              <a:off x="4224284"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7"/>
            <p:cNvSpPr/>
            <p:nvPr/>
          </p:nvSpPr>
          <p:spPr>
            <a:xfrm>
              <a:off x="4280526" y="3942914"/>
              <a:ext cx="31" cy="276898"/>
            </a:xfrm>
            <a:custGeom>
              <a:rect b="b" l="l" r="r" t="t"/>
              <a:pathLst>
                <a:path extrusionOk="0" fill="none" h="8803" w="1">
                  <a:moveTo>
                    <a:pt x="1" y="1"/>
                  </a:moveTo>
                  <a:lnTo>
                    <a:pt x="1"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7"/>
            <p:cNvSpPr/>
            <p:nvPr/>
          </p:nvSpPr>
          <p:spPr>
            <a:xfrm>
              <a:off x="4336045" y="3942914"/>
              <a:ext cx="31" cy="390860"/>
            </a:xfrm>
            <a:custGeom>
              <a:rect b="b" l="l" r="r" t="t"/>
              <a:pathLst>
                <a:path extrusionOk="0" fill="none" h="12426" w="1">
                  <a:moveTo>
                    <a:pt x="1" y="1"/>
                  </a:moveTo>
                  <a:lnTo>
                    <a:pt x="1"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7"/>
            <p:cNvSpPr/>
            <p:nvPr/>
          </p:nvSpPr>
          <p:spPr>
            <a:xfrm>
              <a:off x="4391563"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7"/>
            <p:cNvSpPr/>
            <p:nvPr/>
          </p:nvSpPr>
          <p:spPr>
            <a:xfrm>
              <a:off x="4444911" y="4279703"/>
              <a:ext cx="67219" cy="6721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7"/>
            <p:cNvSpPr/>
            <p:nvPr/>
          </p:nvSpPr>
          <p:spPr>
            <a:xfrm>
              <a:off x="4618040" y="4279703"/>
              <a:ext cx="67974" cy="6721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7"/>
            <p:cNvSpPr/>
            <p:nvPr/>
          </p:nvSpPr>
          <p:spPr>
            <a:xfrm>
              <a:off x="4412040" y="4216856"/>
              <a:ext cx="132960" cy="21956"/>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7"/>
            <p:cNvSpPr/>
            <p:nvPr/>
          </p:nvSpPr>
          <p:spPr>
            <a:xfrm>
              <a:off x="4585169" y="4216856"/>
              <a:ext cx="133715" cy="21956"/>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7"/>
            <p:cNvSpPr/>
            <p:nvPr/>
          </p:nvSpPr>
          <p:spPr>
            <a:xfrm>
              <a:off x="4544970" y="4378314"/>
              <a:ext cx="51177" cy="21956"/>
            </a:xfrm>
            <a:custGeom>
              <a:rect b="b" l="l" r="r" t="t"/>
              <a:pathLst>
                <a:path extrusionOk="0" h="698" w="1627">
                  <a:moveTo>
                    <a:pt x="349" y="0"/>
                  </a:moveTo>
                  <a:cubicBezTo>
                    <a:pt x="164" y="0"/>
                    <a:pt x="1" y="140"/>
                    <a:pt x="1" y="349"/>
                  </a:cubicBezTo>
                  <a:cubicBezTo>
                    <a:pt x="1" y="558"/>
                    <a:pt x="164" y="697"/>
                    <a:pt x="349" y="697"/>
                  </a:cubicBezTo>
                  <a:lnTo>
                    <a:pt x="1278" y="697"/>
                  </a:lnTo>
                  <a:cubicBezTo>
                    <a:pt x="1487" y="697"/>
                    <a:pt x="1627" y="558"/>
                    <a:pt x="1627" y="349"/>
                  </a:cubicBezTo>
                  <a:cubicBezTo>
                    <a:pt x="1627" y="140"/>
                    <a:pt x="1487"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7"/>
            <p:cNvSpPr/>
            <p:nvPr/>
          </p:nvSpPr>
          <p:spPr>
            <a:xfrm>
              <a:off x="4256432"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7"/>
            <p:cNvSpPr/>
            <p:nvPr/>
          </p:nvSpPr>
          <p:spPr>
            <a:xfrm>
              <a:off x="4745874"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7"/>
            <p:cNvSpPr txBox="1"/>
            <p:nvPr/>
          </p:nvSpPr>
          <p:spPr>
            <a:xfrm>
              <a:off x="4020362" y="4568975"/>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002</a:t>
              </a:r>
              <a:endParaRPr sz="700">
                <a:latin typeface="Audiowide"/>
                <a:ea typeface="Audiowide"/>
                <a:cs typeface="Audiowide"/>
                <a:sym typeface="Audiowide"/>
              </a:endParaRPr>
            </a:p>
          </p:txBody>
        </p:sp>
      </p:grpSp>
      <p:sp>
        <p:nvSpPr>
          <p:cNvPr id="1229" name="Google Shape;1229;p47"/>
          <p:cNvSpPr txBox="1"/>
          <p:nvPr/>
        </p:nvSpPr>
        <p:spPr>
          <a:xfrm>
            <a:off x="5773563" y="4518600"/>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003</a:t>
            </a:r>
            <a:endParaRPr sz="700">
              <a:latin typeface="Audiowide"/>
              <a:ea typeface="Audiowide"/>
              <a:cs typeface="Audiowide"/>
              <a:sym typeface="Audiowid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3" name="Shape 1233"/>
        <p:cNvGrpSpPr/>
        <p:nvPr/>
      </p:nvGrpSpPr>
      <p:grpSpPr>
        <a:xfrm>
          <a:off x="0" y="0"/>
          <a:ext cx="0" cy="0"/>
          <a:chOff x="0" y="0"/>
          <a:chExt cx="0" cy="0"/>
        </a:xfrm>
      </p:grpSpPr>
      <p:sp>
        <p:nvSpPr>
          <p:cNvPr id="1234" name="Google Shape;1234;p48"/>
          <p:cNvSpPr txBox="1"/>
          <p:nvPr/>
        </p:nvSpPr>
        <p:spPr>
          <a:xfrm>
            <a:off x="4999875" y="105775"/>
            <a:ext cx="40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udiowide"/>
                <a:ea typeface="Audiowide"/>
                <a:cs typeface="Audiowide"/>
                <a:sym typeface="Audiowide"/>
              </a:rPr>
              <a:t>USER RATING COUNT VS </a:t>
            </a:r>
            <a:endParaRPr>
              <a:solidFill>
                <a:schemeClr val="lt1"/>
              </a:solidFill>
              <a:latin typeface="Audiowide"/>
              <a:ea typeface="Audiowide"/>
              <a:cs typeface="Audiowide"/>
              <a:sym typeface="Audiowide"/>
            </a:endParaRPr>
          </a:p>
        </p:txBody>
      </p:sp>
      <p:sp>
        <p:nvSpPr>
          <p:cNvPr id="1235" name="Google Shape;1235;p48"/>
          <p:cNvSpPr txBox="1"/>
          <p:nvPr/>
        </p:nvSpPr>
        <p:spPr>
          <a:xfrm>
            <a:off x="5000025" y="400625"/>
            <a:ext cx="4044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Audiowide"/>
                <a:ea typeface="Audiowide"/>
                <a:cs typeface="Audiowide"/>
                <a:sym typeface="Audiowide"/>
              </a:rPr>
              <a:t>AVERAGE USER RATING BASED ON GENRES</a:t>
            </a:r>
            <a:endParaRPr sz="2200">
              <a:solidFill>
                <a:schemeClr val="lt1"/>
              </a:solidFill>
              <a:latin typeface="Audiowide"/>
              <a:ea typeface="Audiowide"/>
              <a:cs typeface="Audiowide"/>
              <a:sym typeface="Audiowide"/>
            </a:endParaRPr>
          </a:p>
        </p:txBody>
      </p:sp>
      <p:pic>
        <p:nvPicPr>
          <p:cNvPr id="1236" name="Google Shape;1236;p48"/>
          <p:cNvPicPr preferRelativeResize="0"/>
          <p:nvPr/>
        </p:nvPicPr>
        <p:blipFill>
          <a:blip r:embed="rId4">
            <a:alphaModFix/>
          </a:blip>
          <a:stretch>
            <a:fillRect/>
          </a:stretch>
        </p:blipFill>
        <p:spPr>
          <a:xfrm>
            <a:off x="135577" y="125338"/>
            <a:ext cx="4864301" cy="4892827"/>
          </a:xfrm>
          <a:prstGeom prst="rect">
            <a:avLst/>
          </a:prstGeom>
          <a:noFill/>
          <a:ln>
            <a:noFill/>
          </a:ln>
        </p:spPr>
      </p:pic>
      <p:sp>
        <p:nvSpPr>
          <p:cNvPr id="1237" name="Google Shape;1237;p48"/>
          <p:cNvSpPr txBox="1"/>
          <p:nvPr/>
        </p:nvSpPr>
        <p:spPr>
          <a:xfrm>
            <a:off x="5157675" y="1375925"/>
            <a:ext cx="37293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 The genres </a:t>
            </a:r>
            <a:r>
              <a:rPr lang="en">
                <a:solidFill>
                  <a:schemeClr val="accent1"/>
                </a:solidFill>
                <a:latin typeface="Anaheim"/>
                <a:ea typeface="Anaheim"/>
                <a:cs typeface="Anaheim"/>
                <a:sym typeface="Anaheim"/>
              </a:rPr>
              <a:t>Action and Entertainment</a:t>
            </a:r>
            <a:r>
              <a:rPr lang="en">
                <a:solidFill>
                  <a:schemeClr val="lt1"/>
                </a:solidFill>
                <a:latin typeface="Anaheim"/>
                <a:ea typeface="Anaheim"/>
                <a:cs typeface="Anaheim"/>
                <a:sym typeface="Anaheim"/>
              </a:rPr>
              <a:t> seems to have games with high user rating count with relatively high user rating of 4.5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a:t>
            </a:r>
            <a:r>
              <a:rPr lang="en">
                <a:solidFill>
                  <a:schemeClr val="lt1"/>
                </a:solidFill>
                <a:latin typeface="Anaheim"/>
                <a:ea typeface="Anaheim"/>
                <a:cs typeface="Anaheim"/>
                <a:sym typeface="Anaheim"/>
              </a:rPr>
              <a:t>Games with genre </a:t>
            </a:r>
            <a:r>
              <a:rPr lang="en">
                <a:solidFill>
                  <a:schemeClr val="accent2"/>
                </a:solidFill>
                <a:latin typeface="Anaheim"/>
                <a:ea typeface="Anaheim"/>
                <a:cs typeface="Anaheim"/>
                <a:sym typeface="Anaheim"/>
              </a:rPr>
              <a:t>Trivia, Business, Word, Books, Reference</a:t>
            </a:r>
            <a:r>
              <a:rPr lang="en">
                <a:solidFill>
                  <a:schemeClr val="lt1"/>
                </a:solidFill>
                <a:latin typeface="Anaheim"/>
                <a:ea typeface="Anaheim"/>
                <a:cs typeface="Anaheim"/>
                <a:sym typeface="Anaheim"/>
              </a:rPr>
              <a:t> have only 1 game in this dataset, an average user rating of 4.5 and have a relatively low user rating count</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1" name="Shape 1241"/>
        <p:cNvGrpSpPr/>
        <p:nvPr/>
      </p:nvGrpSpPr>
      <p:grpSpPr>
        <a:xfrm>
          <a:off x="0" y="0"/>
          <a:ext cx="0" cy="0"/>
          <a:chOff x="0" y="0"/>
          <a:chExt cx="0" cy="0"/>
        </a:xfrm>
      </p:grpSpPr>
      <p:sp>
        <p:nvSpPr>
          <p:cNvPr id="1242" name="Google Shape;1242;p49"/>
          <p:cNvSpPr txBox="1"/>
          <p:nvPr/>
        </p:nvSpPr>
        <p:spPr>
          <a:xfrm>
            <a:off x="4059350" y="152400"/>
            <a:ext cx="40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udiowide"/>
                <a:ea typeface="Audiowide"/>
                <a:cs typeface="Audiowide"/>
                <a:sym typeface="Audiowide"/>
              </a:rPr>
              <a:t>USER RATING COUNT VS </a:t>
            </a:r>
            <a:endParaRPr>
              <a:solidFill>
                <a:schemeClr val="lt1"/>
              </a:solidFill>
              <a:latin typeface="Audiowide"/>
              <a:ea typeface="Audiowide"/>
              <a:cs typeface="Audiowide"/>
              <a:sym typeface="Audiowide"/>
            </a:endParaRPr>
          </a:p>
        </p:txBody>
      </p:sp>
      <p:sp>
        <p:nvSpPr>
          <p:cNvPr id="1243" name="Google Shape;1243;p49"/>
          <p:cNvSpPr txBox="1"/>
          <p:nvPr/>
        </p:nvSpPr>
        <p:spPr>
          <a:xfrm>
            <a:off x="4059500" y="447250"/>
            <a:ext cx="4044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Audiowide"/>
                <a:ea typeface="Audiowide"/>
                <a:cs typeface="Audiowide"/>
                <a:sym typeface="Audiowide"/>
              </a:rPr>
              <a:t>PRICE</a:t>
            </a:r>
            <a:endParaRPr sz="2200">
              <a:solidFill>
                <a:schemeClr val="lt1"/>
              </a:solidFill>
              <a:latin typeface="Audiowide"/>
              <a:ea typeface="Audiowide"/>
              <a:cs typeface="Audiowide"/>
              <a:sym typeface="Audiowide"/>
            </a:endParaRPr>
          </a:p>
        </p:txBody>
      </p:sp>
      <p:pic>
        <p:nvPicPr>
          <p:cNvPr id="1244" name="Google Shape;1244;p49"/>
          <p:cNvPicPr preferRelativeResize="0"/>
          <p:nvPr/>
        </p:nvPicPr>
        <p:blipFill>
          <a:blip r:embed="rId4">
            <a:alphaModFix/>
          </a:blip>
          <a:stretch>
            <a:fillRect/>
          </a:stretch>
        </p:blipFill>
        <p:spPr>
          <a:xfrm>
            <a:off x="0" y="-29825"/>
            <a:ext cx="3977949" cy="5143500"/>
          </a:xfrm>
          <a:prstGeom prst="rect">
            <a:avLst/>
          </a:prstGeom>
          <a:noFill/>
          <a:ln>
            <a:noFill/>
          </a:ln>
        </p:spPr>
      </p:pic>
      <p:pic>
        <p:nvPicPr>
          <p:cNvPr id="1245" name="Google Shape;1245;p49"/>
          <p:cNvPicPr preferRelativeResize="0"/>
          <p:nvPr/>
        </p:nvPicPr>
        <p:blipFill>
          <a:blip r:embed="rId5">
            <a:alphaModFix/>
          </a:blip>
          <a:stretch>
            <a:fillRect/>
          </a:stretch>
        </p:blipFill>
        <p:spPr>
          <a:xfrm>
            <a:off x="4271244" y="1189950"/>
            <a:ext cx="4538031" cy="224408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9" name="Shape 1249"/>
        <p:cNvGrpSpPr/>
        <p:nvPr/>
      </p:nvGrpSpPr>
      <p:grpSpPr>
        <a:xfrm>
          <a:off x="0" y="0"/>
          <a:ext cx="0" cy="0"/>
          <a:chOff x="0" y="0"/>
          <a:chExt cx="0" cy="0"/>
        </a:xfrm>
      </p:grpSpPr>
      <p:sp>
        <p:nvSpPr>
          <p:cNvPr id="1250" name="Google Shape;1250;p50"/>
          <p:cNvSpPr txBox="1"/>
          <p:nvPr/>
        </p:nvSpPr>
        <p:spPr>
          <a:xfrm>
            <a:off x="4807113" y="142775"/>
            <a:ext cx="40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udiowide"/>
                <a:ea typeface="Audiowide"/>
                <a:cs typeface="Audiowide"/>
                <a:sym typeface="Audiowide"/>
              </a:rPr>
              <a:t>USER RATING COUNT VS </a:t>
            </a:r>
            <a:endParaRPr>
              <a:solidFill>
                <a:schemeClr val="lt1"/>
              </a:solidFill>
              <a:latin typeface="Audiowide"/>
              <a:ea typeface="Audiowide"/>
              <a:cs typeface="Audiowide"/>
              <a:sym typeface="Audiowide"/>
            </a:endParaRPr>
          </a:p>
        </p:txBody>
      </p:sp>
      <p:sp>
        <p:nvSpPr>
          <p:cNvPr id="1251" name="Google Shape;1251;p50"/>
          <p:cNvSpPr txBox="1"/>
          <p:nvPr/>
        </p:nvSpPr>
        <p:spPr>
          <a:xfrm>
            <a:off x="4807263" y="437625"/>
            <a:ext cx="4044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Audiowide"/>
                <a:ea typeface="Audiowide"/>
                <a:cs typeface="Audiowide"/>
                <a:sym typeface="Audiowide"/>
              </a:rPr>
              <a:t>AGE RATING</a:t>
            </a:r>
            <a:endParaRPr sz="2200">
              <a:solidFill>
                <a:schemeClr val="lt1"/>
              </a:solidFill>
              <a:latin typeface="Audiowide"/>
              <a:ea typeface="Audiowide"/>
              <a:cs typeface="Audiowide"/>
              <a:sym typeface="Audiowide"/>
            </a:endParaRPr>
          </a:p>
        </p:txBody>
      </p:sp>
      <p:pic>
        <p:nvPicPr>
          <p:cNvPr id="1252" name="Google Shape;1252;p50"/>
          <p:cNvPicPr preferRelativeResize="0"/>
          <p:nvPr/>
        </p:nvPicPr>
        <p:blipFill>
          <a:blip r:embed="rId4">
            <a:alphaModFix/>
          </a:blip>
          <a:stretch>
            <a:fillRect/>
          </a:stretch>
        </p:blipFill>
        <p:spPr>
          <a:xfrm>
            <a:off x="0" y="0"/>
            <a:ext cx="4753826" cy="5143500"/>
          </a:xfrm>
          <a:prstGeom prst="rect">
            <a:avLst/>
          </a:prstGeom>
          <a:noFill/>
          <a:ln>
            <a:noFill/>
          </a:ln>
        </p:spPr>
      </p:pic>
      <p:pic>
        <p:nvPicPr>
          <p:cNvPr id="1253" name="Google Shape;1253;p50"/>
          <p:cNvPicPr preferRelativeResize="0"/>
          <p:nvPr/>
        </p:nvPicPr>
        <p:blipFill>
          <a:blip r:embed="rId5">
            <a:alphaModFix/>
          </a:blip>
          <a:stretch>
            <a:fillRect/>
          </a:stretch>
        </p:blipFill>
        <p:spPr>
          <a:xfrm>
            <a:off x="4807275" y="1272875"/>
            <a:ext cx="4199850" cy="119877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7" name="Shape 1257"/>
        <p:cNvGrpSpPr/>
        <p:nvPr/>
      </p:nvGrpSpPr>
      <p:grpSpPr>
        <a:xfrm>
          <a:off x="0" y="0"/>
          <a:ext cx="0" cy="0"/>
          <a:chOff x="0" y="0"/>
          <a:chExt cx="0" cy="0"/>
        </a:xfrm>
      </p:grpSpPr>
      <p:sp>
        <p:nvSpPr>
          <p:cNvPr id="1258" name="Google Shape;1258;p51"/>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FREE VS PAID GAMES</a:t>
            </a:r>
            <a:endParaRPr/>
          </a:p>
        </p:txBody>
      </p:sp>
      <p:sp>
        <p:nvSpPr>
          <p:cNvPr id="1259" name="Google Shape;1259;p51"/>
          <p:cNvSpPr/>
          <p:nvPr/>
        </p:nvSpPr>
        <p:spPr>
          <a:xfrm>
            <a:off x="1469428" y="1339318"/>
            <a:ext cx="2497800" cy="2160300"/>
          </a:xfrm>
          <a:prstGeom prst="triangle">
            <a:avLst>
              <a:gd fmla="val 50000"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1"/>
          <p:cNvSpPr txBox="1"/>
          <p:nvPr>
            <p:ph type="title"/>
          </p:nvPr>
        </p:nvSpPr>
        <p:spPr>
          <a:xfrm>
            <a:off x="2147000" y="2217050"/>
            <a:ext cx="1120800" cy="3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001</a:t>
            </a:r>
            <a:endParaRPr/>
          </a:p>
        </p:txBody>
      </p:sp>
      <p:sp>
        <p:nvSpPr>
          <p:cNvPr id="1261" name="Google Shape;1261;p51"/>
          <p:cNvSpPr txBox="1"/>
          <p:nvPr>
            <p:ph idx="1" type="subTitle"/>
          </p:nvPr>
        </p:nvSpPr>
        <p:spPr>
          <a:xfrm>
            <a:off x="1877400" y="2585540"/>
            <a:ext cx="1659900" cy="81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AGE RATING</a:t>
            </a:r>
            <a:endParaRPr b="1"/>
          </a:p>
        </p:txBody>
      </p:sp>
      <p:sp>
        <p:nvSpPr>
          <p:cNvPr id="1262" name="Google Shape;1262;p51"/>
          <p:cNvSpPr/>
          <p:nvPr/>
        </p:nvSpPr>
        <p:spPr>
          <a:xfrm rot="10800000">
            <a:off x="3307425" y="1339095"/>
            <a:ext cx="2497800" cy="2160300"/>
          </a:xfrm>
          <a:prstGeom prst="triangle">
            <a:avLst>
              <a:gd fmla="val 50000"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1"/>
          <p:cNvSpPr txBox="1"/>
          <p:nvPr>
            <p:ph idx="2" type="title"/>
          </p:nvPr>
        </p:nvSpPr>
        <p:spPr>
          <a:xfrm>
            <a:off x="3952200" y="2217050"/>
            <a:ext cx="1120800" cy="3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002</a:t>
            </a:r>
            <a:endParaRPr/>
          </a:p>
        </p:txBody>
      </p:sp>
      <p:sp>
        <p:nvSpPr>
          <p:cNvPr id="1264" name="Google Shape;1264;p51"/>
          <p:cNvSpPr txBox="1"/>
          <p:nvPr>
            <p:ph idx="3" type="subTitle"/>
          </p:nvPr>
        </p:nvSpPr>
        <p:spPr>
          <a:xfrm>
            <a:off x="3715400" y="1391148"/>
            <a:ext cx="1659900" cy="81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ADD-ONS</a:t>
            </a:r>
            <a:endParaRPr b="1"/>
          </a:p>
        </p:txBody>
      </p:sp>
      <p:sp>
        <p:nvSpPr>
          <p:cNvPr id="1265" name="Google Shape;1265;p51"/>
          <p:cNvSpPr/>
          <p:nvPr/>
        </p:nvSpPr>
        <p:spPr>
          <a:xfrm>
            <a:off x="5176783" y="1339318"/>
            <a:ext cx="2497800" cy="2160300"/>
          </a:xfrm>
          <a:prstGeom prst="triangle">
            <a:avLst>
              <a:gd fmla="val 50000"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1"/>
          <p:cNvSpPr txBox="1"/>
          <p:nvPr>
            <p:ph idx="4" type="title"/>
          </p:nvPr>
        </p:nvSpPr>
        <p:spPr>
          <a:xfrm>
            <a:off x="5854325" y="2217050"/>
            <a:ext cx="1120800" cy="3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003</a:t>
            </a:r>
            <a:endParaRPr/>
          </a:p>
        </p:txBody>
      </p:sp>
      <p:sp>
        <p:nvSpPr>
          <p:cNvPr id="1267" name="Google Shape;1267;p51"/>
          <p:cNvSpPr txBox="1"/>
          <p:nvPr>
            <p:ph idx="5" type="subTitle"/>
          </p:nvPr>
        </p:nvSpPr>
        <p:spPr>
          <a:xfrm>
            <a:off x="5606696" y="2585540"/>
            <a:ext cx="1659900" cy="81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USER RATING</a:t>
            </a:r>
            <a:endParaRPr b="1"/>
          </a:p>
        </p:txBody>
      </p:sp>
      <p:sp>
        <p:nvSpPr>
          <p:cNvPr id="1268" name="Google Shape;1268;p51"/>
          <p:cNvSpPr/>
          <p:nvPr/>
        </p:nvSpPr>
        <p:spPr>
          <a:xfrm rot="5400000">
            <a:off x="4547850" y="792763"/>
            <a:ext cx="483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1"/>
          <p:cNvSpPr/>
          <p:nvPr/>
        </p:nvSpPr>
        <p:spPr>
          <a:xfrm rot="5400000">
            <a:off x="6919775" y="237450"/>
            <a:ext cx="483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1"/>
          <p:cNvSpPr/>
          <p:nvPr/>
        </p:nvSpPr>
        <p:spPr>
          <a:xfrm rot="10800000">
            <a:off x="2507000" y="791325"/>
            <a:ext cx="50100" cy="30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1"/>
          <p:cNvSpPr/>
          <p:nvPr/>
        </p:nvSpPr>
        <p:spPr>
          <a:xfrm>
            <a:off x="2288403" y="4838162"/>
            <a:ext cx="859854" cy="156363"/>
          </a:xfrm>
          <a:custGeom>
            <a:rect b="b" l="l" r="r" t="t"/>
            <a:pathLst>
              <a:path extrusionOk="0" h="4971" w="27336">
                <a:moveTo>
                  <a:pt x="1" y="2463"/>
                </a:moveTo>
                <a:cubicBezTo>
                  <a:pt x="1" y="1116"/>
                  <a:pt x="6132" y="1"/>
                  <a:pt x="13680" y="1"/>
                </a:cubicBezTo>
                <a:lnTo>
                  <a:pt x="13680" y="1"/>
                </a:lnTo>
                <a:cubicBezTo>
                  <a:pt x="21227" y="1"/>
                  <a:pt x="27335" y="1116"/>
                  <a:pt x="27335" y="2463"/>
                </a:cubicBezTo>
                <a:lnTo>
                  <a:pt x="27335" y="2463"/>
                </a:lnTo>
                <a:cubicBezTo>
                  <a:pt x="27335" y="3833"/>
                  <a:pt x="21227" y="4948"/>
                  <a:pt x="13680" y="4948"/>
                </a:cubicBezTo>
                <a:lnTo>
                  <a:pt x="13680" y="4948"/>
                </a:lnTo>
                <a:cubicBezTo>
                  <a:pt x="6132" y="4971"/>
                  <a:pt x="1" y="3856"/>
                  <a:pt x="1" y="2463"/>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1"/>
          <p:cNvSpPr/>
          <p:nvPr/>
        </p:nvSpPr>
        <p:spPr>
          <a:xfrm>
            <a:off x="2773473" y="4665034"/>
            <a:ext cx="347766" cy="279824"/>
          </a:xfrm>
          <a:custGeom>
            <a:rect b="b" l="l" r="r" t="t"/>
            <a:pathLst>
              <a:path extrusionOk="0" h="8896" w="11056">
                <a:moveTo>
                  <a:pt x="8291" y="1"/>
                </a:moveTo>
                <a:cubicBezTo>
                  <a:pt x="5365" y="1"/>
                  <a:pt x="1" y="1209"/>
                  <a:pt x="163" y="2254"/>
                </a:cubicBezTo>
                <a:lnTo>
                  <a:pt x="860" y="6782"/>
                </a:lnTo>
                <a:cubicBezTo>
                  <a:pt x="1069" y="8036"/>
                  <a:pt x="2184" y="8896"/>
                  <a:pt x="3391" y="8896"/>
                </a:cubicBezTo>
                <a:cubicBezTo>
                  <a:pt x="3531" y="8896"/>
                  <a:pt x="3716" y="8896"/>
                  <a:pt x="3856" y="8872"/>
                </a:cubicBezTo>
                <a:lnTo>
                  <a:pt x="8709" y="8036"/>
                </a:lnTo>
                <a:cubicBezTo>
                  <a:pt x="10103" y="7804"/>
                  <a:pt x="11055" y="6457"/>
                  <a:pt x="10800" y="5040"/>
                </a:cubicBezTo>
                <a:lnTo>
                  <a:pt x="10103" y="512"/>
                </a:lnTo>
                <a:cubicBezTo>
                  <a:pt x="10033" y="140"/>
                  <a:pt x="9313" y="1"/>
                  <a:pt x="82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1"/>
          <p:cNvSpPr/>
          <p:nvPr/>
        </p:nvSpPr>
        <p:spPr>
          <a:xfrm>
            <a:off x="2763974" y="4656289"/>
            <a:ext cx="364563" cy="295142"/>
          </a:xfrm>
          <a:custGeom>
            <a:rect b="b" l="l" r="r" t="t"/>
            <a:pathLst>
              <a:path extrusionOk="0" h="9383" w="11590">
                <a:moveTo>
                  <a:pt x="8570" y="465"/>
                </a:moveTo>
                <a:cubicBezTo>
                  <a:pt x="9639" y="465"/>
                  <a:pt x="10149" y="650"/>
                  <a:pt x="10173" y="813"/>
                </a:cubicBezTo>
                <a:cubicBezTo>
                  <a:pt x="10335" y="1928"/>
                  <a:pt x="10869" y="5318"/>
                  <a:pt x="10869" y="5342"/>
                </a:cubicBezTo>
                <a:cubicBezTo>
                  <a:pt x="11102" y="6619"/>
                  <a:pt x="10242" y="7850"/>
                  <a:pt x="8942" y="8082"/>
                </a:cubicBezTo>
                <a:lnTo>
                  <a:pt x="4088" y="8918"/>
                </a:lnTo>
                <a:cubicBezTo>
                  <a:pt x="3949" y="8941"/>
                  <a:pt x="3833" y="8941"/>
                  <a:pt x="3693" y="8941"/>
                </a:cubicBezTo>
                <a:cubicBezTo>
                  <a:pt x="2555" y="8941"/>
                  <a:pt x="1580" y="8129"/>
                  <a:pt x="1371" y="6991"/>
                </a:cubicBezTo>
                <a:cubicBezTo>
                  <a:pt x="1371" y="6967"/>
                  <a:pt x="860" y="3577"/>
                  <a:pt x="674" y="2462"/>
                </a:cubicBezTo>
                <a:cubicBezTo>
                  <a:pt x="628" y="2090"/>
                  <a:pt x="2439" y="1278"/>
                  <a:pt x="5551" y="767"/>
                </a:cubicBezTo>
                <a:cubicBezTo>
                  <a:pt x="6852" y="558"/>
                  <a:pt x="7850" y="465"/>
                  <a:pt x="8570" y="465"/>
                </a:cubicBezTo>
                <a:close/>
                <a:moveTo>
                  <a:pt x="8593" y="0"/>
                </a:moveTo>
                <a:cubicBezTo>
                  <a:pt x="7525" y="0"/>
                  <a:pt x="6248" y="186"/>
                  <a:pt x="5505" y="302"/>
                </a:cubicBezTo>
                <a:cubicBezTo>
                  <a:pt x="4576" y="441"/>
                  <a:pt x="1" y="1278"/>
                  <a:pt x="233" y="2532"/>
                </a:cubicBezTo>
                <a:cubicBezTo>
                  <a:pt x="419" y="3646"/>
                  <a:pt x="930" y="7037"/>
                  <a:pt x="930" y="7060"/>
                </a:cubicBezTo>
                <a:cubicBezTo>
                  <a:pt x="1162" y="8407"/>
                  <a:pt x="2323" y="9383"/>
                  <a:pt x="3693" y="9383"/>
                </a:cubicBezTo>
                <a:cubicBezTo>
                  <a:pt x="3833" y="9383"/>
                  <a:pt x="4018" y="9383"/>
                  <a:pt x="4181" y="9359"/>
                </a:cubicBezTo>
                <a:lnTo>
                  <a:pt x="9035" y="8523"/>
                </a:lnTo>
                <a:cubicBezTo>
                  <a:pt x="10567" y="8245"/>
                  <a:pt x="11589" y="6805"/>
                  <a:pt x="11334" y="5272"/>
                </a:cubicBezTo>
                <a:cubicBezTo>
                  <a:pt x="11334" y="5226"/>
                  <a:pt x="10800" y="1835"/>
                  <a:pt x="10637" y="697"/>
                </a:cubicBezTo>
                <a:cubicBezTo>
                  <a:pt x="10544" y="186"/>
                  <a:pt x="9639" y="0"/>
                  <a:pt x="8593"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1"/>
          <p:cNvSpPr/>
          <p:nvPr/>
        </p:nvSpPr>
        <p:spPr>
          <a:xfrm>
            <a:off x="2342474" y="4651885"/>
            <a:ext cx="379159" cy="306120"/>
          </a:xfrm>
          <a:custGeom>
            <a:rect b="b" l="l" r="r" t="t"/>
            <a:pathLst>
              <a:path extrusionOk="0" h="9732" w="12054">
                <a:moveTo>
                  <a:pt x="2950" y="1"/>
                </a:moveTo>
                <a:cubicBezTo>
                  <a:pt x="2485" y="1"/>
                  <a:pt x="2207" y="94"/>
                  <a:pt x="2114" y="326"/>
                </a:cubicBezTo>
                <a:cubicBezTo>
                  <a:pt x="1719" y="1394"/>
                  <a:pt x="465" y="4599"/>
                  <a:pt x="465" y="4599"/>
                </a:cubicBezTo>
                <a:cubicBezTo>
                  <a:pt x="0" y="5923"/>
                  <a:pt x="674" y="7409"/>
                  <a:pt x="2021" y="7897"/>
                </a:cubicBezTo>
                <a:lnTo>
                  <a:pt x="6666" y="9592"/>
                </a:lnTo>
                <a:cubicBezTo>
                  <a:pt x="6968" y="9708"/>
                  <a:pt x="7246" y="9732"/>
                  <a:pt x="7548" y="9732"/>
                </a:cubicBezTo>
                <a:cubicBezTo>
                  <a:pt x="8593" y="9732"/>
                  <a:pt x="9569" y="9081"/>
                  <a:pt x="9987" y="8036"/>
                </a:cubicBezTo>
                <a:cubicBezTo>
                  <a:pt x="9987" y="8036"/>
                  <a:pt x="11241" y="4831"/>
                  <a:pt x="11636" y="3786"/>
                </a:cubicBezTo>
                <a:cubicBezTo>
                  <a:pt x="12054" y="2625"/>
                  <a:pt x="5365" y="1"/>
                  <a:pt x="2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1"/>
          <p:cNvSpPr/>
          <p:nvPr/>
        </p:nvSpPr>
        <p:spPr>
          <a:xfrm>
            <a:off x="2332975" y="4644588"/>
            <a:ext cx="383562" cy="320715"/>
          </a:xfrm>
          <a:custGeom>
            <a:rect b="b" l="l" r="r" t="t"/>
            <a:pathLst>
              <a:path extrusionOk="0" h="10196" w="12194">
                <a:moveTo>
                  <a:pt x="3182" y="465"/>
                </a:moveTo>
                <a:lnTo>
                  <a:pt x="3252" y="465"/>
                </a:lnTo>
                <a:cubicBezTo>
                  <a:pt x="5296" y="465"/>
                  <a:pt x="10567" y="2439"/>
                  <a:pt x="11566" y="3624"/>
                </a:cubicBezTo>
                <a:cubicBezTo>
                  <a:pt x="11659" y="3740"/>
                  <a:pt x="11705" y="3833"/>
                  <a:pt x="11682" y="3879"/>
                </a:cubicBezTo>
                <a:cubicBezTo>
                  <a:pt x="11264" y="4971"/>
                  <a:pt x="10056" y="8129"/>
                  <a:pt x="10033" y="8152"/>
                </a:cubicBezTo>
                <a:cubicBezTo>
                  <a:pt x="9685" y="9104"/>
                  <a:pt x="8779" y="9685"/>
                  <a:pt x="7827" y="9685"/>
                </a:cubicBezTo>
                <a:cubicBezTo>
                  <a:pt x="7548" y="9685"/>
                  <a:pt x="7270" y="9639"/>
                  <a:pt x="7014" y="9546"/>
                </a:cubicBezTo>
                <a:lnTo>
                  <a:pt x="2369" y="7874"/>
                </a:lnTo>
                <a:cubicBezTo>
                  <a:pt x="1138" y="7409"/>
                  <a:pt x="511" y="6062"/>
                  <a:pt x="976" y="4854"/>
                </a:cubicBezTo>
                <a:cubicBezTo>
                  <a:pt x="976" y="4831"/>
                  <a:pt x="2207" y="1626"/>
                  <a:pt x="2625" y="581"/>
                </a:cubicBezTo>
                <a:cubicBezTo>
                  <a:pt x="2648" y="512"/>
                  <a:pt x="2764" y="488"/>
                  <a:pt x="2903" y="465"/>
                </a:cubicBezTo>
                <a:close/>
                <a:moveTo>
                  <a:pt x="3229" y="1"/>
                </a:moveTo>
                <a:cubicBezTo>
                  <a:pt x="3089" y="1"/>
                  <a:pt x="2950" y="1"/>
                  <a:pt x="2834" y="24"/>
                </a:cubicBezTo>
                <a:cubicBezTo>
                  <a:pt x="2509" y="94"/>
                  <a:pt x="2276" y="233"/>
                  <a:pt x="2184" y="442"/>
                </a:cubicBezTo>
                <a:cubicBezTo>
                  <a:pt x="1789" y="1510"/>
                  <a:pt x="535" y="4669"/>
                  <a:pt x="535" y="4738"/>
                </a:cubicBezTo>
                <a:cubicBezTo>
                  <a:pt x="0" y="6178"/>
                  <a:pt x="767" y="7804"/>
                  <a:pt x="2207" y="8338"/>
                </a:cubicBezTo>
                <a:lnTo>
                  <a:pt x="6852" y="10010"/>
                </a:lnTo>
                <a:cubicBezTo>
                  <a:pt x="7177" y="10126"/>
                  <a:pt x="7479" y="10196"/>
                  <a:pt x="7827" y="10196"/>
                </a:cubicBezTo>
                <a:cubicBezTo>
                  <a:pt x="9011" y="10196"/>
                  <a:pt x="10056" y="9453"/>
                  <a:pt x="10451" y="8338"/>
                </a:cubicBezTo>
                <a:cubicBezTo>
                  <a:pt x="10451" y="8292"/>
                  <a:pt x="11705" y="5110"/>
                  <a:pt x="12123" y="4065"/>
                </a:cubicBezTo>
                <a:cubicBezTo>
                  <a:pt x="12193" y="3833"/>
                  <a:pt x="12147" y="3600"/>
                  <a:pt x="11938" y="3345"/>
                </a:cubicBezTo>
                <a:cubicBezTo>
                  <a:pt x="10869" y="2044"/>
                  <a:pt x="5435" y="1"/>
                  <a:pt x="3229"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1"/>
          <p:cNvSpPr/>
          <p:nvPr/>
        </p:nvSpPr>
        <p:spPr>
          <a:xfrm>
            <a:off x="2194163" y="3738023"/>
            <a:ext cx="1097276" cy="1096521"/>
          </a:xfrm>
          <a:custGeom>
            <a:rect b="b" l="l" r="r" t="t"/>
            <a:pathLst>
              <a:path extrusionOk="0" h="34860" w="34884">
                <a:moveTo>
                  <a:pt x="17419" y="1"/>
                </a:moveTo>
                <a:cubicBezTo>
                  <a:pt x="7781" y="1"/>
                  <a:pt x="1" y="7804"/>
                  <a:pt x="1" y="17419"/>
                </a:cubicBezTo>
                <a:cubicBezTo>
                  <a:pt x="1" y="27057"/>
                  <a:pt x="7827" y="34860"/>
                  <a:pt x="17419" y="34860"/>
                </a:cubicBezTo>
                <a:cubicBezTo>
                  <a:pt x="27034" y="34860"/>
                  <a:pt x="34883" y="27057"/>
                  <a:pt x="34883" y="17419"/>
                </a:cubicBezTo>
                <a:cubicBezTo>
                  <a:pt x="34883" y="7804"/>
                  <a:pt x="27057" y="1"/>
                  <a:pt x="174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1"/>
          <p:cNvSpPr/>
          <p:nvPr/>
        </p:nvSpPr>
        <p:spPr>
          <a:xfrm>
            <a:off x="2193440" y="3789892"/>
            <a:ext cx="520895" cy="1001559"/>
          </a:xfrm>
          <a:custGeom>
            <a:rect b="b" l="l" r="r" t="t"/>
            <a:pathLst>
              <a:path extrusionOk="0" h="31841" w="16560">
                <a:moveTo>
                  <a:pt x="10010" y="1"/>
                </a:moveTo>
                <a:cubicBezTo>
                  <a:pt x="4088" y="2787"/>
                  <a:pt x="1" y="8802"/>
                  <a:pt x="1" y="15793"/>
                </a:cubicBezTo>
                <a:cubicBezTo>
                  <a:pt x="1" y="22992"/>
                  <a:pt x="4390" y="29216"/>
                  <a:pt x="10591" y="31841"/>
                </a:cubicBezTo>
                <a:cubicBezTo>
                  <a:pt x="14283" y="28450"/>
                  <a:pt x="16559" y="22388"/>
                  <a:pt x="16559" y="15863"/>
                </a:cubicBezTo>
                <a:cubicBezTo>
                  <a:pt x="16559" y="9151"/>
                  <a:pt x="14051" y="3368"/>
                  <a:pt x="10010" y="1"/>
                </a:cubicBezTo>
                <a:close/>
              </a:path>
            </a:pathLst>
          </a:custGeom>
          <a:solidFill>
            <a:schemeClr val="lt1"/>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1"/>
          <p:cNvSpPr/>
          <p:nvPr/>
        </p:nvSpPr>
        <p:spPr>
          <a:xfrm>
            <a:off x="2142325" y="3730725"/>
            <a:ext cx="1154965" cy="1111871"/>
          </a:xfrm>
          <a:custGeom>
            <a:rect b="b" l="l" r="r" t="t"/>
            <a:pathLst>
              <a:path extrusionOk="0" h="35348" w="36718">
                <a:moveTo>
                  <a:pt x="19067" y="465"/>
                </a:moveTo>
                <a:cubicBezTo>
                  <a:pt x="28589" y="465"/>
                  <a:pt x="36253" y="8152"/>
                  <a:pt x="36299" y="17674"/>
                </a:cubicBezTo>
                <a:cubicBezTo>
                  <a:pt x="36299" y="24641"/>
                  <a:pt x="32119" y="30912"/>
                  <a:pt x="25662" y="33559"/>
                </a:cubicBezTo>
                <a:cubicBezTo>
                  <a:pt x="23549" y="34418"/>
                  <a:pt x="21296" y="34860"/>
                  <a:pt x="19067" y="34860"/>
                </a:cubicBezTo>
                <a:cubicBezTo>
                  <a:pt x="14608" y="34860"/>
                  <a:pt x="10195" y="33118"/>
                  <a:pt x="6898" y="29820"/>
                </a:cubicBezTo>
                <a:cubicBezTo>
                  <a:pt x="1974" y="24873"/>
                  <a:pt x="511" y="17511"/>
                  <a:pt x="3182" y="11055"/>
                </a:cubicBezTo>
                <a:cubicBezTo>
                  <a:pt x="5829" y="4668"/>
                  <a:pt x="12100" y="465"/>
                  <a:pt x="19067" y="465"/>
                </a:cubicBezTo>
                <a:close/>
                <a:moveTo>
                  <a:pt x="19067" y="0"/>
                </a:moveTo>
                <a:cubicBezTo>
                  <a:pt x="14492" y="0"/>
                  <a:pt x="9963" y="1789"/>
                  <a:pt x="6572" y="5156"/>
                </a:cubicBezTo>
                <a:cubicBezTo>
                  <a:pt x="1510" y="10219"/>
                  <a:pt x="0" y="17813"/>
                  <a:pt x="2740" y="24432"/>
                </a:cubicBezTo>
                <a:cubicBezTo>
                  <a:pt x="5458" y="31028"/>
                  <a:pt x="11914" y="35347"/>
                  <a:pt x="19044" y="35347"/>
                </a:cubicBezTo>
                <a:cubicBezTo>
                  <a:pt x="28798" y="35347"/>
                  <a:pt x="36694" y="27428"/>
                  <a:pt x="36717" y="17697"/>
                </a:cubicBezTo>
                <a:cubicBezTo>
                  <a:pt x="36717" y="10567"/>
                  <a:pt x="32421" y="4111"/>
                  <a:pt x="25802" y="1371"/>
                </a:cubicBezTo>
                <a:cubicBezTo>
                  <a:pt x="23665" y="442"/>
                  <a:pt x="21366" y="0"/>
                  <a:pt x="19067"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1"/>
          <p:cNvSpPr/>
          <p:nvPr/>
        </p:nvSpPr>
        <p:spPr>
          <a:xfrm>
            <a:off x="2773473" y="4615366"/>
            <a:ext cx="241826" cy="225753"/>
          </a:xfrm>
          <a:custGeom>
            <a:rect b="b" l="l" r="r" t="t"/>
            <a:pathLst>
              <a:path extrusionOk="0" h="7177" w="7688">
                <a:moveTo>
                  <a:pt x="7688" y="1"/>
                </a:moveTo>
                <a:lnTo>
                  <a:pt x="7688" y="1"/>
                </a:lnTo>
                <a:cubicBezTo>
                  <a:pt x="7455" y="94"/>
                  <a:pt x="7246" y="186"/>
                  <a:pt x="7014" y="256"/>
                </a:cubicBezTo>
                <a:cubicBezTo>
                  <a:pt x="6155" y="1859"/>
                  <a:pt x="5110" y="3229"/>
                  <a:pt x="3856" y="4274"/>
                </a:cubicBezTo>
                <a:cubicBezTo>
                  <a:pt x="2671" y="5249"/>
                  <a:pt x="1394" y="6132"/>
                  <a:pt x="1" y="6759"/>
                </a:cubicBezTo>
                <a:lnTo>
                  <a:pt x="163" y="7177"/>
                </a:lnTo>
                <a:cubicBezTo>
                  <a:pt x="1603" y="6480"/>
                  <a:pt x="2927" y="5644"/>
                  <a:pt x="4158" y="4599"/>
                </a:cubicBezTo>
                <a:cubicBezTo>
                  <a:pt x="5551" y="3438"/>
                  <a:pt x="6735" y="1835"/>
                  <a:pt x="7688"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1"/>
          <p:cNvSpPr/>
          <p:nvPr/>
        </p:nvSpPr>
        <p:spPr>
          <a:xfrm>
            <a:off x="2197088" y="3754096"/>
            <a:ext cx="781688" cy="1070225"/>
          </a:xfrm>
          <a:custGeom>
            <a:rect b="b" l="l" r="r" t="t"/>
            <a:pathLst>
              <a:path extrusionOk="0" h="34024" w="24851">
                <a:moveTo>
                  <a:pt x="12844" y="1"/>
                </a:moveTo>
                <a:cubicBezTo>
                  <a:pt x="5435" y="2044"/>
                  <a:pt x="1" y="8802"/>
                  <a:pt x="1" y="16815"/>
                </a:cubicBezTo>
                <a:cubicBezTo>
                  <a:pt x="1" y="25501"/>
                  <a:pt x="6341" y="32700"/>
                  <a:pt x="14632" y="34024"/>
                </a:cubicBezTo>
                <a:cubicBezTo>
                  <a:pt x="20693" y="30958"/>
                  <a:pt x="24850" y="24688"/>
                  <a:pt x="24850" y="17419"/>
                </a:cubicBezTo>
                <a:cubicBezTo>
                  <a:pt x="24850" y="9476"/>
                  <a:pt x="19857" y="2671"/>
                  <a:pt x="12844"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1"/>
          <p:cNvSpPr/>
          <p:nvPr/>
        </p:nvSpPr>
        <p:spPr>
          <a:xfrm>
            <a:off x="2851639" y="4695010"/>
            <a:ext cx="31" cy="31"/>
          </a:xfrm>
          <a:custGeom>
            <a:rect b="b" l="l" r="r" t="t"/>
            <a:pathLst>
              <a:path extrusionOk="0" h="1" w="1">
                <a:moveTo>
                  <a:pt x="0" y="0"/>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1"/>
          <p:cNvSpPr/>
          <p:nvPr/>
        </p:nvSpPr>
        <p:spPr>
          <a:xfrm>
            <a:off x="2365845" y="4453939"/>
            <a:ext cx="147587" cy="191404"/>
          </a:xfrm>
          <a:custGeom>
            <a:rect b="b" l="l" r="r" t="t"/>
            <a:pathLst>
              <a:path extrusionOk="0" h="6085" w="4692">
                <a:moveTo>
                  <a:pt x="999" y="93"/>
                </a:moveTo>
                <a:cubicBezTo>
                  <a:pt x="1" y="604"/>
                  <a:pt x="1278" y="3646"/>
                  <a:pt x="2996" y="5202"/>
                </a:cubicBezTo>
                <a:cubicBezTo>
                  <a:pt x="3414" y="5551"/>
                  <a:pt x="3832" y="5829"/>
                  <a:pt x="4297" y="6062"/>
                </a:cubicBezTo>
                <a:cubicBezTo>
                  <a:pt x="4390" y="6085"/>
                  <a:pt x="4460" y="6085"/>
                  <a:pt x="4506" y="6062"/>
                </a:cubicBezTo>
                <a:cubicBezTo>
                  <a:pt x="4622" y="5992"/>
                  <a:pt x="4692" y="5829"/>
                  <a:pt x="4552" y="5690"/>
                </a:cubicBezTo>
                <a:cubicBezTo>
                  <a:pt x="3925" y="4900"/>
                  <a:pt x="3391" y="4064"/>
                  <a:pt x="2996" y="3159"/>
                </a:cubicBezTo>
                <a:cubicBezTo>
                  <a:pt x="2369" y="1649"/>
                  <a:pt x="2160" y="116"/>
                  <a:pt x="1533" y="0"/>
                </a:cubicBezTo>
                <a:cubicBezTo>
                  <a:pt x="1324" y="0"/>
                  <a:pt x="1115" y="23"/>
                  <a:pt x="999" y="93"/>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1"/>
          <p:cNvSpPr/>
          <p:nvPr/>
        </p:nvSpPr>
        <p:spPr>
          <a:xfrm>
            <a:off x="2511955" y="3878281"/>
            <a:ext cx="747339" cy="770710"/>
          </a:xfrm>
          <a:custGeom>
            <a:rect b="b" l="l" r="r" t="t"/>
            <a:pathLst>
              <a:path extrusionOk="0" h="24502" w="23759">
                <a:moveTo>
                  <a:pt x="23758" y="12263"/>
                </a:moveTo>
                <a:cubicBezTo>
                  <a:pt x="23758" y="19021"/>
                  <a:pt x="18440" y="24502"/>
                  <a:pt x="11891" y="24502"/>
                </a:cubicBezTo>
                <a:cubicBezTo>
                  <a:pt x="5319" y="24502"/>
                  <a:pt x="0" y="19021"/>
                  <a:pt x="0" y="12263"/>
                </a:cubicBezTo>
                <a:cubicBezTo>
                  <a:pt x="0" y="5482"/>
                  <a:pt x="5319" y="1"/>
                  <a:pt x="11891" y="1"/>
                </a:cubicBezTo>
                <a:cubicBezTo>
                  <a:pt x="18440" y="1"/>
                  <a:pt x="23758" y="5482"/>
                  <a:pt x="23758"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1"/>
          <p:cNvSpPr/>
          <p:nvPr/>
        </p:nvSpPr>
        <p:spPr>
          <a:xfrm>
            <a:off x="2379717" y="4524052"/>
            <a:ext cx="301748" cy="157841"/>
          </a:xfrm>
          <a:custGeom>
            <a:rect b="b" l="l" r="r" t="t"/>
            <a:pathLst>
              <a:path extrusionOk="0" h="5018" w="9593">
                <a:moveTo>
                  <a:pt x="7990" y="5017"/>
                </a:moveTo>
                <a:lnTo>
                  <a:pt x="1603" y="5017"/>
                </a:lnTo>
                <a:cubicBezTo>
                  <a:pt x="721" y="5017"/>
                  <a:pt x="1" y="4320"/>
                  <a:pt x="1" y="3438"/>
                </a:cubicBezTo>
                <a:lnTo>
                  <a:pt x="1" y="1603"/>
                </a:lnTo>
                <a:cubicBezTo>
                  <a:pt x="1" y="721"/>
                  <a:pt x="698" y="1"/>
                  <a:pt x="1603" y="1"/>
                </a:cubicBezTo>
                <a:lnTo>
                  <a:pt x="7990" y="1"/>
                </a:lnTo>
                <a:cubicBezTo>
                  <a:pt x="8849" y="1"/>
                  <a:pt x="9592" y="697"/>
                  <a:pt x="9592" y="1603"/>
                </a:cubicBezTo>
                <a:lnTo>
                  <a:pt x="9592" y="3438"/>
                </a:lnTo>
                <a:cubicBezTo>
                  <a:pt x="9546" y="4320"/>
                  <a:pt x="8849" y="5017"/>
                  <a:pt x="7990"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1"/>
          <p:cNvSpPr/>
          <p:nvPr/>
        </p:nvSpPr>
        <p:spPr>
          <a:xfrm>
            <a:off x="2973622" y="4623419"/>
            <a:ext cx="37306" cy="72346"/>
          </a:xfrm>
          <a:custGeom>
            <a:rect b="b" l="l" r="r" t="t"/>
            <a:pathLst>
              <a:path extrusionOk="0" h="2300" w="1186">
                <a:moveTo>
                  <a:pt x="419" y="0"/>
                </a:moveTo>
                <a:cubicBezTo>
                  <a:pt x="326" y="0"/>
                  <a:pt x="256" y="93"/>
                  <a:pt x="256" y="186"/>
                </a:cubicBezTo>
                <a:lnTo>
                  <a:pt x="1" y="2137"/>
                </a:lnTo>
                <a:cubicBezTo>
                  <a:pt x="1" y="2206"/>
                  <a:pt x="71" y="2299"/>
                  <a:pt x="163" y="2299"/>
                </a:cubicBezTo>
                <a:lnTo>
                  <a:pt x="976" y="2299"/>
                </a:lnTo>
                <a:cubicBezTo>
                  <a:pt x="1069" y="2299"/>
                  <a:pt x="1162" y="2206"/>
                  <a:pt x="1185" y="2137"/>
                </a:cubicBezTo>
                <a:lnTo>
                  <a:pt x="930" y="186"/>
                </a:lnTo>
                <a:cubicBezTo>
                  <a:pt x="930" y="93"/>
                  <a:pt x="837" y="0"/>
                  <a:pt x="744"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1"/>
          <p:cNvSpPr/>
          <p:nvPr/>
        </p:nvSpPr>
        <p:spPr>
          <a:xfrm>
            <a:off x="2686531" y="4286630"/>
            <a:ext cx="138842" cy="113269"/>
          </a:xfrm>
          <a:custGeom>
            <a:rect b="b" l="l" r="r" t="t"/>
            <a:pathLst>
              <a:path extrusionOk="0" h="3601" w="4414">
                <a:moveTo>
                  <a:pt x="2207" y="1"/>
                </a:moveTo>
                <a:cubicBezTo>
                  <a:pt x="999" y="1"/>
                  <a:pt x="1" y="814"/>
                  <a:pt x="1" y="1789"/>
                </a:cubicBezTo>
                <a:cubicBezTo>
                  <a:pt x="1" y="2788"/>
                  <a:pt x="999" y="3601"/>
                  <a:pt x="2207" y="3601"/>
                </a:cubicBezTo>
                <a:cubicBezTo>
                  <a:pt x="3415" y="3601"/>
                  <a:pt x="4413" y="2788"/>
                  <a:pt x="4413" y="1789"/>
                </a:cubicBezTo>
                <a:cubicBezTo>
                  <a:pt x="4413" y="814"/>
                  <a:pt x="3415"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1"/>
          <p:cNvSpPr/>
          <p:nvPr/>
        </p:nvSpPr>
        <p:spPr>
          <a:xfrm rot="-186152">
            <a:off x="3152965" y="4286631"/>
            <a:ext cx="101572" cy="113273"/>
          </a:xfrm>
          <a:custGeom>
            <a:rect b="b" l="l" r="r" t="t"/>
            <a:pathLst>
              <a:path extrusionOk="0" h="3601" w="3229">
                <a:moveTo>
                  <a:pt x="2207" y="1"/>
                </a:moveTo>
                <a:cubicBezTo>
                  <a:pt x="999" y="1"/>
                  <a:pt x="0" y="814"/>
                  <a:pt x="0" y="1812"/>
                </a:cubicBezTo>
                <a:cubicBezTo>
                  <a:pt x="0" y="2788"/>
                  <a:pt x="976" y="3601"/>
                  <a:pt x="2207" y="3601"/>
                </a:cubicBezTo>
                <a:lnTo>
                  <a:pt x="2346" y="3601"/>
                </a:lnTo>
                <a:cubicBezTo>
                  <a:pt x="2810" y="2532"/>
                  <a:pt x="3112" y="1394"/>
                  <a:pt x="3228" y="210"/>
                </a:cubicBezTo>
                <a:cubicBezTo>
                  <a:pt x="2903" y="71"/>
                  <a:pt x="257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1"/>
          <p:cNvSpPr/>
          <p:nvPr/>
        </p:nvSpPr>
        <p:spPr>
          <a:xfrm>
            <a:off x="2887435" y="4235515"/>
            <a:ext cx="67974" cy="67219"/>
          </a:xfrm>
          <a:custGeom>
            <a:rect b="b" l="l" r="r" t="t"/>
            <a:pathLst>
              <a:path extrusionOk="0" h="2137" w="2161">
                <a:moveTo>
                  <a:pt x="1069" y="0"/>
                </a:moveTo>
                <a:cubicBezTo>
                  <a:pt x="488" y="0"/>
                  <a:pt x="0" y="488"/>
                  <a:pt x="0" y="1068"/>
                </a:cubicBezTo>
                <a:cubicBezTo>
                  <a:pt x="0" y="1672"/>
                  <a:pt x="488" y="2137"/>
                  <a:pt x="1069" y="2137"/>
                </a:cubicBezTo>
                <a:cubicBezTo>
                  <a:pt x="1673" y="2137"/>
                  <a:pt x="2160" y="1672"/>
                  <a:pt x="2160" y="1068"/>
                </a:cubicBezTo>
                <a:cubicBezTo>
                  <a:pt x="2160" y="488"/>
                  <a:pt x="1673"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1"/>
          <p:cNvSpPr/>
          <p:nvPr/>
        </p:nvSpPr>
        <p:spPr>
          <a:xfrm>
            <a:off x="3062011" y="4235515"/>
            <a:ext cx="67251" cy="67219"/>
          </a:xfrm>
          <a:custGeom>
            <a:rect b="b" l="l" r="r" t="t"/>
            <a:pathLst>
              <a:path extrusionOk="0" h="2137" w="2138">
                <a:moveTo>
                  <a:pt x="1069" y="0"/>
                </a:moveTo>
                <a:cubicBezTo>
                  <a:pt x="465" y="0"/>
                  <a:pt x="1" y="488"/>
                  <a:pt x="1" y="1068"/>
                </a:cubicBezTo>
                <a:cubicBezTo>
                  <a:pt x="1" y="1672"/>
                  <a:pt x="465" y="2137"/>
                  <a:pt x="1069" y="2137"/>
                </a:cubicBezTo>
                <a:cubicBezTo>
                  <a:pt x="1673" y="2137"/>
                  <a:pt x="2138" y="1672"/>
                  <a:pt x="2138" y="1068"/>
                </a:cubicBezTo>
                <a:cubicBezTo>
                  <a:pt x="2138" y="488"/>
                  <a:pt x="1673"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1"/>
          <p:cNvSpPr/>
          <p:nvPr/>
        </p:nvSpPr>
        <p:spPr>
          <a:xfrm>
            <a:off x="2854564" y="4172668"/>
            <a:ext cx="133715" cy="21956"/>
          </a:xfrm>
          <a:custGeom>
            <a:rect b="b" l="l" r="r" t="t"/>
            <a:pathLst>
              <a:path extrusionOk="0" h="698" w="4251">
                <a:moveTo>
                  <a:pt x="349" y="1"/>
                </a:moveTo>
                <a:cubicBezTo>
                  <a:pt x="140" y="1"/>
                  <a:pt x="0" y="140"/>
                  <a:pt x="0" y="349"/>
                </a:cubicBezTo>
                <a:cubicBezTo>
                  <a:pt x="0" y="558"/>
                  <a:pt x="140" y="698"/>
                  <a:pt x="349" y="698"/>
                </a:cubicBezTo>
                <a:lnTo>
                  <a:pt x="3902" y="698"/>
                </a:lnTo>
                <a:cubicBezTo>
                  <a:pt x="4088" y="698"/>
                  <a:pt x="4250" y="558"/>
                  <a:pt x="4250" y="349"/>
                </a:cubicBezTo>
                <a:cubicBezTo>
                  <a:pt x="4250" y="140"/>
                  <a:pt x="4088"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1"/>
          <p:cNvSpPr/>
          <p:nvPr/>
        </p:nvSpPr>
        <p:spPr>
          <a:xfrm>
            <a:off x="3029141" y="4172668"/>
            <a:ext cx="132992" cy="21956"/>
          </a:xfrm>
          <a:custGeom>
            <a:rect b="b" l="l" r="r" t="t"/>
            <a:pathLst>
              <a:path extrusionOk="0" h="698" w="4228">
                <a:moveTo>
                  <a:pt x="349" y="1"/>
                </a:moveTo>
                <a:cubicBezTo>
                  <a:pt x="140" y="1"/>
                  <a:pt x="1" y="140"/>
                  <a:pt x="1" y="349"/>
                </a:cubicBezTo>
                <a:cubicBezTo>
                  <a:pt x="1" y="558"/>
                  <a:pt x="140" y="698"/>
                  <a:pt x="349" y="698"/>
                </a:cubicBezTo>
                <a:lnTo>
                  <a:pt x="3879" y="698"/>
                </a:lnTo>
                <a:cubicBezTo>
                  <a:pt x="4065" y="698"/>
                  <a:pt x="4228" y="558"/>
                  <a:pt x="4228" y="349"/>
                </a:cubicBezTo>
                <a:cubicBezTo>
                  <a:pt x="4228"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1"/>
          <p:cNvSpPr/>
          <p:nvPr/>
        </p:nvSpPr>
        <p:spPr>
          <a:xfrm>
            <a:off x="2988249" y="4334127"/>
            <a:ext cx="50422" cy="21956"/>
          </a:xfrm>
          <a:custGeom>
            <a:rect b="b" l="l" r="r" t="t"/>
            <a:pathLst>
              <a:path extrusionOk="0" h="698" w="1603">
                <a:moveTo>
                  <a:pt x="349" y="0"/>
                </a:moveTo>
                <a:cubicBezTo>
                  <a:pt x="140" y="0"/>
                  <a:pt x="0" y="140"/>
                  <a:pt x="0" y="349"/>
                </a:cubicBezTo>
                <a:cubicBezTo>
                  <a:pt x="0" y="558"/>
                  <a:pt x="140" y="697"/>
                  <a:pt x="349" y="697"/>
                </a:cubicBezTo>
                <a:lnTo>
                  <a:pt x="1278" y="697"/>
                </a:lnTo>
                <a:cubicBezTo>
                  <a:pt x="1463" y="697"/>
                  <a:pt x="1603" y="558"/>
                  <a:pt x="1603" y="349"/>
                </a:cubicBezTo>
                <a:cubicBezTo>
                  <a:pt x="1603" y="140"/>
                  <a:pt x="1463"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1"/>
          <p:cNvSpPr/>
          <p:nvPr/>
        </p:nvSpPr>
        <p:spPr>
          <a:xfrm>
            <a:off x="2498083" y="3898726"/>
            <a:ext cx="31" cy="208232"/>
          </a:xfrm>
          <a:custGeom>
            <a:rect b="b" l="l" r="r" t="t"/>
            <a:pathLst>
              <a:path extrusionOk="0" fill="none" h="6620" w="1">
                <a:moveTo>
                  <a:pt x="0" y="1"/>
                </a:moveTo>
                <a:lnTo>
                  <a:pt x="0"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1"/>
          <p:cNvSpPr/>
          <p:nvPr/>
        </p:nvSpPr>
        <p:spPr>
          <a:xfrm>
            <a:off x="2554325" y="3898726"/>
            <a:ext cx="31" cy="276898"/>
          </a:xfrm>
          <a:custGeom>
            <a:rect b="b" l="l" r="r" t="t"/>
            <a:pathLst>
              <a:path extrusionOk="0" fill="none" h="8803" w="1">
                <a:moveTo>
                  <a:pt x="0" y="1"/>
                </a:moveTo>
                <a:lnTo>
                  <a:pt x="0"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1"/>
          <p:cNvSpPr/>
          <p:nvPr/>
        </p:nvSpPr>
        <p:spPr>
          <a:xfrm>
            <a:off x="2609843" y="3898726"/>
            <a:ext cx="31" cy="390860"/>
          </a:xfrm>
          <a:custGeom>
            <a:rect b="b" l="l" r="r" t="t"/>
            <a:pathLst>
              <a:path extrusionOk="0" fill="none" h="12426" w="1">
                <a:moveTo>
                  <a:pt x="0" y="1"/>
                </a:moveTo>
                <a:lnTo>
                  <a:pt x="0"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1"/>
          <p:cNvSpPr/>
          <p:nvPr/>
        </p:nvSpPr>
        <p:spPr>
          <a:xfrm>
            <a:off x="2665362" y="3898726"/>
            <a:ext cx="31" cy="208232"/>
          </a:xfrm>
          <a:custGeom>
            <a:rect b="b" l="l" r="r" t="t"/>
            <a:pathLst>
              <a:path extrusionOk="0" fill="none" h="6620" w="1">
                <a:moveTo>
                  <a:pt x="0" y="1"/>
                </a:moveTo>
                <a:lnTo>
                  <a:pt x="0"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1"/>
          <p:cNvSpPr/>
          <p:nvPr/>
        </p:nvSpPr>
        <p:spPr>
          <a:xfrm>
            <a:off x="2270159" y="4308554"/>
            <a:ext cx="146863" cy="192159"/>
          </a:xfrm>
          <a:custGeom>
            <a:rect b="b" l="l" r="r" t="t"/>
            <a:pathLst>
              <a:path extrusionOk="0" h="6109" w="4669">
                <a:moveTo>
                  <a:pt x="999" y="93"/>
                </a:moveTo>
                <a:cubicBezTo>
                  <a:pt x="0" y="604"/>
                  <a:pt x="1278" y="3670"/>
                  <a:pt x="2996" y="5203"/>
                </a:cubicBezTo>
                <a:cubicBezTo>
                  <a:pt x="3391" y="5551"/>
                  <a:pt x="3832" y="5830"/>
                  <a:pt x="4297" y="6062"/>
                </a:cubicBezTo>
                <a:cubicBezTo>
                  <a:pt x="4390" y="6108"/>
                  <a:pt x="4436" y="6108"/>
                  <a:pt x="4506" y="6062"/>
                </a:cubicBezTo>
                <a:cubicBezTo>
                  <a:pt x="4622" y="6016"/>
                  <a:pt x="4668" y="5830"/>
                  <a:pt x="4552" y="5690"/>
                </a:cubicBezTo>
                <a:cubicBezTo>
                  <a:pt x="3925" y="4901"/>
                  <a:pt x="3391" y="4065"/>
                  <a:pt x="2996" y="3159"/>
                </a:cubicBezTo>
                <a:cubicBezTo>
                  <a:pt x="2346" y="1649"/>
                  <a:pt x="2137" y="117"/>
                  <a:pt x="1533" y="1"/>
                </a:cubicBezTo>
                <a:cubicBezTo>
                  <a:pt x="1347" y="1"/>
                  <a:pt x="1138" y="1"/>
                  <a:pt x="999" y="9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1"/>
          <p:cNvSpPr/>
          <p:nvPr/>
        </p:nvSpPr>
        <p:spPr>
          <a:xfrm>
            <a:off x="2328603" y="3996614"/>
            <a:ext cx="68698" cy="92100"/>
          </a:xfrm>
          <a:custGeom>
            <a:rect b="b" l="l" r="r" t="t"/>
            <a:pathLst>
              <a:path extrusionOk="0" h="2928" w="2184">
                <a:moveTo>
                  <a:pt x="1951" y="373"/>
                </a:moveTo>
                <a:cubicBezTo>
                  <a:pt x="1765" y="117"/>
                  <a:pt x="1533" y="1"/>
                  <a:pt x="1301" y="1"/>
                </a:cubicBezTo>
                <a:cubicBezTo>
                  <a:pt x="1231" y="1"/>
                  <a:pt x="1138" y="1"/>
                  <a:pt x="1068" y="24"/>
                </a:cubicBezTo>
                <a:cubicBezTo>
                  <a:pt x="488" y="233"/>
                  <a:pt x="0" y="1092"/>
                  <a:pt x="23" y="1929"/>
                </a:cubicBezTo>
                <a:cubicBezTo>
                  <a:pt x="23" y="2207"/>
                  <a:pt x="116" y="2463"/>
                  <a:pt x="209" y="2695"/>
                </a:cubicBezTo>
                <a:cubicBezTo>
                  <a:pt x="302" y="2834"/>
                  <a:pt x="441" y="2927"/>
                  <a:pt x="581" y="2927"/>
                </a:cubicBezTo>
                <a:lnTo>
                  <a:pt x="604" y="2927"/>
                </a:lnTo>
                <a:cubicBezTo>
                  <a:pt x="767" y="2927"/>
                  <a:pt x="836" y="2811"/>
                  <a:pt x="883" y="2695"/>
                </a:cubicBezTo>
                <a:cubicBezTo>
                  <a:pt x="929" y="2347"/>
                  <a:pt x="1045" y="2021"/>
                  <a:pt x="1254" y="1743"/>
                </a:cubicBezTo>
                <a:cubicBezTo>
                  <a:pt x="1370" y="1580"/>
                  <a:pt x="1486" y="1441"/>
                  <a:pt x="1626" y="1301"/>
                </a:cubicBezTo>
                <a:cubicBezTo>
                  <a:pt x="1881" y="1000"/>
                  <a:pt x="2183" y="698"/>
                  <a:pt x="1951" y="37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1"/>
          <p:cNvSpPr/>
          <p:nvPr/>
        </p:nvSpPr>
        <p:spPr>
          <a:xfrm>
            <a:off x="2385568" y="4026591"/>
            <a:ext cx="48252" cy="62124"/>
          </a:xfrm>
          <a:custGeom>
            <a:rect b="b" l="l" r="r" t="t"/>
            <a:pathLst>
              <a:path extrusionOk="0" h="1975" w="1534">
                <a:moveTo>
                  <a:pt x="1348" y="256"/>
                </a:moveTo>
                <a:cubicBezTo>
                  <a:pt x="1278" y="93"/>
                  <a:pt x="1092" y="0"/>
                  <a:pt x="883" y="0"/>
                </a:cubicBezTo>
                <a:cubicBezTo>
                  <a:pt x="837" y="0"/>
                  <a:pt x="767" y="0"/>
                  <a:pt x="721" y="23"/>
                </a:cubicBezTo>
                <a:cubicBezTo>
                  <a:pt x="349" y="163"/>
                  <a:pt x="1" y="743"/>
                  <a:pt x="24" y="1277"/>
                </a:cubicBezTo>
                <a:cubicBezTo>
                  <a:pt x="24" y="1440"/>
                  <a:pt x="47" y="1626"/>
                  <a:pt x="117" y="1765"/>
                </a:cubicBezTo>
                <a:cubicBezTo>
                  <a:pt x="163" y="1881"/>
                  <a:pt x="279" y="1974"/>
                  <a:pt x="419" y="1974"/>
                </a:cubicBezTo>
                <a:lnTo>
                  <a:pt x="465" y="1974"/>
                </a:lnTo>
                <a:cubicBezTo>
                  <a:pt x="581" y="1974"/>
                  <a:pt x="697" y="1881"/>
                  <a:pt x="721" y="1742"/>
                </a:cubicBezTo>
                <a:cubicBezTo>
                  <a:pt x="744" y="1533"/>
                  <a:pt x="813" y="1370"/>
                  <a:pt x="930" y="1185"/>
                </a:cubicBezTo>
                <a:cubicBezTo>
                  <a:pt x="999" y="1092"/>
                  <a:pt x="1069" y="1022"/>
                  <a:pt x="1162" y="929"/>
                </a:cubicBezTo>
                <a:cubicBezTo>
                  <a:pt x="1301" y="743"/>
                  <a:pt x="1533" y="511"/>
                  <a:pt x="1348" y="256"/>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1"/>
          <p:cNvSpPr/>
          <p:nvPr/>
        </p:nvSpPr>
        <p:spPr>
          <a:xfrm>
            <a:off x="6019887" y="4838917"/>
            <a:ext cx="859854" cy="155608"/>
          </a:xfrm>
          <a:custGeom>
            <a:rect b="b" l="l" r="r" t="t"/>
            <a:pathLst>
              <a:path extrusionOk="0" h="4947" w="27336">
                <a:moveTo>
                  <a:pt x="13679" y="4947"/>
                </a:moveTo>
                <a:lnTo>
                  <a:pt x="13679" y="4947"/>
                </a:lnTo>
                <a:cubicBezTo>
                  <a:pt x="6132" y="4947"/>
                  <a:pt x="1" y="3832"/>
                  <a:pt x="1" y="2485"/>
                </a:cubicBezTo>
                <a:lnTo>
                  <a:pt x="1" y="2485"/>
                </a:lnTo>
                <a:cubicBezTo>
                  <a:pt x="1" y="1115"/>
                  <a:pt x="6132" y="0"/>
                  <a:pt x="13679" y="0"/>
                </a:cubicBezTo>
                <a:lnTo>
                  <a:pt x="13679" y="0"/>
                </a:lnTo>
                <a:cubicBezTo>
                  <a:pt x="21227" y="0"/>
                  <a:pt x="27335" y="1115"/>
                  <a:pt x="27335" y="2485"/>
                </a:cubicBezTo>
                <a:cubicBezTo>
                  <a:pt x="27335" y="3832"/>
                  <a:pt x="21227" y="4947"/>
                  <a:pt x="13679" y="4947"/>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1"/>
          <p:cNvSpPr/>
          <p:nvPr/>
        </p:nvSpPr>
        <p:spPr>
          <a:xfrm>
            <a:off x="6048385" y="4665034"/>
            <a:ext cx="347012" cy="279824"/>
          </a:xfrm>
          <a:custGeom>
            <a:rect b="b" l="l" r="r" t="t"/>
            <a:pathLst>
              <a:path extrusionOk="0" h="8896" w="11032">
                <a:moveTo>
                  <a:pt x="929" y="512"/>
                </a:moveTo>
                <a:lnTo>
                  <a:pt x="232" y="5040"/>
                </a:lnTo>
                <a:cubicBezTo>
                  <a:pt x="0" y="6434"/>
                  <a:pt x="929" y="7781"/>
                  <a:pt x="2323" y="8036"/>
                </a:cubicBezTo>
                <a:lnTo>
                  <a:pt x="7153" y="8872"/>
                </a:lnTo>
                <a:cubicBezTo>
                  <a:pt x="7316" y="8896"/>
                  <a:pt x="7478" y="8896"/>
                  <a:pt x="7618" y="8896"/>
                </a:cubicBezTo>
                <a:cubicBezTo>
                  <a:pt x="8849" y="8896"/>
                  <a:pt x="9940" y="8036"/>
                  <a:pt x="10149" y="6782"/>
                </a:cubicBezTo>
                <a:lnTo>
                  <a:pt x="10846" y="2254"/>
                </a:lnTo>
                <a:cubicBezTo>
                  <a:pt x="11032" y="1209"/>
                  <a:pt x="5644" y="1"/>
                  <a:pt x="2717" y="1"/>
                </a:cubicBezTo>
                <a:cubicBezTo>
                  <a:pt x="1696" y="1"/>
                  <a:pt x="976" y="140"/>
                  <a:pt x="929" y="51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1"/>
          <p:cNvSpPr/>
          <p:nvPr/>
        </p:nvSpPr>
        <p:spPr>
          <a:xfrm>
            <a:off x="6039610" y="4656289"/>
            <a:ext cx="363840" cy="295866"/>
          </a:xfrm>
          <a:custGeom>
            <a:rect b="b" l="l" r="r" t="t"/>
            <a:pathLst>
              <a:path extrusionOk="0" h="9406" w="11567">
                <a:moveTo>
                  <a:pt x="6039" y="767"/>
                </a:moveTo>
                <a:cubicBezTo>
                  <a:pt x="9151" y="1278"/>
                  <a:pt x="11009" y="2090"/>
                  <a:pt x="10916" y="2462"/>
                </a:cubicBezTo>
                <a:cubicBezTo>
                  <a:pt x="10753" y="3577"/>
                  <a:pt x="10219" y="6967"/>
                  <a:pt x="10219" y="6991"/>
                </a:cubicBezTo>
                <a:cubicBezTo>
                  <a:pt x="10010" y="8129"/>
                  <a:pt x="9011" y="8941"/>
                  <a:pt x="7897" y="8941"/>
                </a:cubicBezTo>
                <a:cubicBezTo>
                  <a:pt x="7757" y="8941"/>
                  <a:pt x="7641" y="8941"/>
                  <a:pt x="7502" y="8918"/>
                </a:cubicBezTo>
                <a:lnTo>
                  <a:pt x="2648" y="8082"/>
                </a:lnTo>
                <a:cubicBezTo>
                  <a:pt x="1371" y="7850"/>
                  <a:pt x="511" y="6619"/>
                  <a:pt x="720" y="5342"/>
                </a:cubicBezTo>
                <a:cubicBezTo>
                  <a:pt x="720" y="5295"/>
                  <a:pt x="1255" y="1928"/>
                  <a:pt x="1417" y="813"/>
                </a:cubicBezTo>
                <a:cubicBezTo>
                  <a:pt x="1464" y="650"/>
                  <a:pt x="1951" y="465"/>
                  <a:pt x="3020" y="465"/>
                </a:cubicBezTo>
                <a:cubicBezTo>
                  <a:pt x="3763" y="465"/>
                  <a:pt x="4738" y="558"/>
                  <a:pt x="6039" y="767"/>
                </a:cubicBezTo>
                <a:close/>
                <a:moveTo>
                  <a:pt x="976" y="743"/>
                </a:moveTo>
                <a:cubicBezTo>
                  <a:pt x="790" y="1858"/>
                  <a:pt x="279" y="5226"/>
                  <a:pt x="279" y="5295"/>
                </a:cubicBezTo>
                <a:cubicBezTo>
                  <a:pt x="1" y="6828"/>
                  <a:pt x="1022" y="8291"/>
                  <a:pt x="2555" y="8547"/>
                </a:cubicBezTo>
                <a:lnTo>
                  <a:pt x="7409" y="9383"/>
                </a:lnTo>
                <a:cubicBezTo>
                  <a:pt x="7595" y="9406"/>
                  <a:pt x="7757" y="9406"/>
                  <a:pt x="7897" y="9406"/>
                </a:cubicBezTo>
                <a:cubicBezTo>
                  <a:pt x="9267" y="9406"/>
                  <a:pt x="10428" y="8431"/>
                  <a:pt x="10660" y="7084"/>
                </a:cubicBezTo>
                <a:cubicBezTo>
                  <a:pt x="10660" y="7060"/>
                  <a:pt x="11194" y="3670"/>
                  <a:pt x="11357" y="2555"/>
                </a:cubicBezTo>
                <a:cubicBezTo>
                  <a:pt x="11566" y="1278"/>
                  <a:pt x="7014" y="465"/>
                  <a:pt x="6108" y="325"/>
                </a:cubicBezTo>
                <a:cubicBezTo>
                  <a:pt x="5342" y="209"/>
                  <a:pt x="4111" y="23"/>
                  <a:pt x="2996" y="23"/>
                </a:cubicBezTo>
                <a:cubicBezTo>
                  <a:pt x="1951" y="0"/>
                  <a:pt x="1046" y="186"/>
                  <a:pt x="976" y="743"/>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1"/>
          <p:cNvSpPr/>
          <p:nvPr/>
        </p:nvSpPr>
        <p:spPr>
          <a:xfrm>
            <a:off x="6447961" y="4651162"/>
            <a:ext cx="379159" cy="306120"/>
          </a:xfrm>
          <a:custGeom>
            <a:rect b="b" l="l" r="r" t="t"/>
            <a:pathLst>
              <a:path extrusionOk="0" h="9732" w="12054">
                <a:moveTo>
                  <a:pt x="419" y="3763"/>
                </a:moveTo>
                <a:cubicBezTo>
                  <a:pt x="814" y="4854"/>
                  <a:pt x="2068" y="8036"/>
                  <a:pt x="2068" y="8036"/>
                </a:cubicBezTo>
                <a:cubicBezTo>
                  <a:pt x="2462" y="9081"/>
                  <a:pt x="3461" y="9731"/>
                  <a:pt x="4506" y="9731"/>
                </a:cubicBezTo>
                <a:cubicBezTo>
                  <a:pt x="4785" y="9731"/>
                  <a:pt x="5087" y="9662"/>
                  <a:pt x="5365" y="9569"/>
                </a:cubicBezTo>
                <a:lnTo>
                  <a:pt x="10010" y="7897"/>
                </a:lnTo>
                <a:cubicBezTo>
                  <a:pt x="11380" y="7409"/>
                  <a:pt x="12054" y="5923"/>
                  <a:pt x="11589" y="4576"/>
                </a:cubicBezTo>
                <a:cubicBezTo>
                  <a:pt x="11589" y="4576"/>
                  <a:pt x="10335" y="1371"/>
                  <a:pt x="9941" y="326"/>
                </a:cubicBezTo>
                <a:cubicBezTo>
                  <a:pt x="9848" y="117"/>
                  <a:pt x="9546" y="1"/>
                  <a:pt x="9081" y="1"/>
                </a:cubicBezTo>
                <a:cubicBezTo>
                  <a:pt x="6643" y="24"/>
                  <a:pt x="1" y="2648"/>
                  <a:pt x="419" y="376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1"/>
          <p:cNvSpPr/>
          <p:nvPr/>
        </p:nvSpPr>
        <p:spPr>
          <a:xfrm>
            <a:off x="6451609" y="4644588"/>
            <a:ext cx="383562" cy="320715"/>
          </a:xfrm>
          <a:custGeom>
            <a:rect b="b" l="l" r="r" t="t"/>
            <a:pathLst>
              <a:path extrusionOk="0" h="10196" w="12194">
                <a:moveTo>
                  <a:pt x="9290" y="488"/>
                </a:moveTo>
                <a:cubicBezTo>
                  <a:pt x="9430" y="535"/>
                  <a:pt x="9546" y="581"/>
                  <a:pt x="9592" y="604"/>
                </a:cubicBezTo>
                <a:cubicBezTo>
                  <a:pt x="9964" y="1696"/>
                  <a:pt x="11218" y="4878"/>
                  <a:pt x="11241" y="4878"/>
                </a:cubicBezTo>
                <a:cubicBezTo>
                  <a:pt x="11682" y="6109"/>
                  <a:pt x="11055" y="7432"/>
                  <a:pt x="9848" y="7897"/>
                </a:cubicBezTo>
                <a:lnTo>
                  <a:pt x="5203" y="9592"/>
                </a:lnTo>
                <a:cubicBezTo>
                  <a:pt x="4948" y="9662"/>
                  <a:pt x="4646" y="9731"/>
                  <a:pt x="4390" y="9731"/>
                </a:cubicBezTo>
                <a:cubicBezTo>
                  <a:pt x="3438" y="9731"/>
                  <a:pt x="2532" y="9104"/>
                  <a:pt x="2184" y="8199"/>
                </a:cubicBezTo>
                <a:cubicBezTo>
                  <a:pt x="2184" y="8152"/>
                  <a:pt x="930" y="4971"/>
                  <a:pt x="535" y="3925"/>
                </a:cubicBezTo>
                <a:cubicBezTo>
                  <a:pt x="489" y="3856"/>
                  <a:pt x="558" y="3786"/>
                  <a:pt x="651" y="3670"/>
                </a:cubicBezTo>
                <a:cubicBezTo>
                  <a:pt x="1627" y="2439"/>
                  <a:pt x="6922" y="488"/>
                  <a:pt x="8942" y="488"/>
                </a:cubicBezTo>
                <a:lnTo>
                  <a:pt x="9035" y="488"/>
                </a:lnTo>
                <a:cubicBezTo>
                  <a:pt x="9128" y="465"/>
                  <a:pt x="9198" y="465"/>
                  <a:pt x="9290" y="488"/>
                </a:cubicBezTo>
                <a:close/>
                <a:moveTo>
                  <a:pt x="256" y="3345"/>
                </a:moveTo>
                <a:cubicBezTo>
                  <a:pt x="47" y="3600"/>
                  <a:pt x="1" y="3833"/>
                  <a:pt x="94" y="4065"/>
                </a:cubicBezTo>
                <a:cubicBezTo>
                  <a:pt x="465" y="5133"/>
                  <a:pt x="1719" y="8338"/>
                  <a:pt x="1743" y="8338"/>
                </a:cubicBezTo>
                <a:cubicBezTo>
                  <a:pt x="2161" y="9430"/>
                  <a:pt x="3229" y="10196"/>
                  <a:pt x="4390" y="10196"/>
                </a:cubicBezTo>
                <a:cubicBezTo>
                  <a:pt x="4715" y="10196"/>
                  <a:pt x="5017" y="10126"/>
                  <a:pt x="5342" y="10010"/>
                </a:cubicBezTo>
                <a:lnTo>
                  <a:pt x="9987" y="8338"/>
                </a:lnTo>
                <a:cubicBezTo>
                  <a:pt x="11473" y="7781"/>
                  <a:pt x="12193" y="6178"/>
                  <a:pt x="11659" y="4738"/>
                </a:cubicBezTo>
                <a:cubicBezTo>
                  <a:pt x="11659" y="4669"/>
                  <a:pt x="10428" y="1510"/>
                  <a:pt x="10010" y="442"/>
                </a:cubicBezTo>
                <a:cubicBezTo>
                  <a:pt x="9917" y="210"/>
                  <a:pt x="9685" y="94"/>
                  <a:pt x="9383" y="24"/>
                </a:cubicBezTo>
                <a:cubicBezTo>
                  <a:pt x="9267" y="1"/>
                  <a:pt x="9105" y="1"/>
                  <a:pt x="8965" y="1"/>
                </a:cubicBezTo>
                <a:cubicBezTo>
                  <a:pt x="6805" y="1"/>
                  <a:pt x="1348" y="2044"/>
                  <a:pt x="256" y="3345"/>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1"/>
          <p:cNvSpPr/>
          <p:nvPr/>
        </p:nvSpPr>
        <p:spPr>
          <a:xfrm>
            <a:off x="5877427" y="3738746"/>
            <a:ext cx="1096521" cy="1096553"/>
          </a:xfrm>
          <a:custGeom>
            <a:rect b="b" l="l" r="r" t="t"/>
            <a:pathLst>
              <a:path extrusionOk="0" h="34861" w="34860">
                <a:moveTo>
                  <a:pt x="1" y="17419"/>
                </a:moveTo>
                <a:cubicBezTo>
                  <a:pt x="1" y="27057"/>
                  <a:pt x="7804" y="34860"/>
                  <a:pt x="17442" y="34860"/>
                </a:cubicBezTo>
                <a:cubicBezTo>
                  <a:pt x="27080" y="34860"/>
                  <a:pt x="34860" y="27057"/>
                  <a:pt x="34860" y="17419"/>
                </a:cubicBezTo>
                <a:cubicBezTo>
                  <a:pt x="34860" y="7804"/>
                  <a:pt x="27057" y="1"/>
                  <a:pt x="17442" y="1"/>
                </a:cubicBezTo>
                <a:cubicBezTo>
                  <a:pt x="7827" y="1"/>
                  <a:pt x="1" y="7781"/>
                  <a:pt x="1" y="1741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1"/>
          <p:cNvSpPr/>
          <p:nvPr/>
        </p:nvSpPr>
        <p:spPr>
          <a:xfrm>
            <a:off x="6454535" y="3789892"/>
            <a:ext cx="520171" cy="1001559"/>
          </a:xfrm>
          <a:custGeom>
            <a:rect b="b" l="l" r="r" t="t"/>
            <a:pathLst>
              <a:path extrusionOk="0" h="31841" w="16537">
                <a:moveTo>
                  <a:pt x="6527" y="1"/>
                </a:moveTo>
                <a:cubicBezTo>
                  <a:pt x="2486" y="3368"/>
                  <a:pt x="1" y="9151"/>
                  <a:pt x="1" y="15863"/>
                </a:cubicBezTo>
                <a:cubicBezTo>
                  <a:pt x="1" y="22388"/>
                  <a:pt x="2253" y="28450"/>
                  <a:pt x="5946" y="31841"/>
                </a:cubicBezTo>
                <a:cubicBezTo>
                  <a:pt x="12147" y="29216"/>
                  <a:pt x="16536" y="22992"/>
                  <a:pt x="16536" y="15793"/>
                </a:cubicBezTo>
                <a:cubicBezTo>
                  <a:pt x="16536" y="8802"/>
                  <a:pt x="12449" y="2787"/>
                  <a:pt x="6527"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1"/>
          <p:cNvSpPr/>
          <p:nvPr/>
        </p:nvSpPr>
        <p:spPr>
          <a:xfrm>
            <a:off x="5870129" y="3730725"/>
            <a:ext cx="1154965" cy="1111871"/>
          </a:xfrm>
          <a:custGeom>
            <a:rect b="b" l="l" r="r" t="t"/>
            <a:pathLst>
              <a:path extrusionOk="0" h="35348" w="36718">
                <a:moveTo>
                  <a:pt x="33582" y="11078"/>
                </a:moveTo>
                <a:cubicBezTo>
                  <a:pt x="36253" y="17511"/>
                  <a:pt x="34767" y="24897"/>
                  <a:pt x="29867" y="29843"/>
                </a:cubicBezTo>
                <a:cubicBezTo>
                  <a:pt x="26592" y="33118"/>
                  <a:pt x="22179" y="34883"/>
                  <a:pt x="17697" y="34883"/>
                </a:cubicBezTo>
                <a:cubicBezTo>
                  <a:pt x="15491" y="34883"/>
                  <a:pt x="13261" y="34465"/>
                  <a:pt x="11125" y="33582"/>
                </a:cubicBezTo>
                <a:cubicBezTo>
                  <a:pt x="4692" y="30912"/>
                  <a:pt x="488" y="24641"/>
                  <a:pt x="488" y="17697"/>
                </a:cubicBezTo>
                <a:cubicBezTo>
                  <a:pt x="488" y="8175"/>
                  <a:pt x="8175" y="488"/>
                  <a:pt x="17697" y="488"/>
                </a:cubicBezTo>
                <a:cubicBezTo>
                  <a:pt x="24641" y="465"/>
                  <a:pt x="30912" y="4668"/>
                  <a:pt x="33582" y="11078"/>
                </a:cubicBezTo>
                <a:close/>
                <a:moveTo>
                  <a:pt x="10916" y="1371"/>
                </a:moveTo>
                <a:cubicBezTo>
                  <a:pt x="4320" y="4088"/>
                  <a:pt x="1" y="10544"/>
                  <a:pt x="1" y="17697"/>
                </a:cubicBezTo>
                <a:cubicBezTo>
                  <a:pt x="1" y="27451"/>
                  <a:pt x="7920" y="35347"/>
                  <a:pt x="17674" y="35347"/>
                </a:cubicBezTo>
                <a:cubicBezTo>
                  <a:pt x="24827" y="35347"/>
                  <a:pt x="31260" y="31051"/>
                  <a:pt x="34000" y="24432"/>
                </a:cubicBezTo>
                <a:cubicBezTo>
                  <a:pt x="36718" y="17860"/>
                  <a:pt x="35208" y="10242"/>
                  <a:pt x="30145" y="5156"/>
                </a:cubicBezTo>
                <a:cubicBezTo>
                  <a:pt x="26755" y="1789"/>
                  <a:pt x="22249" y="0"/>
                  <a:pt x="17651" y="0"/>
                </a:cubicBezTo>
                <a:cubicBezTo>
                  <a:pt x="15375" y="0"/>
                  <a:pt x="13099" y="442"/>
                  <a:pt x="10916" y="137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1"/>
          <p:cNvSpPr/>
          <p:nvPr/>
        </p:nvSpPr>
        <p:spPr>
          <a:xfrm>
            <a:off x="6152848" y="4615366"/>
            <a:ext cx="242550" cy="225753"/>
          </a:xfrm>
          <a:custGeom>
            <a:rect b="b" l="l" r="r" t="t"/>
            <a:pathLst>
              <a:path extrusionOk="0" h="7177" w="7711">
                <a:moveTo>
                  <a:pt x="0" y="1"/>
                </a:moveTo>
                <a:lnTo>
                  <a:pt x="0" y="1"/>
                </a:lnTo>
                <a:cubicBezTo>
                  <a:pt x="952" y="1835"/>
                  <a:pt x="2160" y="3438"/>
                  <a:pt x="3554" y="4599"/>
                </a:cubicBezTo>
                <a:cubicBezTo>
                  <a:pt x="4761" y="5644"/>
                  <a:pt x="6108" y="6480"/>
                  <a:pt x="7525" y="7177"/>
                </a:cubicBezTo>
                <a:lnTo>
                  <a:pt x="7711" y="6759"/>
                </a:lnTo>
                <a:cubicBezTo>
                  <a:pt x="6317" y="6132"/>
                  <a:pt x="5040" y="5249"/>
                  <a:pt x="3832" y="4274"/>
                </a:cubicBezTo>
                <a:cubicBezTo>
                  <a:pt x="2625" y="3229"/>
                  <a:pt x="1556" y="1859"/>
                  <a:pt x="674" y="256"/>
                </a:cubicBezTo>
                <a:cubicBezTo>
                  <a:pt x="442" y="186"/>
                  <a:pt x="233" y="94"/>
                  <a:pt x="0"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1"/>
          <p:cNvSpPr/>
          <p:nvPr/>
        </p:nvSpPr>
        <p:spPr>
          <a:xfrm>
            <a:off x="6183517" y="3755574"/>
            <a:ext cx="781688" cy="1069470"/>
          </a:xfrm>
          <a:custGeom>
            <a:rect b="b" l="l" r="r" t="t"/>
            <a:pathLst>
              <a:path extrusionOk="0" h="34000" w="24851">
                <a:moveTo>
                  <a:pt x="12007" y="0"/>
                </a:moveTo>
                <a:cubicBezTo>
                  <a:pt x="4994" y="2671"/>
                  <a:pt x="1" y="9452"/>
                  <a:pt x="1" y="17418"/>
                </a:cubicBezTo>
                <a:cubicBezTo>
                  <a:pt x="1" y="24664"/>
                  <a:pt x="4135" y="30958"/>
                  <a:pt x="10219" y="34000"/>
                </a:cubicBezTo>
                <a:cubicBezTo>
                  <a:pt x="18510" y="32676"/>
                  <a:pt x="24850" y="25477"/>
                  <a:pt x="24850" y="16791"/>
                </a:cubicBezTo>
                <a:cubicBezTo>
                  <a:pt x="24850" y="8779"/>
                  <a:pt x="19416" y="2021"/>
                  <a:pt x="12007"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1"/>
          <p:cNvSpPr/>
          <p:nvPr/>
        </p:nvSpPr>
        <p:spPr>
          <a:xfrm>
            <a:off x="6316478" y="4695010"/>
            <a:ext cx="31" cy="31"/>
          </a:xfrm>
          <a:custGeom>
            <a:rect b="b" l="l" r="r" t="t"/>
            <a:pathLst>
              <a:path extrusionOk="0" h="1" w="1">
                <a:moveTo>
                  <a:pt x="0" y="0"/>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1"/>
          <p:cNvSpPr/>
          <p:nvPr/>
        </p:nvSpPr>
        <p:spPr>
          <a:xfrm>
            <a:off x="6655439" y="4453939"/>
            <a:ext cx="146863" cy="192882"/>
          </a:xfrm>
          <a:custGeom>
            <a:rect b="b" l="l" r="r" t="t"/>
            <a:pathLst>
              <a:path extrusionOk="0" h="6132" w="4669">
                <a:moveTo>
                  <a:pt x="3136" y="23"/>
                </a:moveTo>
                <a:cubicBezTo>
                  <a:pt x="2532" y="140"/>
                  <a:pt x="2323" y="1649"/>
                  <a:pt x="1672" y="3182"/>
                </a:cubicBezTo>
                <a:cubicBezTo>
                  <a:pt x="1278" y="4088"/>
                  <a:pt x="720" y="4924"/>
                  <a:pt x="116" y="5713"/>
                </a:cubicBezTo>
                <a:cubicBezTo>
                  <a:pt x="0" y="5829"/>
                  <a:pt x="47" y="6015"/>
                  <a:pt x="163" y="6085"/>
                </a:cubicBezTo>
                <a:cubicBezTo>
                  <a:pt x="233" y="6131"/>
                  <a:pt x="325" y="6131"/>
                  <a:pt x="372" y="6085"/>
                </a:cubicBezTo>
                <a:cubicBezTo>
                  <a:pt x="860" y="5853"/>
                  <a:pt x="1301" y="5574"/>
                  <a:pt x="1672" y="5226"/>
                </a:cubicBezTo>
                <a:cubicBezTo>
                  <a:pt x="3368" y="3693"/>
                  <a:pt x="4668" y="627"/>
                  <a:pt x="3693" y="116"/>
                </a:cubicBezTo>
                <a:cubicBezTo>
                  <a:pt x="3577" y="23"/>
                  <a:pt x="3368" y="0"/>
                  <a:pt x="3136" y="23"/>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1"/>
          <p:cNvSpPr/>
          <p:nvPr/>
        </p:nvSpPr>
        <p:spPr>
          <a:xfrm>
            <a:off x="5908850" y="3878281"/>
            <a:ext cx="747339" cy="770710"/>
          </a:xfrm>
          <a:custGeom>
            <a:rect b="b" l="l" r="r" t="t"/>
            <a:pathLst>
              <a:path extrusionOk="0" h="24502" w="23759">
                <a:moveTo>
                  <a:pt x="23759" y="12263"/>
                </a:moveTo>
                <a:cubicBezTo>
                  <a:pt x="23759" y="19021"/>
                  <a:pt x="18440" y="24502"/>
                  <a:pt x="11891" y="24502"/>
                </a:cubicBezTo>
                <a:cubicBezTo>
                  <a:pt x="5319" y="24502"/>
                  <a:pt x="0" y="19021"/>
                  <a:pt x="0" y="12263"/>
                </a:cubicBezTo>
                <a:cubicBezTo>
                  <a:pt x="0" y="5482"/>
                  <a:pt x="5319" y="1"/>
                  <a:pt x="11891" y="1"/>
                </a:cubicBezTo>
                <a:cubicBezTo>
                  <a:pt x="18440" y="1"/>
                  <a:pt x="23759" y="5482"/>
                  <a:pt x="23759"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1"/>
          <p:cNvSpPr/>
          <p:nvPr/>
        </p:nvSpPr>
        <p:spPr>
          <a:xfrm>
            <a:off x="5833610" y="4524052"/>
            <a:ext cx="300993" cy="157841"/>
          </a:xfrm>
          <a:custGeom>
            <a:rect b="b" l="l" r="r" t="t"/>
            <a:pathLst>
              <a:path extrusionOk="0" h="5018" w="9569">
                <a:moveTo>
                  <a:pt x="1603" y="5017"/>
                </a:moveTo>
                <a:lnTo>
                  <a:pt x="7989" y="5017"/>
                </a:lnTo>
                <a:cubicBezTo>
                  <a:pt x="8849" y="5017"/>
                  <a:pt x="9569" y="4320"/>
                  <a:pt x="9569" y="3438"/>
                </a:cubicBezTo>
                <a:lnTo>
                  <a:pt x="9569" y="1603"/>
                </a:lnTo>
                <a:cubicBezTo>
                  <a:pt x="9569" y="721"/>
                  <a:pt x="8872" y="1"/>
                  <a:pt x="7989" y="1"/>
                </a:cubicBezTo>
                <a:lnTo>
                  <a:pt x="1603" y="1"/>
                </a:lnTo>
                <a:cubicBezTo>
                  <a:pt x="720" y="1"/>
                  <a:pt x="0" y="697"/>
                  <a:pt x="0" y="1603"/>
                </a:cubicBezTo>
                <a:lnTo>
                  <a:pt x="0" y="3438"/>
                </a:lnTo>
                <a:cubicBezTo>
                  <a:pt x="24" y="4320"/>
                  <a:pt x="720" y="5017"/>
                  <a:pt x="1603"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1"/>
          <p:cNvSpPr/>
          <p:nvPr/>
        </p:nvSpPr>
        <p:spPr>
          <a:xfrm>
            <a:off x="6158699" y="4623419"/>
            <a:ext cx="36551" cy="72346"/>
          </a:xfrm>
          <a:custGeom>
            <a:rect b="b" l="l" r="r" t="t"/>
            <a:pathLst>
              <a:path extrusionOk="0" h="2300" w="1162">
                <a:moveTo>
                  <a:pt x="441" y="0"/>
                </a:moveTo>
                <a:cubicBezTo>
                  <a:pt x="348" y="0"/>
                  <a:pt x="256" y="93"/>
                  <a:pt x="256" y="186"/>
                </a:cubicBezTo>
                <a:lnTo>
                  <a:pt x="0" y="2137"/>
                </a:lnTo>
                <a:cubicBezTo>
                  <a:pt x="0" y="2206"/>
                  <a:pt x="93" y="2299"/>
                  <a:pt x="163" y="2299"/>
                </a:cubicBezTo>
                <a:lnTo>
                  <a:pt x="975" y="2299"/>
                </a:lnTo>
                <a:cubicBezTo>
                  <a:pt x="1068" y="2299"/>
                  <a:pt x="1161" y="2206"/>
                  <a:pt x="1161" y="2137"/>
                </a:cubicBezTo>
                <a:lnTo>
                  <a:pt x="906" y="186"/>
                </a:lnTo>
                <a:cubicBezTo>
                  <a:pt x="906" y="93"/>
                  <a:pt x="813" y="0"/>
                  <a:pt x="72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1"/>
          <p:cNvSpPr/>
          <p:nvPr/>
        </p:nvSpPr>
        <p:spPr>
          <a:xfrm>
            <a:off x="6342774" y="4286630"/>
            <a:ext cx="138842" cy="113269"/>
          </a:xfrm>
          <a:custGeom>
            <a:rect b="b" l="l" r="r" t="t"/>
            <a:pathLst>
              <a:path extrusionOk="0" h="3601" w="4414">
                <a:moveTo>
                  <a:pt x="2207" y="1"/>
                </a:moveTo>
                <a:cubicBezTo>
                  <a:pt x="999" y="1"/>
                  <a:pt x="0" y="814"/>
                  <a:pt x="0" y="1789"/>
                </a:cubicBezTo>
                <a:cubicBezTo>
                  <a:pt x="0"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1"/>
          <p:cNvSpPr/>
          <p:nvPr/>
        </p:nvSpPr>
        <p:spPr>
          <a:xfrm>
            <a:off x="6213462" y="4235515"/>
            <a:ext cx="67251" cy="67219"/>
          </a:xfrm>
          <a:custGeom>
            <a:rect b="b" l="l" r="r" t="t"/>
            <a:pathLst>
              <a:path extrusionOk="0" h="2137" w="2138">
                <a:moveTo>
                  <a:pt x="1069" y="0"/>
                </a:moveTo>
                <a:cubicBezTo>
                  <a:pt x="465" y="0"/>
                  <a:pt x="1" y="488"/>
                  <a:pt x="1" y="1068"/>
                </a:cubicBezTo>
                <a:cubicBezTo>
                  <a:pt x="1" y="1672"/>
                  <a:pt x="465" y="2137"/>
                  <a:pt x="1069" y="2137"/>
                </a:cubicBezTo>
                <a:cubicBezTo>
                  <a:pt x="1673" y="2137"/>
                  <a:pt x="2137" y="1672"/>
                  <a:pt x="2137" y="1068"/>
                </a:cubicBezTo>
                <a:cubicBezTo>
                  <a:pt x="2137" y="488"/>
                  <a:pt x="1673"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1"/>
          <p:cNvSpPr/>
          <p:nvPr/>
        </p:nvSpPr>
        <p:spPr>
          <a:xfrm>
            <a:off x="6039610" y="4235515"/>
            <a:ext cx="67974" cy="67219"/>
          </a:xfrm>
          <a:custGeom>
            <a:rect b="b" l="l" r="r" t="t"/>
            <a:pathLst>
              <a:path extrusionOk="0" h="2137" w="2161">
                <a:moveTo>
                  <a:pt x="1092" y="0"/>
                </a:moveTo>
                <a:cubicBezTo>
                  <a:pt x="488" y="0"/>
                  <a:pt x="1" y="488"/>
                  <a:pt x="1" y="1068"/>
                </a:cubicBezTo>
                <a:cubicBezTo>
                  <a:pt x="1" y="1672"/>
                  <a:pt x="488" y="2137"/>
                  <a:pt x="1092" y="2137"/>
                </a:cubicBezTo>
                <a:cubicBezTo>
                  <a:pt x="1673" y="2137"/>
                  <a:pt x="2160" y="1672"/>
                  <a:pt x="2160" y="1068"/>
                </a:cubicBezTo>
                <a:cubicBezTo>
                  <a:pt x="2160" y="488"/>
                  <a:pt x="1673"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1"/>
          <p:cNvSpPr/>
          <p:nvPr/>
        </p:nvSpPr>
        <p:spPr>
          <a:xfrm>
            <a:off x="6180592" y="4172668"/>
            <a:ext cx="132992" cy="21956"/>
          </a:xfrm>
          <a:custGeom>
            <a:rect b="b" l="l" r="r" t="t"/>
            <a:pathLst>
              <a:path extrusionOk="0" h="698" w="4228">
                <a:moveTo>
                  <a:pt x="349" y="1"/>
                </a:moveTo>
                <a:cubicBezTo>
                  <a:pt x="140" y="1"/>
                  <a:pt x="1" y="140"/>
                  <a:pt x="1" y="349"/>
                </a:cubicBezTo>
                <a:cubicBezTo>
                  <a:pt x="1" y="558"/>
                  <a:pt x="140" y="698"/>
                  <a:pt x="349" y="698"/>
                </a:cubicBezTo>
                <a:lnTo>
                  <a:pt x="3879" y="698"/>
                </a:lnTo>
                <a:cubicBezTo>
                  <a:pt x="4088" y="698"/>
                  <a:pt x="4228" y="558"/>
                  <a:pt x="4228" y="349"/>
                </a:cubicBezTo>
                <a:cubicBezTo>
                  <a:pt x="4228"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1"/>
          <p:cNvSpPr/>
          <p:nvPr/>
        </p:nvSpPr>
        <p:spPr>
          <a:xfrm>
            <a:off x="6006015" y="4172668"/>
            <a:ext cx="133715" cy="21956"/>
          </a:xfrm>
          <a:custGeom>
            <a:rect b="b" l="l" r="r" t="t"/>
            <a:pathLst>
              <a:path extrusionOk="0" h="698" w="4251">
                <a:moveTo>
                  <a:pt x="349" y="1"/>
                </a:moveTo>
                <a:cubicBezTo>
                  <a:pt x="140" y="1"/>
                  <a:pt x="0" y="140"/>
                  <a:pt x="0" y="349"/>
                </a:cubicBezTo>
                <a:cubicBezTo>
                  <a:pt x="0" y="558"/>
                  <a:pt x="186" y="698"/>
                  <a:pt x="349" y="698"/>
                </a:cubicBezTo>
                <a:lnTo>
                  <a:pt x="3902" y="698"/>
                </a:lnTo>
                <a:cubicBezTo>
                  <a:pt x="4088" y="698"/>
                  <a:pt x="4250" y="558"/>
                  <a:pt x="4250" y="349"/>
                </a:cubicBezTo>
                <a:cubicBezTo>
                  <a:pt x="4250" y="140"/>
                  <a:pt x="4088"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1"/>
          <p:cNvSpPr/>
          <p:nvPr/>
        </p:nvSpPr>
        <p:spPr>
          <a:xfrm>
            <a:off x="6129477" y="4334127"/>
            <a:ext cx="51146" cy="21956"/>
          </a:xfrm>
          <a:custGeom>
            <a:rect b="b" l="l" r="r" t="t"/>
            <a:pathLst>
              <a:path extrusionOk="0" h="698" w="1626">
                <a:moveTo>
                  <a:pt x="348" y="0"/>
                </a:moveTo>
                <a:cubicBezTo>
                  <a:pt x="139" y="0"/>
                  <a:pt x="0" y="140"/>
                  <a:pt x="0" y="349"/>
                </a:cubicBezTo>
                <a:cubicBezTo>
                  <a:pt x="0" y="558"/>
                  <a:pt x="139" y="697"/>
                  <a:pt x="348" y="697"/>
                </a:cubicBezTo>
                <a:lnTo>
                  <a:pt x="1277" y="697"/>
                </a:lnTo>
                <a:cubicBezTo>
                  <a:pt x="1486" y="697"/>
                  <a:pt x="1626" y="558"/>
                  <a:pt x="1626" y="349"/>
                </a:cubicBezTo>
                <a:cubicBezTo>
                  <a:pt x="1626" y="140"/>
                  <a:pt x="1486" y="0"/>
                  <a:pt x="12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1"/>
          <p:cNvSpPr/>
          <p:nvPr/>
        </p:nvSpPr>
        <p:spPr>
          <a:xfrm>
            <a:off x="6670034" y="3898726"/>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1"/>
          <p:cNvSpPr/>
          <p:nvPr/>
        </p:nvSpPr>
        <p:spPr>
          <a:xfrm>
            <a:off x="6614516" y="3898726"/>
            <a:ext cx="31" cy="276898"/>
          </a:xfrm>
          <a:custGeom>
            <a:rect b="b" l="l" r="r" t="t"/>
            <a:pathLst>
              <a:path extrusionOk="0" fill="none" h="8803" w="1">
                <a:moveTo>
                  <a:pt x="1" y="1"/>
                </a:moveTo>
                <a:lnTo>
                  <a:pt x="1"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1"/>
          <p:cNvSpPr/>
          <p:nvPr/>
        </p:nvSpPr>
        <p:spPr>
          <a:xfrm>
            <a:off x="6558274" y="3898726"/>
            <a:ext cx="31" cy="390860"/>
          </a:xfrm>
          <a:custGeom>
            <a:rect b="b" l="l" r="r" t="t"/>
            <a:pathLst>
              <a:path extrusionOk="0" fill="none" h="12426" w="1">
                <a:moveTo>
                  <a:pt x="1" y="1"/>
                </a:moveTo>
                <a:lnTo>
                  <a:pt x="1"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1"/>
          <p:cNvSpPr/>
          <p:nvPr/>
        </p:nvSpPr>
        <p:spPr>
          <a:xfrm>
            <a:off x="6502755" y="3898726"/>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1"/>
          <p:cNvSpPr/>
          <p:nvPr/>
        </p:nvSpPr>
        <p:spPr>
          <a:xfrm>
            <a:off x="6750402" y="4308554"/>
            <a:ext cx="146863" cy="192882"/>
          </a:xfrm>
          <a:custGeom>
            <a:rect b="b" l="l" r="r" t="t"/>
            <a:pathLst>
              <a:path extrusionOk="0" h="6132" w="4669">
                <a:moveTo>
                  <a:pt x="3136" y="24"/>
                </a:moveTo>
                <a:cubicBezTo>
                  <a:pt x="2532" y="140"/>
                  <a:pt x="2323" y="1649"/>
                  <a:pt x="1673" y="3205"/>
                </a:cubicBezTo>
                <a:cubicBezTo>
                  <a:pt x="1278" y="4088"/>
                  <a:pt x="720" y="4947"/>
                  <a:pt x="117" y="5714"/>
                </a:cubicBezTo>
                <a:cubicBezTo>
                  <a:pt x="0" y="5830"/>
                  <a:pt x="47" y="6016"/>
                  <a:pt x="163" y="6108"/>
                </a:cubicBezTo>
                <a:cubicBezTo>
                  <a:pt x="233" y="6132"/>
                  <a:pt x="326" y="6132"/>
                  <a:pt x="372" y="6108"/>
                </a:cubicBezTo>
                <a:cubicBezTo>
                  <a:pt x="860" y="5853"/>
                  <a:pt x="1301" y="5574"/>
                  <a:pt x="1673" y="5226"/>
                </a:cubicBezTo>
                <a:cubicBezTo>
                  <a:pt x="3368" y="3693"/>
                  <a:pt x="4668" y="628"/>
                  <a:pt x="3693" y="117"/>
                </a:cubicBezTo>
                <a:cubicBezTo>
                  <a:pt x="3577" y="1"/>
                  <a:pt x="3391" y="1"/>
                  <a:pt x="3136" y="24"/>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1"/>
          <p:cNvSpPr/>
          <p:nvPr/>
        </p:nvSpPr>
        <p:spPr>
          <a:xfrm>
            <a:off x="6771571" y="3996614"/>
            <a:ext cx="67974" cy="92100"/>
          </a:xfrm>
          <a:custGeom>
            <a:rect b="b" l="l" r="r" t="t"/>
            <a:pathLst>
              <a:path extrusionOk="0" h="2928" w="2161">
                <a:moveTo>
                  <a:pt x="233" y="373"/>
                </a:moveTo>
                <a:cubicBezTo>
                  <a:pt x="396" y="117"/>
                  <a:pt x="628" y="1"/>
                  <a:pt x="860" y="1"/>
                </a:cubicBezTo>
                <a:cubicBezTo>
                  <a:pt x="953" y="1"/>
                  <a:pt x="1046" y="1"/>
                  <a:pt x="1092" y="24"/>
                </a:cubicBezTo>
                <a:cubicBezTo>
                  <a:pt x="1673" y="233"/>
                  <a:pt x="2161" y="1092"/>
                  <a:pt x="2138" y="1929"/>
                </a:cubicBezTo>
                <a:cubicBezTo>
                  <a:pt x="2138" y="2207"/>
                  <a:pt x="2045" y="2463"/>
                  <a:pt x="1975" y="2695"/>
                </a:cubicBezTo>
                <a:cubicBezTo>
                  <a:pt x="1882" y="2834"/>
                  <a:pt x="1743" y="2927"/>
                  <a:pt x="1580" y="2927"/>
                </a:cubicBezTo>
                <a:lnTo>
                  <a:pt x="1557" y="2927"/>
                </a:lnTo>
                <a:cubicBezTo>
                  <a:pt x="1418" y="2927"/>
                  <a:pt x="1325" y="2811"/>
                  <a:pt x="1301" y="2695"/>
                </a:cubicBezTo>
                <a:cubicBezTo>
                  <a:pt x="1232" y="2347"/>
                  <a:pt x="1116" y="2021"/>
                  <a:pt x="930" y="1743"/>
                </a:cubicBezTo>
                <a:cubicBezTo>
                  <a:pt x="814" y="1580"/>
                  <a:pt x="698" y="1441"/>
                  <a:pt x="535" y="1301"/>
                </a:cubicBezTo>
                <a:cubicBezTo>
                  <a:pt x="280" y="1000"/>
                  <a:pt x="1" y="698"/>
                  <a:pt x="233" y="37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1"/>
          <p:cNvSpPr/>
          <p:nvPr/>
        </p:nvSpPr>
        <p:spPr>
          <a:xfrm>
            <a:off x="6735052" y="4026591"/>
            <a:ext cx="48252" cy="62124"/>
          </a:xfrm>
          <a:custGeom>
            <a:rect b="b" l="l" r="r" t="t"/>
            <a:pathLst>
              <a:path extrusionOk="0" h="1975" w="1534">
                <a:moveTo>
                  <a:pt x="163" y="256"/>
                </a:moveTo>
                <a:cubicBezTo>
                  <a:pt x="256" y="93"/>
                  <a:pt x="419" y="0"/>
                  <a:pt x="628" y="0"/>
                </a:cubicBezTo>
                <a:cubicBezTo>
                  <a:pt x="697" y="0"/>
                  <a:pt x="744" y="0"/>
                  <a:pt x="814" y="23"/>
                </a:cubicBezTo>
                <a:cubicBezTo>
                  <a:pt x="1185" y="163"/>
                  <a:pt x="1534" y="743"/>
                  <a:pt x="1510" y="1277"/>
                </a:cubicBezTo>
                <a:cubicBezTo>
                  <a:pt x="1510" y="1440"/>
                  <a:pt x="1464" y="1626"/>
                  <a:pt x="1417" y="1765"/>
                </a:cubicBezTo>
                <a:cubicBezTo>
                  <a:pt x="1348" y="1881"/>
                  <a:pt x="1232" y="1974"/>
                  <a:pt x="1092" y="1974"/>
                </a:cubicBezTo>
                <a:lnTo>
                  <a:pt x="1069" y="1974"/>
                </a:lnTo>
                <a:cubicBezTo>
                  <a:pt x="953" y="1974"/>
                  <a:pt x="837" y="1881"/>
                  <a:pt x="814" y="1742"/>
                </a:cubicBezTo>
                <a:cubicBezTo>
                  <a:pt x="767" y="1533"/>
                  <a:pt x="721" y="1370"/>
                  <a:pt x="605" y="1185"/>
                </a:cubicBezTo>
                <a:cubicBezTo>
                  <a:pt x="512" y="1092"/>
                  <a:pt x="465" y="1022"/>
                  <a:pt x="372" y="929"/>
                </a:cubicBezTo>
                <a:cubicBezTo>
                  <a:pt x="233" y="743"/>
                  <a:pt x="1" y="511"/>
                  <a:pt x="163" y="256"/>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1"/>
          <p:cNvSpPr txBox="1"/>
          <p:nvPr/>
        </p:nvSpPr>
        <p:spPr>
          <a:xfrm>
            <a:off x="2335907" y="4520247"/>
            <a:ext cx="383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001</a:t>
            </a:r>
            <a:endParaRPr sz="700">
              <a:latin typeface="Audiowide"/>
              <a:ea typeface="Audiowide"/>
              <a:cs typeface="Audiowide"/>
              <a:sym typeface="Audiowide"/>
            </a:endParaRPr>
          </a:p>
        </p:txBody>
      </p:sp>
      <p:grpSp>
        <p:nvGrpSpPr>
          <p:cNvPr id="1329" name="Google Shape;1329;p51"/>
          <p:cNvGrpSpPr/>
          <p:nvPr/>
        </p:nvGrpSpPr>
        <p:grpSpPr>
          <a:xfrm>
            <a:off x="3989063" y="3801932"/>
            <a:ext cx="1105297" cy="1205388"/>
            <a:chOff x="3989063" y="3801932"/>
            <a:chExt cx="1105297" cy="1205388"/>
          </a:xfrm>
        </p:grpSpPr>
        <p:sp>
          <p:nvSpPr>
            <p:cNvPr id="1330" name="Google Shape;1330;p51"/>
            <p:cNvSpPr/>
            <p:nvPr/>
          </p:nvSpPr>
          <p:spPr>
            <a:xfrm>
              <a:off x="4126396" y="4851681"/>
              <a:ext cx="859854" cy="155639"/>
            </a:xfrm>
            <a:custGeom>
              <a:rect b="b" l="l" r="r" t="t"/>
              <a:pathLst>
                <a:path extrusionOk="0" h="4948" w="27336">
                  <a:moveTo>
                    <a:pt x="1" y="2462"/>
                  </a:moveTo>
                  <a:cubicBezTo>
                    <a:pt x="1" y="1092"/>
                    <a:pt x="6109" y="1"/>
                    <a:pt x="13656" y="1"/>
                  </a:cubicBezTo>
                  <a:lnTo>
                    <a:pt x="13656" y="1"/>
                  </a:lnTo>
                  <a:cubicBezTo>
                    <a:pt x="21204" y="1"/>
                    <a:pt x="27335" y="1092"/>
                    <a:pt x="27335" y="2462"/>
                  </a:cubicBezTo>
                  <a:lnTo>
                    <a:pt x="27335" y="2462"/>
                  </a:lnTo>
                  <a:cubicBezTo>
                    <a:pt x="27335" y="3833"/>
                    <a:pt x="21204" y="4924"/>
                    <a:pt x="13656" y="4924"/>
                  </a:cubicBezTo>
                  <a:lnTo>
                    <a:pt x="13656" y="4924"/>
                  </a:lnTo>
                  <a:cubicBezTo>
                    <a:pt x="6109" y="4947"/>
                    <a:pt x="1" y="3856"/>
                    <a:pt x="1" y="2462"/>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1"/>
            <p:cNvSpPr/>
            <p:nvPr/>
          </p:nvSpPr>
          <p:spPr>
            <a:xfrm>
              <a:off x="4627540" y="4685850"/>
              <a:ext cx="309014" cy="252049"/>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1"/>
            <p:cNvSpPr/>
            <p:nvPr/>
          </p:nvSpPr>
          <p:spPr>
            <a:xfrm>
              <a:off x="4620242" y="4678552"/>
              <a:ext cx="324364" cy="265921"/>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1"/>
            <p:cNvSpPr/>
            <p:nvPr/>
          </p:nvSpPr>
          <p:spPr>
            <a:xfrm>
              <a:off x="4190690" y="4687328"/>
              <a:ext cx="309045" cy="246922"/>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cap="flat" cmpd="sng" w="9525">
              <a:solidFill>
                <a:srgbClr val="034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1"/>
            <p:cNvSpPr/>
            <p:nvPr/>
          </p:nvSpPr>
          <p:spPr>
            <a:xfrm>
              <a:off x="4182638" y="4679999"/>
              <a:ext cx="322194" cy="261580"/>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1"/>
            <p:cNvSpPr/>
            <p:nvPr/>
          </p:nvSpPr>
          <p:spPr>
            <a:xfrm>
              <a:off x="4037283" y="3809230"/>
              <a:ext cx="1050503" cy="1049779"/>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1"/>
            <p:cNvSpPr/>
            <p:nvPr/>
          </p:nvSpPr>
          <p:spPr>
            <a:xfrm>
              <a:off x="4037283" y="3909320"/>
              <a:ext cx="350660" cy="856205"/>
            </a:xfrm>
            <a:custGeom>
              <a:rect b="b" l="l" r="r" t="t"/>
              <a:pathLst>
                <a:path extrusionOk="0" h="27220" w="11148">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1"/>
            <p:cNvSpPr/>
            <p:nvPr/>
          </p:nvSpPr>
          <p:spPr>
            <a:xfrm>
              <a:off x="4735651" y="3907873"/>
              <a:ext cx="351415" cy="856897"/>
            </a:xfrm>
            <a:custGeom>
              <a:rect b="b" l="l" r="r" t="t"/>
              <a:pathLst>
                <a:path extrusionOk="0" h="27242" w="11172">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1"/>
            <p:cNvSpPr/>
            <p:nvPr/>
          </p:nvSpPr>
          <p:spPr>
            <a:xfrm>
              <a:off x="4552299" y="3804858"/>
              <a:ext cx="14627" cy="1046854"/>
            </a:xfrm>
            <a:custGeom>
              <a:rect b="b" l="l" r="r" t="t"/>
              <a:pathLst>
                <a:path extrusionOk="0" h="33281" w="465">
                  <a:moveTo>
                    <a:pt x="0" y="1"/>
                  </a:moveTo>
                  <a:lnTo>
                    <a:pt x="0" y="33281"/>
                  </a:lnTo>
                  <a:lnTo>
                    <a:pt x="465" y="33281"/>
                  </a:lnTo>
                  <a:lnTo>
                    <a:pt x="465" y="1"/>
                  </a:ln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1"/>
            <p:cNvSpPr/>
            <p:nvPr/>
          </p:nvSpPr>
          <p:spPr>
            <a:xfrm>
              <a:off x="4882484" y="3983837"/>
              <a:ext cx="81846" cy="113993"/>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1"/>
            <p:cNvSpPr/>
            <p:nvPr/>
          </p:nvSpPr>
          <p:spPr>
            <a:xfrm>
              <a:off x="4881005" y="4038631"/>
              <a:ext cx="54103" cy="72346"/>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1"/>
            <p:cNvSpPr/>
            <p:nvPr/>
          </p:nvSpPr>
          <p:spPr>
            <a:xfrm>
              <a:off x="4168042" y="3983837"/>
              <a:ext cx="82569" cy="113993"/>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1"/>
            <p:cNvSpPr/>
            <p:nvPr/>
          </p:nvSpPr>
          <p:spPr>
            <a:xfrm>
              <a:off x="4197264" y="4038631"/>
              <a:ext cx="54071" cy="72346"/>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1"/>
            <p:cNvSpPr/>
            <p:nvPr/>
          </p:nvSpPr>
          <p:spPr>
            <a:xfrm>
              <a:off x="4193616" y="3922468"/>
              <a:ext cx="746616" cy="770710"/>
            </a:xfrm>
            <a:custGeom>
              <a:rect b="b" l="l" r="r" t="t"/>
              <a:pathLst>
                <a:path extrusionOk="0" h="24502" w="23736">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1"/>
            <p:cNvSpPr/>
            <p:nvPr/>
          </p:nvSpPr>
          <p:spPr>
            <a:xfrm>
              <a:off x="3989063" y="3801932"/>
              <a:ext cx="1105297" cy="1063651"/>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1"/>
            <p:cNvSpPr/>
            <p:nvPr/>
          </p:nvSpPr>
          <p:spPr>
            <a:xfrm>
              <a:off x="4082579" y="4568240"/>
              <a:ext cx="300993" cy="157841"/>
            </a:xfrm>
            <a:custGeom>
              <a:rect b="b" l="l" r="r" t="t"/>
              <a:pathLst>
                <a:path extrusionOk="0" h="5018" w="9569">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1"/>
            <p:cNvSpPr/>
            <p:nvPr/>
          </p:nvSpPr>
          <p:spPr>
            <a:xfrm>
              <a:off x="4541321" y="4686573"/>
              <a:ext cx="36582" cy="72378"/>
            </a:xfrm>
            <a:custGeom>
              <a:rect b="b" l="l" r="r" t="t"/>
              <a:pathLst>
                <a:path extrusionOk="0" h="2301" w="1163">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1"/>
            <p:cNvSpPr/>
            <p:nvPr/>
          </p:nvSpPr>
          <p:spPr>
            <a:xfrm>
              <a:off x="4039070" y="3821231"/>
              <a:ext cx="767785" cy="1049056"/>
            </a:xfrm>
            <a:custGeom>
              <a:rect b="b" l="l" r="r" t="t"/>
              <a:pathLst>
                <a:path extrusionOk="0" h="33351" w="24409">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1"/>
            <p:cNvSpPr/>
            <p:nvPr/>
          </p:nvSpPr>
          <p:spPr>
            <a:xfrm>
              <a:off x="4224284"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1"/>
            <p:cNvSpPr/>
            <p:nvPr/>
          </p:nvSpPr>
          <p:spPr>
            <a:xfrm>
              <a:off x="4280526" y="3942914"/>
              <a:ext cx="31" cy="276898"/>
            </a:xfrm>
            <a:custGeom>
              <a:rect b="b" l="l" r="r" t="t"/>
              <a:pathLst>
                <a:path extrusionOk="0" fill="none" h="8803" w="1">
                  <a:moveTo>
                    <a:pt x="1" y="1"/>
                  </a:moveTo>
                  <a:lnTo>
                    <a:pt x="1"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1"/>
            <p:cNvSpPr/>
            <p:nvPr/>
          </p:nvSpPr>
          <p:spPr>
            <a:xfrm>
              <a:off x="4336045" y="3942914"/>
              <a:ext cx="31" cy="390860"/>
            </a:xfrm>
            <a:custGeom>
              <a:rect b="b" l="l" r="r" t="t"/>
              <a:pathLst>
                <a:path extrusionOk="0" fill="none" h="12426" w="1">
                  <a:moveTo>
                    <a:pt x="1" y="1"/>
                  </a:moveTo>
                  <a:lnTo>
                    <a:pt x="1"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1"/>
            <p:cNvSpPr/>
            <p:nvPr/>
          </p:nvSpPr>
          <p:spPr>
            <a:xfrm>
              <a:off x="4391563"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1"/>
            <p:cNvSpPr/>
            <p:nvPr/>
          </p:nvSpPr>
          <p:spPr>
            <a:xfrm>
              <a:off x="4444911" y="4279703"/>
              <a:ext cx="67219" cy="6721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1"/>
            <p:cNvSpPr/>
            <p:nvPr/>
          </p:nvSpPr>
          <p:spPr>
            <a:xfrm>
              <a:off x="4618040" y="4279703"/>
              <a:ext cx="67974" cy="6721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1"/>
            <p:cNvSpPr/>
            <p:nvPr/>
          </p:nvSpPr>
          <p:spPr>
            <a:xfrm>
              <a:off x="4412040" y="4216856"/>
              <a:ext cx="132960" cy="21956"/>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1"/>
            <p:cNvSpPr/>
            <p:nvPr/>
          </p:nvSpPr>
          <p:spPr>
            <a:xfrm>
              <a:off x="4585169" y="4216856"/>
              <a:ext cx="133715" cy="21956"/>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1"/>
            <p:cNvSpPr/>
            <p:nvPr/>
          </p:nvSpPr>
          <p:spPr>
            <a:xfrm>
              <a:off x="4544970" y="4378314"/>
              <a:ext cx="51177" cy="21956"/>
            </a:xfrm>
            <a:custGeom>
              <a:rect b="b" l="l" r="r" t="t"/>
              <a:pathLst>
                <a:path extrusionOk="0" h="698" w="1627">
                  <a:moveTo>
                    <a:pt x="349" y="0"/>
                  </a:moveTo>
                  <a:cubicBezTo>
                    <a:pt x="164" y="0"/>
                    <a:pt x="1" y="140"/>
                    <a:pt x="1" y="349"/>
                  </a:cubicBezTo>
                  <a:cubicBezTo>
                    <a:pt x="1" y="558"/>
                    <a:pt x="164" y="697"/>
                    <a:pt x="349" y="697"/>
                  </a:cubicBezTo>
                  <a:lnTo>
                    <a:pt x="1278" y="697"/>
                  </a:lnTo>
                  <a:cubicBezTo>
                    <a:pt x="1487" y="697"/>
                    <a:pt x="1627" y="558"/>
                    <a:pt x="1627" y="349"/>
                  </a:cubicBezTo>
                  <a:cubicBezTo>
                    <a:pt x="1627" y="140"/>
                    <a:pt x="1487"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1"/>
            <p:cNvSpPr/>
            <p:nvPr/>
          </p:nvSpPr>
          <p:spPr>
            <a:xfrm>
              <a:off x="4256432"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1"/>
            <p:cNvSpPr/>
            <p:nvPr/>
          </p:nvSpPr>
          <p:spPr>
            <a:xfrm>
              <a:off x="4745874"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1"/>
            <p:cNvSpPr txBox="1"/>
            <p:nvPr/>
          </p:nvSpPr>
          <p:spPr>
            <a:xfrm>
              <a:off x="4020362" y="4568975"/>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002</a:t>
              </a:r>
              <a:endParaRPr sz="700">
                <a:latin typeface="Audiowide"/>
                <a:ea typeface="Audiowide"/>
                <a:cs typeface="Audiowide"/>
                <a:sym typeface="Audiowide"/>
              </a:endParaRPr>
            </a:p>
          </p:txBody>
        </p:sp>
      </p:grpSp>
      <p:sp>
        <p:nvSpPr>
          <p:cNvPr id="1360" name="Google Shape;1360;p51"/>
          <p:cNvSpPr txBox="1"/>
          <p:nvPr/>
        </p:nvSpPr>
        <p:spPr>
          <a:xfrm>
            <a:off x="5773563" y="4518600"/>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003</a:t>
            </a:r>
            <a:endParaRPr sz="700">
              <a:latin typeface="Audiowide"/>
              <a:ea typeface="Audiowide"/>
              <a:cs typeface="Audiowide"/>
              <a:sym typeface="Audiowid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4" name="Shape 1364"/>
        <p:cNvGrpSpPr/>
        <p:nvPr/>
      </p:nvGrpSpPr>
      <p:grpSpPr>
        <a:xfrm>
          <a:off x="0" y="0"/>
          <a:ext cx="0" cy="0"/>
          <a:chOff x="0" y="0"/>
          <a:chExt cx="0" cy="0"/>
        </a:xfrm>
      </p:grpSpPr>
      <p:pic>
        <p:nvPicPr>
          <p:cNvPr id="1365" name="Google Shape;1365;p52"/>
          <p:cNvPicPr preferRelativeResize="0"/>
          <p:nvPr/>
        </p:nvPicPr>
        <p:blipFill>
          <a:blip r:embed="rId4">
            <a:alphaModFix/>
          </a:blip>
          <a:stretch>
            <a:fillRect/>
          </a:stretch>
        </p:blipFill>
        <p:spPr>
          <a:xfrm>
            <a:off x="290900" y="1092525"/>
            <a:ext cx="4076683" cy="3170124"/>
          </a:xfrm>
          <a:prstGeom prst="rect">
            <a:avLst/>
          </a:prstGeom>
          <a:noFill/>
          <a:ln>
            <a:noFill/>
          </a:ln>
        </p:spPr>
      </p:pic>
      <p:pic>
        <p:nvPicPr>
          <p:cNvPr id="1366" name="Google Shape;1366;p52"/>
          <p:cNvPicPr preferRelativeResize="0"/>
          <p:nvPr/>
        </p:nvPicPr>
        <p:blipFill>
          <a:blip r:embed="rId5">
            <a:alphaModFix/>
          </a:blip>
          <a:stretch>
            <a:fillRect/>
          </a:stretch>
        </p:blipFill>
        <p:spPr>
          <a:xfrm>
            <a:off x="4724650" y="1077200"/>
            <a:ext cx="4076675" cy="3216239"/>
          </a:xfrm>
          <a:prstGeom prst="rect">
            <a:avLst/>
          </a:prstGeom>
          <a:noFill/>
          <a:ln>
            <a:noFill/>
          </a:ln>
        </p:spPr>
      </p:pic>
      <p:sp>
        <p:nvSpPr>
          <p:cNvPr id="1367" name="Google Shape;1367;p52"/>
          <p:cNvSpPr/>
          <p:nvPr/>
        </p:nvSpPr>
        <p:spPr>
          <a:xfrm>
            <a:off x="4044302" y="519549"/>
            <a:ext cx="2406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2"/>
          <p:cNvSpPr/>
          <p:nvPr/>
        </p:nvSpPr>
        <p:spPr>
          <a:xfrm>
            <a:off x="153806" y="4775494"/>
            <a:ext cx="627270" cy="104857"/>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2"/>
          <p:cNvSpPr txBox="1"/>
          <p:nvPr>
            <p:ph type="title"/>
          </p:nvPr>
        </p:nvSpPr>
        <p:spPr>
          <a:xfrm>
            <a:off x="720000" y="233500"/>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USER RATING COUNT VS AGE RATING</a:t>
            </a:r>
            <a:endParaRPr sz="2400"/>
          </a:p>
        </p:txBody>
      </p:sp>
      <p:sp>
        <p:nvSpPr>
          <p:cNvPr id="1370" name="Google Shape;1370;p52"/>
          <p:cNvSpPr/>
          <p:nvPr/>
        </p:nvSpPr>
        <p:spPr>
          <a:xfrm>
            <a:off x="290891" y="4227972"/>
            <a:ext cx="3531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2"/>
          <p:cNvSpPr/>
          <p:nvPr/>
        </p:nvSpPr>
        <p:spPr>
          <a:xfrm>
            <a:off x="2039025" y="687475"/>
            <a:ext cx="48300" cy="48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2"/>
          <p:cNvSpPr/>
          <p:nvPr/>
        </p:nvSpPr>
        <p:spPr>
          <a:xfrm>
            <a:off x="7538025" y="-182500"/>
            <a:ext cx="48300" cy="7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2"/>
          <p:cNvSpPr txBox="1"/>
          <p:nvPr/>
        </p:nvSpPr>
        <p:spPr>
          <a:xfrm>
            <a:off x="25650" y="-12825"/>
            <a:ext cx="184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Anaheim"/>
                <a:ea typeface="Anaheim"/>
                <a:cs typeface="Anaheim"/>
                <a:sym typeface="Anaheim"/>
              </a:rPr>
              <a:t>FREE VS PAID GAMES</a:t>
            </a:r>
            <a:endParaRPr b="1">
              <a:solidFill>
                <a:schemeClr val="lt1"/>
              </a:solidFill>
              <a:latin typeface="Anaheim"/>
              <a:ea typeface="Anaheim"/>
              <a:cs typeface="Anaheim"/>
              <a:sym typeface="Anaheim"/>
            </a:endParaRPr>
          </a:p>
        </p:txBody>
      </p:sp>
      <p:sp>
        <p:nvSpPr>
          <p:cNvPr id="1374" name="Google Shape;1374;p52"/>
          <p:cNvSpPr/>
          <p:nvPr/>
        </p:nvSpPr>
        <p:spPr>
          <a:xfrm>
            <a:off x="4587558" y="4765347"/>
            <a:ext cx="627270" cy="104857"/>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2"/>
          <p:cNvSpPr/>
          <p:nvPr/>
        </p:nvSpPr>
        <p:spPr>
          <a:xfrm>
            <a:off x="4724643" y="4217825"/>
            <a:ext cx="3531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6" name="Google Shape;1376;p52"/>
          <p:cNvGrpSpPr/>
          <p:nvPr/>
        </p:nvGrpSpPr>
        <p:grpSpPr>
          <a:xfrm>
            <a:off x="4587473" y="4227968"/>
            <a:ext cx="627213" cy="601981"/>
            <a:chOff x="1311125" y="1692350"/>
            <a:chExt cx="878450" cy="908650"/>
          </a:xfrm>
        </p:grpSpPr>
        <p:sp>
          <p:nvSpPr>
            <p:cNvPr id="1377" name="Google Shape;1377;p52"/>
            <p:cNvSpPr/>
            <p:nvPr/>
          </p:nvSpPr>
          <p:spPr>
            <a:xfrm>
              <a:off x="1818550" y="2396025"/>
              <a:ext cx="246200" cy="200325"/>
            </a:xfrm>
            <a:custGeom>
              <a:rect b="b" l="l" r="r" t="t"/>
              <a:pathLst>
                <a:path extrusionOk="0" h="8013" w="9848">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2"/>
            <p:cNvSpPr/>
            <p:nvPr/>
          </p:nvSpPr>
          <p:spPr>
            <a:xfrm>
              <a:off x="1812175" y="2390225"/>
              <a:ext cx="257225" cy="210775"/>
            </a:xfrm>
            <a:custGeom>
              <a:rect b="b" l="l" r="r" t="t"/>
              <a:pathLst>
                <a:path extrusionOk="0" h="8431" w="10289">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2"/>
            <p:cNvSpPr/>
            <p:nvPr/>
          </p:nvSpPr>
          <p:spPr>
            <a:xfrm>
              <a:off x="1471350" y="2396025"/>
              <a:ext cx="245625" cy="196275"/>
            </a:xfrm>
            <a:custGeom>
              <a:rect b="b" l="l" r="r" t="t"/>
              <a:pathLst>
                <a:path extrusionOk="0" h="7851" w="9825">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2"/>
            <p:cNvSpPr/>
            <p:nvPr/>
          </p:nvSpPr>
          <p:spPr>
            <a:xfrm>
              <a:off x="1464975" y="2390800"/>
              <a:ext cx="256075" cy="208475"/>
            </a:xfrm>
            <a:custGeom>
              <a:rect b="b" l="l" r="r" t="t"/>
              <a:pathLst>
                <a:path extrusionOk="0" h="8339" w="10243">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2"/>
            <p:cNvSpPr/>
            <p:nvPr/>
          </p:nvSpPr>
          <p:spPr>
            <a:xfrm>
              <a:off x="1349425" y="1698150"/>
              <a:ext cx="834925" cy="834350"/>
            </a:xfrm>
            <a:custGeom>
              <a:rect b="b" l="l" r="r" t="t"/>
              <a:pathLst>
                <a:path extrusionOk="0" h="33374" w="33397">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2"/>
            <p:cNvSpPr/>
            <p:nvPr/>
          </p:nvSpPr>
          <p:spPr>
            <a:xfrm>
              <a:off x="2021175" y="1836900"/>
              <a:ext cx="65075" cy="90600"/>
            </a:xfrm>
            <a:custGeom>
              <a:rect b="b" l="l" r="r" t="t"/>
              <a:pathLst>
                <a:path extrusionOk="0" h="3624" w="2603">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2"/>
            <p:cNvSpPr/>
            <p:nvPr/>
          </p:nvSpPr>
          <p:spPr>
            <a:xfrm>
              <a:off x="2020025" y="1880450"/>
              <a:ext cx="43000" cy="57500"/>
            </a:xfrm>
            <a:custGeom>
              <a:rect b="b" l="l" r="r" t="t"/>
              <a:pathLst>
                <a:path extrusionOk="0" h="2300" w="172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2"/>
            <p:cNvSpPr/>
            <p:nvPr/>
          </p:nvSpPr>
          <p:spPr>
            <a:xfrm>
              <a:off x="1452775" y="1836900"/>
              <a:ext cx="65050" cy="90600"/>
            </a:xfrm>
            <a:custGeom>
              <a:rect b="b" l="l" r="r" t="t"/>
              <a:pathLst>
                <a:path extrusionOk="0" h="3624" w="2602">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2"/>
            <p:cNvSpPr/>
            <p:nvPr/>
          </p:nvSpPr>
          <p:spPr>
            <a:xfrm>
              <a:off x="1476000" y="1880450"/>
              <a:ext cx="43000" cy="57500"/>
            </a:xfrm>
            <a:custGeom>
              <a:rect b="b" l="l" r="r" t="t"/>
              <a:pathLst>
                <a:path extrusionOk="0" h="2300" w="172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2"/>
            <p:cNvSpPr/>
            <p:nvPr/>
          </p:nvSpPr>
          <p:spPr>
            <a:xfrm>
              <a:off x="1495750" y="1752150"/>
              <a:ext cx="552750" cy="685125"/>
            </a:xfrm>
            <a:custGeom>
              <a:rect b="b" l="l" r="r" t="t"/>
              <a:pathLst>
                <a:path extrusionOk="0" h="27405" w="2211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2"/>
            <p:cNvSpPr/>
            <p:nvPr/>
          </p:nvSpPr>
          <p:spPr>
            <a:xfrm>
              <a:off x="1496900" y="2130700"/>
              <a:ext cx="550450" cy="307150"/>
            </a:xfrm>
            <a:custGeom>
              <a:rect b="b" l="l" r="r" t="t"/>
              <a:pathLst>
                <a:path extrusionOk="0" h="12286" w="22018">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2"/>
            <p:cNvSpPr/>
            <p:nvPr/>
          </p:nvSpPr>
          <p:spPr>
            <a:xfrm>
              <a:off x="1343050" y="1698150"/>
              <a:ext cx="610225" cy="834350"/>
            </a:xfrm>
            <a:custGeom>
              <a:rect b="b" l="l" r="r" t="t"/>
              <a:pathLst>
                <a:path extrusionOk="0" h="33374" w="24409">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2"/>
            <p:cNvSpPr/>
            <p:nvPr/>
          </p:nvSpPr>
          <p:spPr>
            <a:xfrm>
              <a:off x="1311125" y="1692350"/>
              <a:ext cx="878450" cy="846525"/>
            </a:xfrm>
            <a:custGeom>
              <a:rect b="b" l="l" r="r" t="t"/>
              <a:pathLst>
                <a:path extrusionOk="0" h="33861" w="35138">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2"/>
            <p:cNvSpPr/>
            <p:nvPr/>
          </p:nvSpPr>
          <p:spPr>
            <a:xfrm>
              <a:off x="1644950" y="1798000"/>
              <a:ext cx="281625" cy="280475"/>
            </a:xfrm>
            <a:custGeom>
              <a:rect b="b" l="l" r="r" t="t"/>
              <a:pathLst>
                <a:path extrusionOk="0" h="11219" w="11265">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1" name="Google Shape;1391;p52"/>
          <p:cNvGrpSpPr/>
          <p:nvPr/>
        </p:nvGrpSpPr>
        <p:grpSpPr>
          <a:xfrm>
            <a:off x="153671" y="4238281"/>
            <a:ext cx="627256" cy="601548"/>
            <a:chOff x="3989063" y="3801932"/>
            <a:chExt cx="1105297" cy="1142541"/>
          </a:xfrm>
        </p:grpSpPr>
        <p:sp>
          <p:nvSpPr>
            <p:cNvPr id="1392" name="Google Shape;1392;p52"/>
            <p:cNvSpPr/>
            <p:nvPr/>
          </p:nvSpPr>
          <p:spPr>
            <a:xfrm>
              <a:off x="4627540" y="4685850"/>
              <a:ext cx="309014" cy="252049"/>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2"/>
            <p:cNvSpPr/>
            <p:nvPr/>
          </p:nvSpPr>
          <p:spPr>
            <a:xfrm>
              <a:off x="4620242" y="4678552"/>
              <a:ext cx="324364" cy="265921"/>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2"/>
            <p:cNvSpPr/>
            <p:nvPr/>
          </p:nvSpPr>
          <p:spPr>
            <a:xfrm>
              <a:off x="4190690" y="4687328"/>
              <a:ext cx="309045" cy="246922"/>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cap="flat" cmpd="sng" w="9525">
              <a:solidFill>
                <a:srgbClr val="034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2"/>
            <p:cNvSpPr/>
            <p:nvPr/>
          </p:nvSpPr>
          <p:spPr>
            <a:xfrm>
              <a:off x="4182638" y="4679999"/>
              <a:ext cx="322194" cy="261580"/>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2"/>
            <p:cNvSpPr/>
            <p:nvPr/>
          </p:nvSpPr>
          <p:spPr>
            <a:xfrm>
              <a:off x="4037283" y="3809230"/>
              <a:ext cx="1050503" cy="1049779"/>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2"/>
            <p:cNvSpPr/>
            <p:nvPr/>
          </p:nvSpPr>
          <p:spPr>
            <a:xfrm>
              <a:off x="4037283" y="3909320"/>
              <a:ext cx="350660" cy="856205"/>
            </a:xfrm>
            <a:custGeom>
              <a:rect b="b" l="l" r="r" t="t"/>
              <a:pathLst>
                <a:path extrusionOk="0" h="27220" w="11148">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2"/>
            <p:cNvSpPr/>
            <p:nvPr/>
          </p:nvSpPr>
          <p:spPr>
            <a:xfrm>
              <a:off x="4735651" y="3907873"/>
              <a:ext cx="351415" cy="856897"/>
            </a:xfrm>
            <a:custGeom>
              <a:rect b="b" l="l" r="r" t="t"/>
              <a:pathLst>
                <a:path extrusionOk="0" h="27242" w="11172">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2"/>
            <p:cNvSpPr/>
            <p:nvPr/>
          </p:nvSpPr>
          <p:spPr>
            <a:xfrm>
              <a:off x="4552299" y="3804858"/>
              <a:ext cx="14627" cy="1046854"/>
            </a:xfrm>
            <a:custGeom>
              <a:rect b="b" l="l" r="r" t="t"/>
              <a:pathLst>
                <a:path extrusionOk="0" h="33281" w="465">
                  <a:moveTo>
                    <a:pt x="0" y="1"/>
                  </a:moveTo>
                  <a:lnTo>
                    <a:pt x="0" y="33281"/>
                  </a:lnTo>
                  <a:lnTo>
                    <a:pt x="465" y="33281"/>
                  </a:lnTo>
                  <a:lnTo>
                    <a:pt x="465" y="1"/>
                  </a:ln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2"/>
            <p:cNvSpPr/>
            <p:nvPr/>
          </p:nvSpPr>
          <p:spPr>
            <a:xfrm>
              <a:off x="4882484" y="3983837"/>
              <a:ext cx="81846" cy="113993"/>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2"/>
            <p:cNvSpPr/>
            <p:nvPr/>
          </p:nvSpPr>
          <p:spPr>
            <a:xfrm>
              <a:off x="4881005" y="4038631"/>
              <a:ext cx="54103" cy="72346"/>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2"/>
            <p:cNvSpPr/>
            <p:nvPr/>
          </p:nvSpPr>
          <p:spPr>
            <a:xfrm>
              <a:off x="4168042" y="3983837"/>
              <a:ext cx="82569" cy="113993"/>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2"/>
            <p:cNvSpPr/>
            <p:nvPr/>
          </p:nvSpPr>
          <p:spPr>
            <a:xfrm>
              <a:off x="4197264" y="4038631"/>
              <a:ext cx="54071" cy="72346"/>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2"/>
            <p:cNvSpPr/>
            <p:nvPr/>
          </p:nvSpPr>
          <p:spPr>
            <a:xfrm>
              <a:off x="4193616" y="3922468"/>
              <a:ext cx="746616" cy="770710"/>
            </a:xfrm>
            <a:custGeom>
              <a:rect b="b" l="l" r="r" t="t"/>
              <a:pathLst>
                <a:path extrusionOk="0" h="24502" w="23736">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2"/>
            <p:cNvSpPr/>
            <p:nvPr/>
          </p:nvSpPr>
          <p:spPr>
            <a:xfrm>
              <a:off x="3989063" y="3801932"/>
              <a:ext cx="1105297" cy="1063651"/>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2"/>
            <p:cNvSpPr/>
            <p:nvPr/>
          </p:nvSpPr>
          <p:spPr>
            <a:xfrm>
              <a:off x="4082579" y="4568240"/>
              <a:ext cx="300993" cy="157841"/>
            </a:xfrm>
            <a:custGeom>
              <a:rect b="b" l="l" r="r" t="t"/>
              <a:pathLst>
                <a:path extrusionOk="0" h="5018" w="9569">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2"/>
            <p:cNvSpPr/>
            <p:nvPr/>
          </p:nvSpPr>
          <p:spPr>
            <a:xfrm>
              <a:off x="4541321" y="4686573"/>
              <a:ext cx="36582" cy="72378"/>
            </a:xfrm>
            <a:custGeom>
              <a:rect b="b" l="l" r="r" t="t"/>
              <a:pathLst>
                <a:path extrusionOk="0" h="2301" w="1163">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2"/>
            <p:cNvSpPr/>
            <p:nvPr/>
          </p:nvSpPr>
          <p:spPr>
            <a:xfrm>
              <a:off x="4039070" y="3821231"/>
              <a:ext cx="767785" cy="1049056"/>
            </a:xfrm>
            <a:custGeom>
              <a:rect b="b" l="l" r="r" t="t"/>
              <a:pathLst>
                <a:path extrusionOk="0" h="33351" w="24409">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2"/>
            <p:cNvSpPr/>
            <p:nvPr/>
          </p:nvSpPr>
          <p:spPr>
            <a:xfrm>
              <a:off x="4224284"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2"/>
            <p:cNvSpPr/>
            <p:nvPr/>
          </p:nvSpPr>
          <p:spPr>
            <a:xfrm>
              <a:off x="4280526" y="3942914"/>
              <a:ext cx="31" cy="276898"/>
            </a:xfrm>
            <a:custGeom>
              <a:rect b="b" l="l" r="r" t="t"/>
              <a:pathLst>
                <a:path extrusionOk="0" fill="none" h="8803" w="1">
                  <a:moveTo>
                    <a:pt x="1" y="1"/>
                  </a:moveTo>
                  <a:lnTo>
                    <a:pt x="1"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2"/>
            <p:cNvSpPr/>
            <p:nvPr/>
          </p:nvSpPr>
          <p:spPr>
            <a:xfrm>
              <a:off x="4336045" y="3942914"/>
              <a:ext cx="31" cy="390860"/>
            </a:xfrm>
            <a:custGeom>
              <a:rect b="b" l="l" r="r" t="t"/>
              <a:pathLst>
                <a:path extrusionOk="0" fill="none" h="12426" w="1">
                  <a:moveTo>
                    <a:pt x="1" y="1"/>
                  </a:moveTo>
                  <a:lnTo>
                    <a:pt x="1"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2"/>
            <p:cNvSpPr/>
            <p:nvPr/>
          </p:nvSpPr>
          <p:spPr>
            <a:xfrm>
              <a:off x="4391563"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2"/>
            <p:cNvSpPr/>
            <p:nvPr/>
          </p:nvSpPr>
          <p:spPr>
            <a:xfrm>
              <a:off x="4444911" y="4279703"/>
              <a:ext cx="67219" cy="6721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2"/>
            <p:cNvSpPr/>
            <p:nvPr/>
          </p:nvSpPr>
          <p:spPr>
            <a:xfrm>
              <a:off x="4618040" y="4279703"/>
              <a:ext cx="67974" cy="6721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2"/>
            <p:cNvSpPr/>
            <p:nvPr/>
          </p:nvSpPr>
          <p:spPr>
            <a:xfrm>
              <a:off x="4412040" y="4216856"/>
              <a:ext cx="132960" cy="21956"/>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2"/>
            <p:cNvSpPr/>
            <p:nvPr/>
          </p:nvSpPr>
          <p:spPr>
            <a:xfrm>
              <a:off x="4585169" y="4216856"/>
              <a:ext cx="133715" cy="21956"/>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2"/>
            <p:cNvSpPr/>
            <p:nvPr/>
          </p:nvSpPr>
          <p:spPr>
            <a:xfrm>
              <a:off x="4544970" y="4378314"/>
              <a:ext cx="51177" cy="21956"/>
            </a:xfrm>
            <a:custGeom>
              <a:rect b="b" l="l" r="r" t="t"/>
              <a:pathLst>
                <a:path extrusionOk="0" h="698" w="1627">
                  <a:moveTo>
                    <a:pt x="349" y="0"/>
                  </a:moveTo>
                  <a:cubicBezTo>
                    <a:pt x="164" y="0"/>
                    <a:pt x="1" y="140"/>
                    <a:pt x="1" y="349"/>
                  </a:cubicBezTo>
                  <a:cubicBezTo>
                    <a:pt x="1" y="558"/>
                    <a:pt x="164" y="697"/>
                    <a:pt x="349" y="697"/>
                  </a:cubicBezTo>
                  <a:lnTo>
                    <a:pt x="1278" y="697"/>
                  </a:lnTo>
                  <a:cubicBezTo>
                    <a:pt x="1487" y="697"/>
                    <a:pt x="1627" y="558"/>
                    <a:pt x="1627" y="349"/>
                  </a:cubicBezTo>
                  <a:cubicBezTo>
                    <a:pt x="1627" y="140"/>
                    <a:pt x="1487"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2"/>
            <p:cNvSpPr/>
            <p:nvPr/>
          </p:nvSpPr>
          <p:spPr>
            <a:xfrm>
              <a:off x="4256432"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2"/>
            <p:cNvSpPr/>
            <p:nvPr/>
          </p:nvSpPr>
          <p:spPr>
            <a:xfrm>
              <a:off x="4745874"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2"/>
            <p:cNvSpPr txBox="1"/>
            <p:nvPr/>
          </p:nvSpPr>
          <p:spPr>
            <a:xfrm>
              <a:off x="4020362" y="4568975"/>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
                  <a:latin typeface="Audiowide"/>
                  <a:ea typeface="Audiowide"/>
                  <a:cs typeface="Audiowide"/>
                  <a:sym typeface="Audiowide"/>
                </a:rPr>
                <a:t>002</a:t>
              </a:r>
              <a:endParaRPr sz="300">
                <a:latin typeface="Audiowide"/>
                <a:ea typeface="Audiowide"/>
                <a:cs typeface="Audiowide"/>
                <a:sym typeface="Audiowide"/>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9" name="Shape 429"/>
        <p:cNvGrpSpPr/>
        <p:nvPr/>
      </p:nvGrpSpPr>
      <p:grpSpPr>
        <a:xfrm>
          <a:off x="0" y="0"/>
          <a:ext cx="0" cy="0"/>
          <a:chOff x="0" y="0"/>
          <a:chExt cx="0" cy="0"/>
        </a:xfrm>
      </p:grpSpPr>
      <p:sp>
        <p:nvSpPr>
          <p:cNvPr id="430" name="Google Shape;430;p26"/>
          <p:cNvSpPr txBox="1"/>
          <p:nvPr>
            <p:ph idx="1" type="subTitle"/>
          </p:nvPr>
        </p:nvSpPr>
        <p:spPr>
          <a:xfrm>
            <a:off x="4650000" y="5467799"/>
            <a:ext cx="3346200" cy="13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Data source: SensorTower and data.ai – mobile intelligence providers.</a:t>
            </a:r>
            <a:endParaRPr sz="1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1" name="Google Shape;431;p26"/>
          <p:cNvSpPr/>
          <p:nvPr/>
        </p:nvSpPr>
        <p:spPr>
          <a:xfrm>
            <a:off x="2467926" y="1413924"/>
            <a:ext cx="68840" cy="80318"/>
          </a:xfrm>
          <a:prstGeom prst="ellipse">
            <a:avLst/>
          </a:prstGeom>
          <a:solidFill>
            <a:schemeClr val="accent1"/>
          </a:solidFill>
          <a:ln cap="flat" cmpd="sng" w="952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6"/>
          <p:cNvSpPr/>
          <p:nvPr/>
        </p:nvSpPr>
        <p:spPr>
          <a:xfrm rot="5400000">
            <a:off x="2438661" y="453744"/>
            <a:ext cx="48300" cy="781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rot="5400000">
            <a:off x="6520111" y="453744"/>
            <a:ext cx="48300" cy="781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2033425" y="868800"/>
            <a:ext cx="233400" cy="2334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p:nvPr/>
        </p:nvSpPr>
        <p:spPr>
          <a:xfrm>
            <a:off x="4542125" y="379575"/>
            <a:ext cx="233400" cy="2334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6"/>
          <p:cNvSpPr/>
          <p:nvPr/>
        </p:nvSpPr>
        <p:spPr>
          <a:xfrm>
            <a:off x="7188275" y="379575"/>
            <a:ext cx="233400" cy="2334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txBox="1"/>
          <p:nvPr>
            <p:ph type="title"/>
          </p:nvPr>
        </p:nvSpPr>
        <p:spPr>
          <a:xfrm>
            <a:off x="7151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INCREASING POPULARITY OF MOBILE STRATEGY GAMES</a:t>
            </a:r>
            <a:endParaRPr/>
          </a:p>
        </p:txBody>
      </p:sp>
      <p:pic>
        <p:nvPicPr>
          <p:cNvPr id="438" name="Google Shape;438;p26"/>
          <p:cNvPicPr preferRelativeResize="0"/>
          <p:nvPr/>
        </p:nvPicPr>
        <p:blipFill>
          <a:blip r:embed="rId4">
            <a:alphaModFix/>
          </a:blip>
          <a:stretch>
            <a:fillRect/>
          </a:stretch>
        </p:blipFill>
        <p:spPr>
          <a:xfrm>
            <a:off x="1564200" y="1312975"/>
            <a:ext cx="6005801" cy="3454828"/>
          </a:xfrm>
          <a:prstGeom prst="rect">
            <a:avLst/>
          </a:prstGeom>
          <a:noFill/>
          <a:ln>
            <a:noFill/>
          </a:ln>
        </p:spPr>
      </p:pic>
      <p:sp>
        <p:nvSpPr>
          <p:cNvPr id="439" name="Google Shape;439;p26"/>
          <p:cNvSpPr txBox="1"/>
          <p:nvPr/>
        </p:nvSpPr>
        <p:spPr>
          <a:xfrm>
            <a:off x="2447375" y="4835100"/>
            <a:ext cx="4422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naheim"/>
                <a:ea typeface="Anaheim"/>
                <a:cs typeface="Anaheim"/>
                <a:sym typeface="Anaheim"/>
              </a:rPr>
              <a:t>Source: SensorTower(2021)</a:t>
            </a:r>
            <a:endParaRPr>
              <a:latin typeface="Anaheim"/>
              <a:ea typeface="Anaheim"/>
              <a:cs typeface="Anaheim"/>
              <a:sym typeface="Anaheim"/>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4" name="Shape 1424"/>
        <p:cNvGrpSpPr/>
        <p:nvPr/>
      </p:nvGrpSpPr>
      <p:grpSpPr>
        <a:xfrm>
          <a:off x="0" y="0"/>
          <a:ext cx="0" cy="0"/>
          <a:chOff x="0" y="0"/>
          <a:chExt cx="0" cy="0"/>
        </a:xfrm>
      </p:grpSpPr>
      <p:sp>
        <p:nvSpPr>
          <p:cNvPr id="1425" name="Google Shape;1425;p53"/>
          <p:cNvSpPr/>
          <p:nvPr/>
        </p:nvSpPr>
        <p:spPr>
          <a:xfrm>
            <a:off x="3150418" y="4688778"/>
            <a:ext cx="801531" cy="143805"/>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3"/>
          <p:cNvSpPr/>
          <p:nvPr/>
        </p:nvSpPr>
        <p:spPr>
          <a:xfrm>
            <a:off x="8342467" y="4702740"/>
            <a:ext cx="801531" cy="143805"/>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3"/>
          <p:cNvSpPr/>
          <p:nvPr/>
        </p:nvSpPr>
        <p:spPr>
          <a:xfrm>
            <a:off x="8517618" y="3951775"/>
            <a:ext cx="451200" cy="449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3"/>
          <p:cNvSpPr/>
          <p:nvPr/>
        </p:nvSpPr>
        <p:spPr>
          <a:xfrm>
            <a:off x="3325569" y="3937813"/>
            <a:ext cx="451200" cy="449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9" name="Google Shape;1429;p53"/>
          <p:cNvGrpSpPr/>
          <p:nvPr/>
        </p:nvGrpSpPr>
        <p:grpSpPr>
          <a:xfrm>
            <a:off x="3150354" y="3951783"/>
            <a:ext cx="801410" cy="825690"/>
            <a:chOff x="1311125" y="1692350"/>
            <a:chExt cx="878450" cy="908650"/>
          </a:xfrm>
        </p:grpSpPr>
        <p:sp>
          <p:nvSpPr>
            <p:cNvPr id="1430" name="Google Shape;1430;p53"/>
            <p:cNvSpPr/>
            <p:nvPr/>
          </p:nvSpPr>
          <p:spPr>
            <a:xfrm>
              <a:off x="1818550" y="2396025"/>
              <a:ext cx="246200" cy="200325"/>
            </a:xfrm>
            <a:custGeom>
              <a:rect b="b" l="l" r="r" t="t"/>
              <a:pathLst>
                <a:path extrusionOk="0" h="8013" w="9848">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3"/>
            <p:cNvSpPr/>
            <p:nvPr/>
          </p:nvSpPr>
          <p:spPr>
            <a:xfrm>
              <a:off x="1812175" y="2390225"/>
              <a:ext cx="257225" cy="210775"/>
            </a:xfrm>
            <a:custGeom>
              <a:rect b="b" l="l" r="r" t="t"/>
              <a:pathLst>
                <a:path extrusionOk="0" h="8431" w="10289">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3"/>
            <p:cNvSpPr/>
            <p:nvPr/>
          </p:nvSpPr>
          <p:spPr>
            <a:xfrm>
              <a:off x="1471350" y="2396025"/>
              <a:ext cx="245625" cy="196275"/>
            </a:xfrm>
            <a:custGeom>
              <a:rect b="b" l="l" r="r" t="t"/>
              <a:pathLst>
                <a:path extrusionOk="0" h="7851" w="9825">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3"/>
            <p:cNvSpPr/>
            <p:nvPr/>
          </p:nvSpPr>
          <p:spPr>
            <a:xfrm>
              <a:off x="1464975" y="2390800"/>
              <a:ext cx="256075" cy="208475"/>
            </a:xfrm>
            <a:custGeom>
              <a:rect b="b" l="l" r="r" t="t"/>
              <a:pathLst>
                <a:path extrusionOk="0" h="8339" w="10243">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3"/>
            <p:cNvSpPr/>
            <p:nvPr/>
          </p:nvSpPr>
          <p:spPr>
            <a:xfrm>
              <a:off x="1349425" y="1698150"/>
              <a:ext cx="834925" cy="834350"/>
            </a:xfrm>
            <a:custGeom>
              <a:rect b="b" l="l" r="r" t="t"/>
              <a:pathLst>
                <a:path extrusionOk="0" h="33374" w="33397">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3"/>
            <p:cNvSpPr/>
            <p:nvPr/>
          </p:nvSpPr>
          <p:spPr>
            <a:xfrm>
              <a:off x="2021175" y="1836900"/>
              <a:ext cx="65075" cy="90600"/>
            </a:xfrm>
            <a:custGeom>
              <a:rect b="b" l="l" r="r" t="t"/>
              <a:pathLst>
                <a:path extrusionOk="0" h="3624" w="2603">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3"/>
            <p:cNvSpPr/>
            <p:nvPr/>
          </p:nvSpPr>
          <p:spPr>
            <a:xfrm>
              <a:off x="2020025" y="1880450"/>
              <a:ext cx="43000" cy="57500"/>
            </a:xfrm>
            <a:custGeom>
              <a:rect b="b" l="l" r="r" t="t"/>
              <a:pathLst>
                <a:path extrusionOk="0" h="2300" w="172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3"/>
            <p:cNvSpPr/>
            <p:nvPr/>
          </p:nvSpPr>
          <p:spPr>
            <a:xfrm>
              <a:off x="1452775" y="1836900"/>
              <a:ext cx="65050" cy="90600"/>
            </a:xfrm>
            <a:custGeom>
              <a:rect b="b" l="l" r="r" t="t"/>
              <a:pathLst>
                <a:path extrusionOk="0" h="3624" w="2602">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3"/>
            <p:cNvSpPr/>
            <p:nvPr/>
          </p:nvSpPr>
          <p:spPr>
            <a:xfrm>
              <a:off x="1476000" y="1880450"/>
              <a:ext cx="43000" cy="57500"/>
            </a:xfrm>
            <a:custGeom>
              <a:rect b="b" l="l" r="r" t="t"/>
              <a:pathLst>
                <a:path extrusionOk="0" h="2300" w="172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3"/>
            <p:cNvSpPr/>
            <p:nvPr/>
          </p:nvSpPr>
          <p:spPr>
            <a:xfrm>
              <a:off x="1495750" y="1752150"/>
              <a:ext cx="552750" cy="685125"/>
            </a:xfrm>
            <a:custGeom>
              <a:rect b="b" l="l" r="r" t="t"/>
              <a:pathLst>
                <a:path extrusionOk="0" h="27405" w="2211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3"/>
            <p:cNvSpPr/>
            <p:nvPr/>
          </p:nvSpPr>
          <p:spPr>
            <a:xfrm>
              <a:off x="1496900" y="2130700"/>
              <a:ext cx="550450" cy="307150"/>
            </a:xfrm>
            <a:custGeom>
              <a:rect b="b" l="l" r="r" t="t"/>
              <a:pathLst>
                <a:path extrusionOk="0" h="12286" w="22018">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3"/>
            <p:cNvSpPr/>
            <p:nvPr/>
          </p:nvSpPr>
          <p:spPr>
            <a:xfrm>
              <a:off x="1343050" y="1698150"/>
              <a:ext cx="610225" cy="834350"/>
            </a:xfrm>
            <a:custGeom>
              <a:rect b="b" l="l" r="r" t="t"/>
              <a:pathLst>
                <a:path extrusionOk="0" h="33374" w="24409">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3"/>
            <p:cNvSpPr/>
            <p:nvPr/>
          </p:nvSpPr>
          <p:spPr>
            <a:xfrm>
              <a:off x="1311125" y="1692350"/>
              <a:ext cx="878450" cy="846525"/>
            </a:xfrm>
            <a:custGeom>
              <a:rect b="b" l="l" r="r" t="t"/>
              <a:pathLst>
                <a:path extrusionOk="0" h="33861" w="35138">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3"/>
            <p:cNvSpPr/>
            <p:nvPr/>
          </p:nvSpPr>
          <p:spPr>
            <a:xfrm>
              <a:off x="1644950" y="1798000"/>
              <a:ext cx="281625" cy="280475"/>
            </a:xfrm>
            <a:custGeom>
              <a:rect b="b" l="l" r="r" t="t"/>
              <a:pathLst>
                <a:path extrusionOk="0" h="11219" w="11265">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53"/>
          <p:cNvGrpSpPr/>
          <p:nvPr/>
        </p:nvGrpSpPr>
        <p:grpSpPr>
          <a:xfrm>
            <a:off x="8342354" y="3966172"/>
            <a:ext cx="801451" cy="825143"/>
            <a:chOff x="3989063" y="3801932"/>
            <a:chExt cx="1105297" cy="1142541"/>
          </a:xfrm>
        </p:grpSpPr>
        <p:sp>
          <p:nvSpPr>
            <p:cNvPr id="1445" name="Google Shape;1445;p53"/>
            <p:cNvSpPr/>
            <p:nvPr/>
          </p:nvSpPr>
          <p:spPr>
            <a:xfrm>
              <a:off x="4627540" y="4685850"/>
              <a:ext cx="309014" cy="252049"/>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3"/>
            <p:cNvSpPr/>
            <p:nvPr/>
          </p:nvSpPr>
          <p:spPr>
            <a:xfrm>
              <a:off x="4620242" y="4678552"/>
              <a:ext cx="324364" cy="265921"/>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3"/>
            <p:cNvSpPr/>
            <p:nvPr/>
          </p:nvSpPr>
          <p:spPr>
            <a:xfrm>
              <a:off x="4190690" y="4687328"/>
              <a:ext cx="309045" cy="246922"/>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cap="flat" cmpd="sng" w="9525">
              <a:solidFill>
                <a:srgbClr val="034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3"/>
            <p:cNvSpPr/>
            <p:nvPr/>
          </p:nvSpPr>
          <p:spPr>
            <a:xfrm>
              <a:off x="4182638" y="4679999"/>
              <a:ext cx="322194" cy="261580"/>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3"/>
            <p:cNvSpPr/>
            <p:nvPr/>
          </p:nvSpPr>
          <p:spPr>
            <a:xfrm>
              <a:off x="4037283" y="3809230"/>
              <a:ext cx="1050503" cy="1049779"/>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3"/>
            <p:cNvSpPr/>
            <p:nvPr/>
          </p:nvSpPr>
          <p:spPr>
            <a:xfrm>
              <a:off x="4037283" y="3909320"/>
              <a:ext cx="350660" cy="856205"/>
            </a:xfrm>
            <a:custGeom>
              <a:rect b="b" l="l" r="r" t="t"/>
              <a:pathLst>
                <a:path extrusionOk="0" h="27220" w="11148">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3"/>
            <p:cNvSpPr/>
            <p:nvPr/>
          </p:nvSpPr>
          <p:spPr>
            <a:xfrm>
              <a:off x="4735651" y="3907873"/>
              <a:ext cx="351415" cy="856897"/>
            </a:xfrm>
            <a:custGeom>
              <a:rect b="b" l="l" r="r" t="t"/>
              <a:pathLst>
                <a:path extrusionOk="0" h="27242" w="11172">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3"/>
            <p:cNvSpPr/>
            <p:nvPr/>
          </p:nvSpPr>
          <p:spPr>
            <a:xfrm>
              <a:off x="4552299" y="3804858"/>
              <a:ext cx="14627" cy="1046854"/>
            </a:xfrm>
            <a:custGeom>
              <a:rect b="b" l="l" r="r" t="t"/>
              <a:pathLst>
                <a:path extrusionOk="0" h="33281" w="465">
                  <a:moveTo>
                    <a:pt x="0" y="1"/>
                  </a:moveTo>
                  <a:lnTo>
                    <a:pt x="0" y="33281"/>
                  </a:lnTo>
                  <a:lnTo>
                    <a:pt x="465" y="33281"/>
                  </a:lnTo>
                  <a:lnTo>
                    <a:pt x="465" y="1"/>
                  </a:ln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3"/>
            <p:cNvSpPr/>
            <p:nvPr/>
          </p:nvSpPr>
          <p:spPr>
            <a:xfrm>
              <a:off x="4882484" y="3983837"/>
              <a:ext cx="81846" cy="113993"/>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3"/>
            <p:cNvSpPr/>
            <p:nvPr/>
          </p:nvSpPr>
          <p:spPr>
            <a:xfrm>
              <a:off x="4881005" y="4038631"/>
              <a:ext cx="54103" cy="72346"/>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3"/>
            <p:cNvSpPr/>
            <p:nvPr/>
          </p:nvSpPr>
          <p:spPr>
            <a:xfrm>
              <a:off x="4168042" y="3983837"/>
              <a:ext cx="82569" cy="113993"/>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3"/>
            <p:cNvSpPr/>
            <p:nvPr/>
          </p:nvSpPr>
          <p:spPr>
            <a:xfrm>
              <a:off x="4197264" y="4038631"/>
              <a:ext cx="54071" cy="72346"/>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3"/>
            <p:cNvSpPr/>
            <p:nvPr/>
          </p:nvSpPr>
          <p:spPr>
            <a:xfrm>
              <a:off x="4193616" y="3922468"/>
              <a:ext cx="746616" cy="770710"/>
            </a:xfrm>
            <a:custGeom>
              <a:rect b="b" l="l" r="r" t="t"/>
              <a:pathLst>
                <a:path extrusionOk="0" h="24502" w="23736">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3"/>
            <p:cNvSpPr/>
            <p:nvPr/>
          </p:nvSpPr>
          <p:spPr>
            <a:xfrm>
              <a:off x="3989063" y="3801932"/>
              <a:ext cx="1105297" cy="1063651"/>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3"/>
            <p:cNvSpPr/>
            <p:nvPr/>
          </p:nvSpPr>
          <p:spPr>
            <a:xfrm>
              <a:off x="4082579" y="4568240"/>
              <a:ext cx="300993" cy="157841"/>
            </a:xfrm>
            <a:custGeom>
              <a:rect b="b" l="l" r="r" t="t"/>
              <a:pathLst>
                <a:path extrusionOk="0" h="5018" w="9569">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3"/>
            <p:cNvSpPr/>
            <p:nvPr/>
          </p:nvSpPr>
          <p:spPr>
            <a:xfrm>
              <a:off x="4541321" y="4686573"/>
              <a:ext cx="36582" cy="72378"/>
            </a:xfrm>
            <a:custGeom>
              <a:rect b="b" l="l" r="r" t="t"/>
              <a:pathLst>
                <a:path extrusionOk="0" h="2301" w="1163">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3"/>
            <p:cNvSpPr/>
            <p:nvPr/>
          </p:nvSpPr>
          <p:spPr>
            <a:xfrm>
              <a:off x="4039070" y="3821231"/>
              <a:ext cx="767785" cy="1049056"/>
            </a:xfrm>
            <a:custGeom>
              <a:rect b="b" l="l" r="r" t="t"/>
              <a:pathLst>
                <a:path extrusionOk="0" h="33351" w="24409">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3"/>
            <p:cNvSpPr/>
            <p:nvPr/>
          </p:nvSpPr>
          <p:spPr>
            <a:xfrm>
              <a:off x="4224284"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3"/>
            <p:cNvSpPr/>
            <p:nvPr/>
          </p:nvSpPr>
          <p:spPr>
            <a:xfrm>
              <a:off x="4280526" y="3942914"/>
              <a:ext cx="31" cy="276898"/>
            </a:xfrm>
            <a:custGeom>
              <a:rect b="b" l="l" r="r" t="t"/>
              <a:pathLst>
                <a:path extrusionOk="0" fill="none" h="8803" w="1">
                  <a:moveTo>
                    <a:pt x="1" y="1"/>
                  </a:moveTo>
                  <a:lnTo>
                    <a:pt x="1"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3"/>
            <p:cNvSpPr/>
            <p:nvPr/>
          </p:nvSpPr>
          <p:spPr>
            <a:xfrm>
              <a:off x="4336045" y="3942914"/>
              <a:ext cx="31" cy="390860"/>
            </a:xfrm>
            <a:custGeom>
              <a:rect b="b" l="l" r="r" t="t"/>
              <a:pathLst>
                <a:path extrusionOk="0" fill="none" h="12426" w="1">
                  <a:moveTo>
                    <a:pt x="1" y="1"/>
                  </a:moveTo>
                  <a:lnTo>
                    <a:pt x="1"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3"/>
            <p:cNvSpPr/>
            <p:nvPr/>
          </p:nvSpPr>
          <p:spPr>
            <a:xfrm>
              <a:off x="4391563"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3"/>
            <p:cNvSpPr/>
            <p:nvPr/>
          </p:nvSpPr>
          <p:spPr>
            <a:xfrm>
              <a:off x="4444911" y="4279703"/>
              <a:ext cx="67219" cy="6721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3"/>
            <p:cNvSpPr/>
            <p:nvPr/>
          </p:nvSpPr>
          <p:spPr>
            <a:xfrm>
              <a:off x="4618040" y="4279703"/>
              <a:ext cx="67974" cy="6721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3"/>
            <p:cNvSpPr/>
            <p:nvPr/>
          </p:nvSpPr>
          <p:spPr>
            <a:xfrm>
              <a:off x="4412040" y="4216856"/>
              <a:ext cx="132960" cy="21956"/>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3"/>
            <p:cNvSpPr/>
            <p:nvPr/>
          </p:nvSpPr>
          <p:spPr>
            <a:xfrm>
              <a:off x="4585169" y="4216856"/>
              <a:ext cx="133715" cy="21956"/>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3"/>
            <p:cNvSpPr/>
            <p:nvPr/>
          </p:nvSpPr>
          <p:spPr>
            <a:xfrm>
              <a:off x="4544970" y="4378314"/>
              <a:ext cx="51177" cy="21956"/>
            </a:xfrm>
            <a:custGeom>
              <a:rect b="b" l="l" r="r" t="t"/>
              <a:pathLst>
                <a:path extrusionOk="0" h="698" w="1627">
                  <a:moveTo>
                    <a:pt x="349" y="0"/>
                  </a:moveTo>
                  <a:cubicBezTo>
                    <a:pt x="164" y="0"/>
                    <a:pt x="1" y="140"/>
                    <a:pt x="1" y="349"/>
                  </a:cubicBezTo>
                  <a:cubicBezTo>
                    <a:pt x="1" y="558"/>
                    <a:pt x="164" y="697"/>
                    <a:pt x="349" y="697"/>
                  </a:cubicBezTo>
                  <a:lnTo>
                    <a:pt x="1278" y="697"/>
                  </a:lnTo>
                  <a:cubicBezTo>
                    <a:pt x="1487" y="697"/>
                    <a:pt x="1627" y="558"/>
                    <a:pt x="1627" y="349"/>
                  </a:cubicBezTo>
                  <a:cubicBezTo>
                    <a:pt x="1627" y="140"/>
                    <a:pt x="1487"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3"/>
            <p:cNvSpPr/>
            <p:nvPr/>
          </p:nvSpPr>
          <p:spPr>
            <a:xfrm>
              <a:off x="4256432"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3"/>
            <p:cNvSpPr/>
            <p:nvPr/>
          </p:nvSpPr>
          <p:spPr>
            <a:xfrm>
              <a:off x="4745874"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3"/>
            <p:cNvSpPr txBox="1"/>
            <p:nvPr/>
          </p:nvSpPr>
          <p:spPr>
            <a:xfrm>
              <a:off x="4020362" y="4568975"/>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002</a:t>
              </a:r>
              <a:endParaRPr sz="700">
                <a:latin typeface="Audiowide"/>
                <a:ea typeface="Audiowide"/>
                <a:cs typeface="Audiowide"/>
                <a:sym typeface="Audiowide"/>
              </a:endParaRPr>
            </a:p>
          </p:txBody>
        </p:sp>
      </p:grpSp>
      <p:sp>
        <p:nvSpPr>
          <p:cNvPr id="1474" name="Google Shape;1474;p53"/>
          <p:cNvSpPr/>
          <p:nvPr/>
        </p:nvSpPr>
        <p:spPr>
          <a:xfrm>
            <a:off x="5308175" y="879775"/>
            <a:ext cx="48300" cy="48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3"/>
          <p:cNvSpPr/>
          <p:nvPr/>
        </p:nvSpPr>
        <p:spPr>
          <a:xfrm>
            <a:off x="3624650" y="-19050"/>
            <a:ext cx="48300" cy="7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6" name="Google Shape;1476;p53"/>
          <p:cNvGrpSpPr/>
          <p:nvPr/>
        </p:nvGrpSpPr>
        <p:grpSpPr>
          <a:xfrm>
            <a:off x="-53" y="1814093"/>
            <a:ext cx="3150413" cy="3083022"/>
            <a:chOff x="1317925" y="1051225"/>
            <a:chExt cx="3183200" cy="3775900"/>
          </a:xfrm>
        </p:grpSpPr>
        <p:sp>
          <p:nvSpPr>
            <p:cNvPr id="1477" name="Google Shape;1477;p53"/>
            <p:cNvSpPr/>
            <p:nvPr/>
          </p:nvSpPr>
          <p:spPr>
            <a:xfrm>
              <a:off x="3779200" y="2982100"/>
              <a:ext cx="721925" cy="1845025"/>
            </a:xfrm>
            <a:custGeom>
              <a:rect b="b" l="l" r="r" t="t"/>
              <a:pathLst>
                <a:path extrusionOk="0" h="73801" w="28877">
                  <a:moveTo>
                    <a:pt x="1" y="0"/>
                  </a:moveTo>
                  <a:lnTo>
                    <a:pt x="1" y="73801"/>
                  </a:lnTo>
                  <a:lnTo>
                    <a:pt x="28877" y="73801"/>
                  </a:lnTo>
                  <a:lnTo>
                    <a:pt x="28877" y="13496"/>
                  </a:lnTo>
                  <a:lnTo>
                    <a:pt x="1" y="0"/>
                  </a:ln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3"/>
            <p:cNvSpPr/>
            <p:nvPr/>
          </p:nvSpPr>
          <p:spPr>
            <a:xfrm>
              <a:off x="1317925" y="1051225"/>
              <a:ext cx="2461300" cy="3775900"/>
            </a:xfrm>
            <a:custGeom>
              <a:rect b="b" l="l" r="r" t="t"/>
              <a:pathLst>
                <a:path extrusionOk="0" h="151036" w="98452">
                  <a:moveTo>
                    <a:pt x="37539" y="0"/>
                  </a:moveTo>
                  <a:lnTo>
                    <a:pt x="0" y="6414"/>
                  </a:lnTo>
                  <a:lnTo>
                    <a:pt x="0" y="151036"/>
                  </a:lnTo>
                  <a:lnTo>
                    <a:pt x="98452" y="151036"/>
                  </a:lnTo>
                  <a:lnTo>
                    <a:pt x="98452" y="77235"/>
                  </a:lnTo>
                  <a:lnTo>
                    <a:pt x="37539" y="85442"/>
                  </a:lnTo>
                  <a:lnTo>
                    <a:pt x="37539" y="0"/>
                  </a:lnTo>
                  <a:close/>
                </a:path>
              </a:pathLst>
            </a:custGeom>
            <a:solidFill>
              <a:schemeClr val="accent3"/>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3"/>
            <p:cNvSpPr/>
            <p:nvPr/>
          </p:nvSpPr>
          <p:spPr>
            <a:xfrm>
              <a:off x="2256375" y="1051225"/>
              <a:ext cx="512200" cy="2136075"/>
            </a:xfrm>
            <a:custGeom>
              <a:rect b="b" l="l" r="r" t="t"/>
              <a:pathLst>
                <a:path extrusionOk="0" h="85443" w="20488">
                  <a:moveTo>
                    <a:pt x="1" y="0"/>
                  </a:moveTo>
                  <a:lnTo>
                    <a:pt x="1" y="85442"/>
                  </a:lnTo>
                  <a:lnTo>
                    <a:pt x="20488" y="82676"/>
                  </a:lnTo>
                  <a:lnTo>
                    <a:pt x="20488" y="12827"/>
                  </a:lnTo>
                  <a:lnTo>
                    <a:pt x="1" y="0"/>
                  </a:ln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3"/>
            <p:cNvSpPr/>
            <p:nvPr/>
          </p:nvSpPr>
          <p:spPr>
            <a:xfrm>
              <a:off x="1551975" y="1668250"/>
              <a:ext cx="392875" cy="759900"/>
            </a:xfrm>
            <a:custGeom>
              <a:rect b="b" l="l" r="r" t="t"/>
              <a:pathLst>
                <a:path extrusionOk="0" h="30396" w="15715">
                  <a:moveTo>
                    <a:pt x="7842" y="0"/>
                  </a:moveTo>
                  <a:cubicBezTo>
                    <a:pt x="3526" y="0"/>
                    <a:pt x="0" y="3557"/>
                    <a:pt x="0" y="7873"/>
                  </a:cubicBezTo>
                  <a:lnTo>
                    <a:pt x="0" y="30396"/>
                  </a:lnTo>
                  <a:lnTo>
                    <a:pt x="15715" y="28329"/>
                  </a:lnTo>
                  <a:lnTo>
                    <a:pt x="15715" y="7873"/>
                  </a:lnTo>
                  <a:cubicBezTo>
                    <a:pt x="15715" y="3557"/>
                    <a:pt x="12189" y="0"/>
                    <a:pt x="7842" y="0"/>
                  </a:cubicBezTo>
                  <a:close/>
                </a:path>
              </a:pathLst>
            </a:custGeom>
            <a:solidFill>
              <a:schemeClr val="accent5"/>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3"/>
            <p:cNvSpPr/>
            <p:nvPr/>
          </p:nvSpPr>
          <p:spPr>
            <a:xfrm>
              <a:off x="1551200" y="1668250"/>
              <a:ext cx="307800" cy="759900"/>
            </a:xfrm>
            <a:custGeom>
              <a:rect b="b" l="l" r="r" t="t"/>
              <a:pathLst>
                <a:path extrusionOk="0" h="30396" w="12312">
                  <a:moveTo>
                    <a:pt x="7843" y="0"/>
                  </a:moveTo>
                  <a:cubicBezTo>
                    <a:pt x="3527" y="0"/>
                    <a:pt x="1" y="3557"/>
                    <a:pt x="1" y="7873"/>
                  </a:cubicBezTo>
                  <a:lnTo>
                    <a:pt x="1" y="30396"/>
                  </a:lnTo>
                  <a:lnTo>
                    <a:pt x="2372" y="30092"/>
                  </a:lnTo>
                  <a:lnTo>
                    <a:pt x="2372" y="8967"/>
                  </a:lnTo>
                  <a:lnTo>
                    <a:pt x="2432" y="8967"/>
                  </a:lnTo>
                  <a:cubicBezTo>
                    <a:pt x="2432" y="4651"/>
                    <a:pt x="5958" y="1125"/>
                    <a:pt x="10275" y="1125"/>
                  </a:cubicBezTo>
                  <a:cubicBezTo>
                    <a:pt x="10974" y="1125"/>
                    <a:pt x="11642" y="1216"/>
                    <a:pt x="12311" y="1368"/>
                  </a:cubicBezTo>
                  <a:cubicBezTo>
                    <a:pt x="11034" y="517"/>
                    <a:pt x="9515" y="0"/>
                    <a:pt x="78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3"/>
            <p:cNvSpPr/>
            <p:nvPr/>
          </p:nvSpPr>
          <p:spPr>
            <a:xfrm>
              <a:off x="3319475" y="1577050"/>
              <a:ext cx="760675" cy="1545650"/>
            </a:xfrm>
            <a:custGeom>
              <a:rect b="b" l="l" r="r" t="t"/>
              <a:pathLst>
                <a:path extrusionOk="0" h="61826" w="30427">
                  <a:moveTo>
                    <a:pt x="30427" y="1"/>
                  </a:moveTo>
                  <a:lnTo>
                    <a:pt x="1" y="9089"/>
                  </a:lnTo>
                  <a:lnTo>
                    <a:pt x="1" y="59090"/>
                  </a:lnTo>
                  <a:lnTo>
                    <a:pt x="18390" y="56202"/>
                  </a:lnTo>
                  <a:lnTo>
                    <a:pt x="30427" y="61826"/>
                  </a:lnTo>
                  <a:lnTo>
                    <a:pt x="30427" y="1"/>
                  </a:lnTo>
                  <a:close/>
                </a:path>
              </a:pathLst>
            </a:custGeom>
            <a:solidFill>
              <a:schemeClr val="accent1"/>
            </a:solidFill>
            <a:ln cap="flat" cmpd="sng" w="19050">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3"/>
            <p:cNvSpPr/>
            <p:nvPr/>
          </p:nvSpPr>
          <p:spPr>
            <a:xfrm>
              <a:off x="4080125" y="1577050"/>
              <a:ext cx="421000" cy="1742475"/>
            </a:xfrm>
            <a:custGeom>
              <a:rect b="b" l="l" r="r" t="t"/>
              <a:pathLst>
                <a:path extrusionOk="0" h="69699" w="16840">
                  <a:moveTo>
                    <a:pt x="1" y="1"/>
                  </a:moveTo>
                  <a:lnTo>
                    <a:pt x="1" y="61826"/>
                  </a:lnTo>
                  <a:lnTo>
                    <a:pt x="16840" y="69698"/>
                  </a:lnTo>
                  <a:lnTo>
                    <a:pt x="16840" y="9089"/>
                  </a:lnTo>
                  <a:lnTo>
                    <a:pt x="1" y="1"/>
                  </a:lnTo>
                  <a:close/>
                </a:path>
              </a:pathLst>
            </a:custGeom>
            <a:solidFill>
              <a:srgbClr val="8ABE8A"/>
            </a:solidFill>
            <a:ln cap="flat" cmpd="sng" w="19050">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3"/>
            <p:cNvSpPr/>
            <p:nvPr/>
          </p:nvSpPr>
          <p:spPr>
            <a:xfrm>
              <a:off x="3447900" y="2086175"/>
              <a:ext cx="505350" cy="291075"/>
            </a:xfrm>
            <a:custGeom>
              <a:rect b="b" l="l" r="r" t="t"/>
              <a:pathLst>
                <a:path extrusionOk="0" h="11643" w="20214">
                  <a:moveTo>
                    <a:pt x="20214" y="1"/>
                  </a:moveTo>
                  <a:lnTo>
                    <a:pt x="0" y="3922"/>
                  </a:lnTo>
                  <a:lnTo>
                    <a:pt x="0" y="11643"/>
                  </a:lnTo>
                  <a:lnTo>
                    <a:pt x="20214" y="8177"/>
                  </a:lnTo>
                  <a:lnTo>
                    <a:pt x="20214" y="1"/>
                  </a:lnTo>
                  <a:close/>
                </a:path>
              </a:pathLst>
            </a:custGeom>
            <a:solidFill>
              <a:schemeClr val="accent5"/>
            </a:solidFill>
            <a:ln cap="flat" cmpd="sng" w="19050">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3"/>
            <p:cNvSpPr/>
            <p:nvPr/>
          </p:nvSpPr>
          <p:spPr>
            <a:xfrm>
              <a:off x="3447900" y="2086175"/>
              <a:ext cx="505350" cy="291075"/>
            </a:xfrm>
            <a:custGeom>
              <a:rect b="b" l="l" r="r" t="t"/>
              <a:pathLst>
                <a:path extrusionOk="0" h="11643" w="20214">
                  <a:moveTo>
                    <a:pt x="20214" y="1"/>
                  </a:moveTo>
                  <a:lnTo>
                    <a:pt x="0" y="3922"/>
                  </a:lnTo>
                  <a:lnTo>
                    <a:pt x="0" y="11643"/>
                  </a:lnTo>
                  <a:lnTo>
                    <a:pt x="1277" y="11399"/>
                  </a:lnTo>
                  <a:lnTo>
                    <a:pt x="1277" y="5837"/>
                  </a:lnTo>
                  <a:lnTo>
                    <a:pt x="20214" y="2433"/>
                  </a:lnTo>
                  <a:lnTo>
                    <a:pt x="20214" y="1"/>
                  </a:lnTo>
                  <a:close/>
                </a:path>
              </a:pathLst>
            </a:custGeom>
            <a:solidFill>
              <a:srgbClr val="8ABE8A"/>
            </a:solidFill>
            <a:ln cap="flat" cmpd="sng" w="19050">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3"/>
            <p:cNvSpPr/>
            <p:nvPr/>
          </p:nvSpPr>
          <p:spPr>
            <a:xfrm>
              <a:off x="1317925" y="3593050"/>
              <a:ext cx="1533475" cy="1234075"/>
            </a:xfrm>
            <a:custGeom>
              <a:rect b="b" l="l" r="r" t="t"/>
              <a:pathLst>
                <a:path extrusionOk="0" h="49363" w="61339">
                  <a:moveTo>
                    <a:pt x="0" y="0"/>
                  </a:moveTo>
                  <a:lnTo>
                    <a:pt x="0" y="49363"/>
                  </a:lnTo>
                  <a:lnTo>
                    <a:pt x="61339" y="49363"/>
                  </a:lnTo>
                  <a:lnTo>
                    <a:pt x="61339" y="40457"/>
                  </a:lnTo>
                  <a:lnTo>
                    <a:pt x="52433" y="40457"/>
                  </a:lnTo>
                  <a:lnTo>
                    <a:pt x="52433" y="32888"/>
                  </a:lnTo>
                  <a:lnTo>
                    <a:pt x="42676" y="32888"/>
                  </a:lnTo>
                  <a:lnTo>
                    <a:pt x="42676" y="24894"/>
                  </a:lnTo>
                  <a:lnTo>
                    <a:pt x="33375" y="24894"/>
                  </a:lnTo>
                  <a:lnTo>
                    <a:pt x="33375" y="15988"/>
                  </a:lnTo>
                  <a:lnTo>
                    <a:pt x="24013" y="15988"/>
                  </a:lnTo>
                  <a:lnTo>
                    <a:pt x="24013" y="7569"/>
                  </a:lnTo>
                  <a:lnTo>
                    <a:pt x="14681" y="7569"/>
                  </a:lnTo>
                  <a:lnTo>
                    <a:pt x="14681" y="0"/>
                  </a:lnTo>
                  <a:close/>
                </a:path>
              </a:pathLst>
            </a:cu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7" name="Google Shape;1487;p53"/>
          <p:cNvSpPr txBox="1"/>
          <p:nvPr/>
        </p:nvSpPr>
        <p:spPr>
          <a:xfrm>
            <a:off x="3672950" y="1532700"/>
            <a:ext cx="46695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For both price types, </a:t>
            </a:r>
            <a:endParaRPr>
              <a:solidFill>
                <a:schemeClr val="lt1"/>
              </a:solidFill>
              <a:latin typeface="Anaheim"/>
              <a:ea typeface="Anaheim"/>
              <a:cs typeface="Anaheim"/>
              <a:sym typeface="Anaheim"/>
            </a:endParaRPr>
          </a:p>
          <a:p>
            <a:pPr indent="-317500" lvl="1" marL="9144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not many games have the age rating of 17+</a:t>
            </a:r>
            <a:endParaRPr>
              <a:solidFill>
                <a:schemeClr val="lt1"/>
              </a:solidFill>
              <a:latin typeface="Anaheim"/>
              <a:ea typeface="Anaheim"/>
              <a:cs typeface="Anaheim"/>
              <a:sym typeface="Anaheim"/>
            </a:endParaRPr>
          </a:p>
          <a:p>
            <a:pPr indent="-317500" lvl="1" marL="9144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games with 9+ age rating have a higher user count</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Free games with the age rating of 4+ and 9+ tend to have a higher user rating count</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p:txBody>
      </p:sp>
      <p:sp>
        <p:nvSpPr>
          <p:cNvPr id="1488" name="Google Shape;1488;p53"/>
          <p:cNvSpPr/>
          <p:nvPr/>
        </p:nvSpPr>
        <p:spPr>
          <a:xfrm>
            <a:off x="4148500" y="735975"/>
            <a:ext cx="241093" cy="143801"/>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1489" name="Google Shape;1489;p53"/>
          <p:cNvSpPr/>
          <p:nvPr/>
        </p:nvSpPr>
        <p:spPr>
          <a:xfrm>
            <a:off x="3528250" y="735975"/>
            <a:ext cx="241093" cy="143801"/>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1490" name="Google Shape;1490;p53"/>
          <p:cNvSpPr txBox="1"/>
          <p:nvPr>
            <p:ph type="title"/>
          </p:nvPr>
        </p:nvSpPr>
        <p:spPr>
          <a:xfrm>
            <a:off x="720000" y="445025"/>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4" name="Shape 1494"/>
        <p:cNvGrpSpPr/>
        <p:nvPr/>
      </p:nvGrpSpPr>
      <p:grpSpPr>
        <a:xfrm>
          <a:off x="0" y="0"/>
          <a:ext cx="0" cy="0"/>
          <a:chOff x="0" y="0"/>
          <a:chExt cx="0" cy="0"/>
        </a:xfrm>
      </p:grpSpPr>
      <p:pic>
        <p:nvPicPr>
          <p:cNvPr id="1495" name="Google Shape;1495;p54"/>
          <p:cNvPicPr preferRelativeResize="0"/>
          <p:nvPr/>
        </p:nvPicPr>
        <p:blipFill>
          <a:blip r:embed="rId4">
            <a:alphaModFix/>
          </a:blip>
          <a:stretch>
            <a:fillRect/>
          </a:stretch>
        </p:blipFill>
        <p:spPr>
          <a:xfrm>
            <a:off x="290900" y="1102976"/>
            <a:ext cx="4230492" cy="3336024"/>
          </a:xfrm>
          <a:prstGeom prst="rect">
            <a:avLst/>
          </a:prstGeom>
          <a:noFill/>
          <a:ln>
            <a:noFill/>
          </a:ln>
        </p:spPr>
      </p:pic>
      <p:pic>
        <p:nvPicPr>
          <p:cNvPr id="1496" name="Google Shape;1496;p54"/>
          <p:cNvPicPr preferRelativeResize="0"/>
          <p:nvPr/>
        </p:nvPicPr>
        <p:blipFill>
          <a:blip r:embed="rId5">
            <a:alphaModFix/>
          </a:blip>
          <a:stretch>
            <a:fillRect/>
          </a:stretch>
        </p:blipFill>
        <p:spPr>
          <a:xfrm>
            <a:off x="4724652" y="1102975"/>
            <a:ext cx="4205233" cy="3336025"/>
          </a:xfrm>
          <a:prstGeom prst="rect">
            <a:avLst/>
          </a:prstGeom>
          <a:noFill/>
          <a:ln>
            <a:noFill/>
          </a:ln>
        </p:spPr>
      </p:pic>
      <p:sp>
        <p:nvSpPr>
          <p:cNvPr id="1497" name="Google Shape;1497;p54"/>
          <p:cNvSpPr/>
          <p:nvPr/>
        </p:nvSpPr>
        <p:spPr>
          <a:xfrm>
            <a:off x="4044302" y="519549"/>
            <a:ext cx="2406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4"/>
          <p:cNvSpPr/>
          <p:nvPr/>
        </p:nvSpPr>
        <p:spPr>
          <a:xfrm>
            <a:off x="153806" y="4775494"/>
            <a:ext cx="627270" cy="104857"/>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4"/>
          <p:cNvSpPr txBox="1"/>
          <p:nvPr>
            <p:ph type="title"/>
          </p:nvPr>
        </p:nvSpPr>
        <p:spPr>
          <a:xfrm>
            <a:off x="720000" y="233500"/>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USER RATING COUNT VS ADD-ONS</a:t>
            </a:r>
            <a:endParaRPr sz="2400"/>
          </a:p>
        </p:txBody>
      </p:sp>
      <p:sp>
        <p:nvSpPr>
          <p:cNvPr id="1500" name="Google Shape;1500;p54"/>
          <p:cNvSpPr/>
          <p:nvPr/>
        </p:nvSpPr>
        <p:spPr>
          <a:xfrm>
            <a:off x="290891" y="4227972"/>
            <a:ext cx="3531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4"/>
          <p:cNvSpPr/>
          <p:nvPr/>
        </p:nvSpPr>
        <p:spPr>
          <a:xfrm>
            <a:off x="2039025" y="687475"/>
            <a:ext cx="48300" cy="48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4"/>
          <p:cNvSpPr/>
          <p:nvPr/>
        </p:nvSpPr>
        <p:spPr>
          <a:xfrm>
            <a:off x="7538025" y="-182500"/>
            <a:ext cx="48300" cy="7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4"/>
          <p:cNvSpPr txBox="1"/>
          <p:nvPr/>
        </p:nvSpPr>
        <p:spPr>
          <a:xfrm>
            <a:off x="25650" y="-12825"/>
            <a:ext cx="184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Anaheim"/>
                <a:ea typeface="Anaheim"/>
                <a:cs typeface="Anaheim"/>
                <a:sym typeface="Anaheim"/>
              </a:rPr>
              <a:t>FREE VS PAID GAMES</a:t>
            </a:r>
            <a:endParaRPr b="1">
              <a:solidFill>
                <a:schemeClr val="lt1"/>
              </a:solidFill>
              <a:latin typeface="Anaheim"/>
              <a:ea typeface="Anaheim"/>
              <a:cs typeface="Anaheim"/>
              <a:sym typeface="Anaheim"/>
            </a:endParaRPr>
          </a:p>
        </p:txBody>
      </p:sp>
      <p:sp>
        <p:nvSpPr>
          <p:cNvPr id="1504" name="Google Shape;1504;p54"/>
          <p:cNvSpPr/>
          <p:nvPr/>
        </p:nvSpPr>
        <p:spPr>
          <a:xfrm>
            <a:off x="4587558" y="4765347"/>
            <a:ext cx="627270" cy="104857"/>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4"/>
          <p:cNvSpPr/>
          <p:nvPr/>
        </p:nvSpPr>
        <p:spPr>
          <a:xfrm>
            <a:off x="4724643" y="4217825"/>
            <a:ext cx="3531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6" name="Google Shape;1506;p54"/>
          <p:cNvGrpSpPr/>
          <p:nvPr/>
        </p:nvGrpSpPr>
        <p:grpSpPr>
          <a:xfrm>
            <a:off x="4587473" y="4227968"/>
            <a:ext cx="627213" cy="601981"/>
            <a:chOff x="1311125" y="1692350"/>
            <a:chExt cx="878450" cy="908650"/>
          </a:xfrm>
        </p:grpSpPr>
        <p:sp>
          <p:nvSpPr>
            <p:cNvPr id="1507" name="Google Shape;1507;p54"/>
            <p:cNvSpPr/>
            <p:nvPr/>
          </p:nvSpPr>
          <p:spPr>
            <a:xfrm>
              <a:off x="1818550" y="2396025"/>
              <a:ext cx="246200" cy="200325"/>
            </a:xfrm>
            <a:custGeom>
              <a:rect b="b" l="l" r="r" t="t"/>
              <a:pathLst>
                <a:path extrusionOk="0" h="8013" w="9848">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4"/>
            <p:cNvSpPr/>
            <p:nvPr/>
          </p:nvSpPr>
          <p:spPr>
            <a:xfrm>
              <a:off x="1812175" y="2390225"/>
              <a:ext cx="257225" cy="210775"/>
            </a:xfrm>
            <a:custGeom>
              <a:rect b="b" l="l" r="r" t="t"/>
              <a:pathLst>
                <a:path extrusionOk="0" h="8431" w="10289">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4"/>
            <p:cNvSpPr/>
            <p:nvPr/>
          </p:nvSpPr>
          <p:spPr>
            <a:xfrm>
              <a:off x="1471350" y="2396025"/>
              <a:ext cx="245625" cy="196275"/>
            </a:xfrm>
            <a:custGeom>
              <a:rect b="b" l="l" r="r" t="t"/>
              <a:pathLst>
                <a:path extrusionOk="0" h="7851" w="9825">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4"/>
            <p:cNvSpPr/>
            <p:nvPr/>
          </p:nvSpPr>
          <p:spPr>
            <a:xfrm>
              <a:off x="1464975" y="2390800"/>
              <a:ext cx="256075" cy="208475"/>
            </a:xfrm>
            <a:custGeom>
              <a:rect b="b" l="l" r="r" t="t"/>
              <a:pathLst>
                <a:path extrusionOk="0" h="8339" w="10243">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4"/>
            <p:cNvSpPr/>
            <p:nvPr/>
          </p:nvSpPr>
          <p:spPr>
            <a:xfrm>
              <a:off x="1349425" y="1698150"/>
              <a:ext cx="834925" cy="834350"/>
            </a:xfrm>
            <a:custGeom>
              <a:rect b="b" l="l" r="r" t="t"/>
              <a:pathLst>
                <a:path extrusionOk="0" h="33374" w="33397">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4"/>
            <p:cNvSpPr/>
            <p:nvPr/>
          </p:nvSpPr>
          <p:spPr>
            <a:xfrm>
              <a:off x="2021175" y="1836900"/>
              <a:ext cx="65075" cy="90600"/>
            </a:xfrm>
            <a:custGeom>
              <a:rect b="b" l="l" r="r" t="t"/>
              <a:pathLst>
                <a:path extrusionOk="0" h="3624" w="2603">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4"/>
            <p:cNvSpPr/>
            <p:nvPr/>
          </p:nvSpPr>
          <p:spPr>
            <a:xfrm>
              <a:off x="2020025" y="1880450"/>
              <a:ext cx="43000" cy="57500"/>
            </a:xfrm>
            <a:custGeom>
              <a:rect b="b" l="l" r="r" t="t"/>
              <a:pathLst>
                <a:path extrusionOk="0" h="2300" w="172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4"/>
            <p:cNvSpPr/>
            <p:nvPr/>
          </p:nvSpPr>
          <p:spPr>
            <a:xfrm>
              <a:off x="1452775" y="1836900"/>
              <a:ext cx="65050" cy="90600"/>
            </a:xfrm>
            <a:custGeom>
              <a:rect b="b" l="l" r="r" t="t"/>
              <a:pathLst>
                <a:path extrusionOk="0" h="3624" w="2602">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4"/>
            <p:cNvSpPr/>
            <p:nvPr/>
          </p:nvSpPr>
          <p:spPr>
            <a:xfrm>
              <a:off x="1476000" y="1880450"/>
              <a:ext cx="43000" cy="57500"/>
            </a:xfrm>
            <a:custGeom>
              <a:rect b="b" l="l" r="r" t="t"/>
              <a:pathLst>
                <a:path extrusionOk="0" h="2300" w="172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4"/>
            <p:cNvSpPr/>
            <p:nvPr/>
          </p:nvSpPr>
          <p:spPr>
            <a:xfrm>
              <a:off x="1495750" y="1752150"/>
              <a:ext cx="552750" cy="685125"/>
            </a:xfrm>
            <a:custGeom>
              <a:rect b="b" l="l" r="r" t="t"/>
              <a:pathLst>
                <a:path extrusionOk="0" h="27405" w="2211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4"/>
            <p:cNvSpPr/>
            <p:nvPr/>
          </p:nvSpPr>
          <p:spPr>
            <a:xfrm>
              <a:off x="1496900" y="2130700"/>
              <a:ext cx="550450" cy="307150"/>
            </a:xfrm>
            <a:custGeom>
              <a:rect b="b" l="l" r="r" t="t"/>
              <a:pathLst>
                <a:path extrusionOk="0" h="12286" w="22018">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4"/>
            <p:cNvSpPr/>
            <p:nvPr/>
          </p:nvSpPr>
          <p:spPr>
            <a:xfrm>
              <a:off x="1343050" y="1698150"/>
              <a:ext cx="610225" cy="834350"/>
            </a:xfrm>
            <a:custGeom>
              <a:rect b="b" l="l" r="r" t="t"/>
              <a:pathLst>
                <a:path extrusionOk="0" h="33374" w="24409">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4"/>
            <p:cNvSpPr/>
            <p:nvPr/>
          </p:nvSpPr>
          <p:spPr>
            <a:xfrm>
              <a:off x="1311125" y="1692350"/>
              <a:ext cx="878450" cy="846525"/>
            </a:xfrm>
            <a:custGeom>
              <a:rect b="b" l="l" r="r" t="t"/>
              <a:pathLst>
                <a:path extrusionOk="0" h="33861" w="35138">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4"/>
            <p:cNvSpPr/>
            <p:nvPr/>
          </p:nvSpPr>
          <p:spPr>
            <a:xfrm>
              <a:off x="1644950" y="1798000"/>
              <a:ext cx="281625" cy="280475"/>
            </a:xfrm>
            <a:custGeom>
              <a:rect b="b" l="l" r="r" t="t"/>
              <a:pathLst>
                <a:path extrusionOk="0" h="11219" w="11265">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1" name="Google Shape;1521;p54"/>
          <p:cNvGrpSpPr/>
          <p:nvPr/>
        </p:nvGrpSpPr>
        <p:grpSpPr>
          <a:xfrm>
            <a:off x="153671" y="4238281"/>
            <a:ext cx="627256" cy="601548"/>
            <a:chOff x="3989063" y="3801932"/>
            <a:chExt cx="1105297" cy="1142541"/>
          </a:xfrm>
        </p:grpSpPr>
        <p:sp>
          <p:nvSpPr>
            <p:cNvPr id="1522" name="Google Shape;1522;p54"/>
            <p:cNvSpPr/>
            <p:nvPr/>
          </p:nvSpPr>
          <p:spPr>
            <a:xfrm>
              <a:off x="4627540" y="4685850"/>
              <a:ext cx="309014" cy="252049"/>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4"/>
            <p:cNvSpPr/>
            <p:nvPr/>
          </p:nvSpPr>
          <p:spPr>
            <a:xfrm>
              <a:off x="4620242" y="4678552"/>
              <a:ext cx="324364" cy="265921"/>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4"/>
            <p:cNvSpPr/>
            <p:nvPr/>
          </p:nvSpPr>
          <p:spPr>
            <a:xfrm>
              <a:off x="4190690" y="4687328"/>
              <a:ext cx="309045" cy="246922"/>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cap="flat" cmpd="sng" w="9525">
              <a:solidFill>
                <a:srgbClr val="034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4"/>
            <p:cNvSpPr/>
            <p:nvPr/>
          </p:nvSpPr>
          <p:spPr>
            <a:xfrm>
              <a:off x="4182638" y="4679999"/>
              <a:ext cx="322194" cy="261580"/>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4"/>
            <p:cNvSpPr/>
            <p:nvPr/>
          </p:nvSpPr>
          <p:spPr>
            <a:xfrm>
              <a:off x="4037283" y="3809230"/>
              <a:ext cx="1050503" cy="1049779"/>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4"/>
            <p:cNvSpPr/>
            <p:nvPr/>
          </p:nvSpPr>
          <p:spPr>
            <a:xfrm>
              <a:off x="4037283" y="3909320"/>
              <a:ext cx="350660" cy="856205"/>
            </a:xfrm>
            <a:custGeom>
              <a:rect b="b" l="l" r="r" t="t"/>
              <a:pathLst>
                <a:path extrusionOk="0" h="27220" w="11148">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4"/>
            <p:cNvSpPr/>
            <p:nvPr/>
          </p:nvSpPr>
          <p:spPr>
            <a:xfrm>
              <a:off x="4735651" y="3907873"/>
              <a:ext cx="351415" cy="856897"/>
            </a:xfrm>
            <a:custGeom>
              <a:rect b="b" l="l" r="r" t="t"/>
              <a:pathLst>
                <a:path extrusionOk="0" h="27242" w="11172">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4"/>
            <p:cNvSpPr/>
            <p:nvPr/>
          </p:nvSpPr>
          <p:spPr>
            <a:xfrm>
              <a:off x="4552299" y="3804858"/>
              <a:ext cx="14627" cy="1046854"/>
            </a:xfrm>
            <a:custGeom>
              <a:rect b="b" l="l" r="r" t="t"/>
              <a:pathLst>
                <a:path extrusionOk="0" h="33281" w="465">
                  <a:moveTo>
                    <a:pt x="0" y="1"/>
                  </a:moveTo>
                  <a:lnTo>
                    <a:pt x="0" y="33281"/>
                  </a:lnTo>
                  <a:lnTo>
                    <a:pt x="465" y="33281"/>
                  </a:lnTo>
                  <a:lnTo>
                    <a:pt x="465" y="1"/>
                  </a:ln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4"/>
            <p:cNvSpPr/>
            <p:nvPr/>
          </p:nvSpPr>
          <p:spPr>
            <a:xfrm>
              <a:off x="4882484" y="3983837"/>
              <a:ext cx="81846" cy="113993"/>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4"/>
            <p:cNvSpPr/>
            <p:nvPr/>
          </p:nvSpPr>
          <p:spPr>
            <a:xfrm>
              <a:off x="4881005" y="4038631"/>
              <a:ext cx="54103" cy="72346"/>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4"/>
            <p:cNvSpPr/>
            <p:nvPr/>
          </p:nvSpPr>
          <p:spPr>
            <a:xfrm>
              <a:off x="4168042" y="3983837"/>
              <a:ext cx="82569" cy="113993"/>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4"/>
            <p:cNvSpPr/>
            <p:nvPr/>
          </p:nvSpPr>
          <p:spPr>
            <a:xfrm>
              <a:off x="4197264" y="4038631"/>
              <a:ext cx="54071" cy="72346"/>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4"/>
            <p:cNvSpPr/>
            <p:nvPr/>
          </p:nvSpPr>
          <p:spPr>
            <a:xfrm>
              <a:off x="4193616" y="3922468"/>
              <a:ext cx="746616" cy="770710"/>
            </a:xfrm>
            <a:custGeom>
              <a:rect b="b" l="l" r="r" t="t"/>
              <a:pathLst>
                <a:path extrusionOk="0" h="24502" w="23736">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4"/>
            <p:cNvSpPr/>
            <p:nvPr/>
          </p:nvSpPr>
          <p:spPr>
            <a:xfrm>
              <a:off x="3989063" y="3801932"/>
              <a:ext cx="1105297" cy="1063651"/>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4"/>
            <p:cNvSpPr/>
            <p:nvPr/>
          </p:nvSpPr>
          <p:spPr>
            <a:xfrm>
              <a:off x="4082579" y="4568240"/>
              <a:ext cx="300993" cy="157841"/>
            </a:xfrm>
            <a:custGeom>
              <a:rect b="b" l="l" r="r" t="t"/>
              <a:pathLst>
                <a:path extrusionOk="0" h="5018" w="9569">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4"/>
            <p:cNvSpPr/>
            <p:nvPr/>
          </p:nvSpPr>
          <p:spPr>
            <a:xfrm>
              <a:off x="4541321" y="4686573"/>
              <a:ext cx="36582" cy="72378"/>
            </a:xfrm>
            <a:custGeom>
              <a:rect b="b" l="l" r="r" t="t"/>
              <a:pathLst>
                <a:path extrusionOk="0" h="2301" w="1163">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4"/>
            <p:cNvSpPr/>
            <p:nvPr/>
          </p:nvSpPr>
          <p:spPr>
            <a:xfrm>
              <a:off x="4039070" y="3821231"/>
              <a:ext cx="767785" cy="1049056"/>
            </a:xfrm>
            <a:custGeom>
              <a:rect b="b" l="l" r="r" t="t"/>
              <a:pathLst>
                <a:path extrusionOk="0" h="33351" w="24409">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4"/>
            <p:cNvSpPr/>
            <p:nvPr/>
          </p:nvSpPr>
          <p:spPr>
            <a:xfrm>
              <a:off x="4224284"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4"/>
            <p:cNvSpPr/>
            <p:nvPr/>
          </p:nvSpPr>
          <p:spPr>
            <a:xfrm>
              <a:off x="4280526" y="3942914"/>
              <a:ext cx="31" cy="276898"/>
            </a:xfrm>
            <a:custGeom>
              <a:rect b="b" l="l" r="r" t="t"/>
              <a:pathLst>
                <a:path extrusionOk="0" fill="none" h="8803" w="1">
                  <a:moveTo>
                    <a:pt x="1" y="1"/>
                  </a:moveTo>
                  <a:lnTo>
                    <a:pt x="1"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4"/>
            <p:cNvSpPr/>
            <p:nvPr/>
          </p:nvSpPr>
          <p:spPr>
            <a:xfrm>
              <a:off x="4336045" y="3942914"/>
              <a:ext cx="31" cy="390860"/>
            </a:xfrm>
            <a:custGeom>
              <a:rect b="b" l="l" r="r" t="t"/>
              <a:pathLst>
                <a:path extrusionOk="0" fill="none" h="12426" w="1">
                  <a:moveTo>
                    <a:pt x="1" y="1"/>
                  </a:moveTo>
                  <a:lnTo>
                    <a:pt x="1"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4"/>
            <p:cNvSpPr/>
            <p:nvPr/>
          </p:nvSpPr>
          <p:spPr>
            <a:xfrm>
              <a:off x="4391563"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4"/>
            <p:cNvSpPr/>
            <p:nvPr/>
          </p:nvSpPr>
          <p:spPr>
            <a:xfrm>
              <a:off x="4444911" y="4279703"/>
              <a:ext cx="67219" cy="6721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54"/>
            <p:cNvSpPr/>
            <p:nvPr/>
          </p:nvSpPr>
          <p:spPr>
            <a:xfrm>
              <a:off x="4618040" y="4279703"/>
              <a:ext cx="67974" cy="6721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4"/>
            <p:cNvSpPr/>
            <p:nvPr/>
          </p:nvSpPr>
          <p:spPr>
            <a:xfrm>
              <a:off x="4412040" y="4216856"/>
              <a:ext cx="132960" cy="21956"/>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4"/>
            <p:cNvSpPr/>
            <p:nvPr/>
          </p:nvSpPr>
          <p:spPr>
            <a:xfrm>
              <a:off x="4585169" y="4216856"/>
              <a:ext cx="133715" cy="21956"/>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4"/>
            <p:cNvSpPr/>
            <p:nvPr/>
          </p:nvSpPr>
          <p:spPr>
            <a:xfrm>
              <a:off x="4544970" y="4378314"/>
              <a:ext cx="51177" cy="21956"/>
            </a:xfrm>
            <a:custGeom>
              <a:rect b="b" l="l" r="r" t="t"/>
              <a:pathLst>
                <a:path extrusionOk="0" h="698" w="1627">
                  <a:moveTo>
                    <a:pt x="349" y="0"/>
                  </a:moveTo>
                  <a:cubicBezTo>
                    <a:pt x="164" y="0"/>
                    <a:pt x="1" y="140"/>
                    <a:pt x="1" y="349"/>
                  </a:cubicBezTo>
                  <a:cubicBezTo>
                    <a:pt x="1" y="558"/>
                    <a:pt x="164" y="697"/>
                    <a:pt x="349" y="697"/>
                  </a:cubicBezTo>
                  <a:lnTo>
                    <a:pt x="1278" y="697"/>
                  </a:lnTo>
                  <a:cubicBezTo>
                    <a:pt x="1487" y="697"/>
                    <a:pt x="1627" y="558"/>
                    <a:pt x="1627" y="349"/>
                  </a:cubicBezTo>
                  <a:cubicBezTo>
                    <a:pt x="1627" y="140"/>
                    <a:pt x="1487"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4"/>
            <p:cNvSpPr/>
            <p:nvPr/>
          </p:nvSpPr>
          <p:spPr>
            <a:xfrm>
              <a:off x="4256432"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4"/>
            <p:cNvSpPr/>
            <p:nvPr/>
          </p:nvSpPr>
          <p:spPr>
            <a:xfrm>
              <a:off x="4745874"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4"/>
            <p:cNvSpPr txBox="1"/>
            <p:nvPr/>
          </p:nvSpPr>
          <p:spPr>
            <a:xfrm>
              <a:off x="4020362" y="4568975"/>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
                  <a:latin typeface="Audiowide"/>
                  <a:ea typeface="Audiowide"/>
                  <a:cs typeface="Audiowide"/>
                  <a:sym typeface="Audiowide"/>
                </a:rPr>
                <a:t>002</a:t>
              </a:r>
              <a:endParaRPr sz="300">
                <a:latin typeface="Audiowide"/>
                <a:ea typeface="Audiowide"/>
                <a:cs typeface="Audiowide"/>
                <a:sym typeface="Audiowide"/>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4" name="Shape 1554"/>
        <p:cNvGrpSpPr/>
        <p:nvPr/>
      </p:nvGrpSpPr>
      <p:grpSpPr>
        <a:xfrm>
          <a:off x="0" y="0"/>
          <a:ext cx="0" cy="0"/>
          <a:chOff x="0" y="0"/>
          <a:chExt cx="0" cy="0"/>
        </a:xfrm>
      </p:grpSpPr>
      <p:sp>
        <p:nvSpPr>
          <p:cNvPr id="1555" name="Google Shape;1555;p55"/>
          <p:cNvSpPr/>
          <p:nvPr/>
        </p:nvSpPr>
        <p:spPr>
          <a:xfrm>
            <a:off x="3150418" y="4688778"/>
            <a:ext cx="801531" cy="143805"/>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5"/>
          <p:cNvSpPr/>
          <p:nvPr/>
        </p:nvSpPr>
        <p:spPr>
          <a:xfrm>
            <a:off x="8342467" y="4702740"/>
            <a:ext cx="801531" cy="143805"/>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5"/>
          <p:cNvSpPr/>
          <p:nvPr/>
        </p:nvSpPr>
        <p:spPr>
          <a:xfrm>
            <a:off x="8517618" y="3951775"/>
            <a:ext cx="451200" cy="449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5"/>
          <p:cNvSpPr/>
          <p:nvPr/>
        </p:nvSpPr>
        <p:spPr>
          <a:xfrm>
            <a:off x="3325569" y="3937813"/>
            <a:ext cx="451200" cy="449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9" name="Google Shape;1559;p55"/>
          <p:cNvGrpSpPr/>
          <p:nvPr/>
        </p:nvGrpSpPr>
        <p:grpSpPr>
          <a:xfrm>
            <a:off x="3150354" y="3951783"/>
            <a:ext cx="801410" cy="825690"/>
            <a:chOff x="1311125" y="1692350"/>
            <a:chExt cx="878450" cy="908650"/>
          </a:xfrm>
        </p:grpSpPr>
        <p:sp>
          <p:nvSpPr>
            <p:cNvPr id="1560" name="Google Shape;1560;p55"/>
            <p:cNvSpPr/>
            <p:nvPr/>
          </p:nvSpPr>
          <p:spPr>
            <a:xfrm>
              <a:off x="1818550" y="2396025"/>
              <a:ext cx="246200" cy="200325"/>
            </a:xfrm>
            <a:custGeom>
              <a:rect b="b" l="l" r="r" t="t"/>
              <a:pathLst>
                <a:path extrusionOk="0" h="8013" w="9848">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5"/>
            <p:cNvSpPr/>
            <p:nvPr/>
          </p:nvSpPr>
          <p:spPr>
            <a:xfrm>
              <a:off x="1812175" y="2390225"/>
              <a:ext cx="257225" cy="210775"/>
            </a:xfrm>
            <a:custGeom>
              <a:rect b="b" l="l" r="r" t="t"/>
              <a:pathLst>
                <a:path extrusionOk="0" h="8431" w="10289">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5"/>
            <p:cNvSpPr/>
            <p:nvPr/>
          </p:nvSpPr>
          <p:spPr>
            <a:xfrm>
              <a:off x="1471350" y="2396025"/>
              <a:ext cx="245625" cy="196275"/>
            </a:xfrm>
            <a:custGeom>
              <a:rect b="b" l="l" r="r" t="t"/>
              <a:pathLst>
                <a:path extrusionOk="0" h="7851" w="9825">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5"/>
            <p:cNvSpPr/>
            <p:nvPr/>
          </p:nvSpPr>
          <p:spPr>
            <a:xfrm>
              <a:off x="1464975" y="2390800"/>
              <a:ext cx="256075" cy="208475"/>
            </a:xfrm>
            <a:custGeom>
              <a:rect b="b" l="l" r="r" t="t"/>
              <a:pathLst>
                <a:path extrusionOk="0" h="8339" w="10243">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5"/>
            <p:cNvSpPr/>
            <p:nvPr/>
          </p:nvSpPr>
          <p:spPr>
            <a:xfrm>
              <a:off x="1349425" y="1698150"/>
              <a:ext cx="834925" cy="834350"/>
            </a:xfrm>
            <a:custGeom>
              <a:rect b="b" l="l" r="r" t="t"/>
              <a:pathLst>
                <a:path extrusionOk="0" h="33374" w="33397">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5"/>
            <p:cNvSpPr/>
            <p:nvPr/>
          </p:nvSpPr>
          <p:spPr>
            <a:xfrm>
              <a:off x="2021175" y="1836900"/>
              <a:ext cx="65075" cy="90600"/>
            </a:xfrm>
            <a:custGeom>
              <a:rect b="b" l="l" r="r" t="t"/>
              <a:pathLst>
                <a:path extrusionOk="0" h="3624" w="2603">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5"/>
            <p:cNvSpPr/>
            <p:nvPr/>
          </p:nvSpPr>
          <p:spPr>
            <a:xfrm>
              <a:off x="2020025" y="1880450"/>
              <a:ext cx="43000" cy="57500"/>
            </a:xfrm>
            <a:custGeom>
              <a:rect b="b" l="l" r="r" t="t"/>
              <a:pathLst>
                <a:path extrusionOk="0" h="2300" w="172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5"/>
            <p:cNvSpPr/>
            <p:nvPr/>
          </p:nvSpPr>
          <p:spPr>
            <a:xfrm>
              <a:off x="1452775" y="1836900"/>
              <a:ext cx="65050" cy="90600"/>
            </a:xfrm>
            <a:custGeom>
              <a:rect b="b" l="l" r="r" t="t"/>
              <a:pathLst>
                <a:path extrusionOk="0" h="3624" w="2602">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5"/>
            <p:cNvSpPr/>
            <p:nvPr/>
          </p:nvSpPr>
          <p:spPr>
            <a:xfrm>
              <a:off x="1476000" y="1880450"/>
              <a:ext cx="43000" cy="57500"/>
            </a:xfrm>
            <a:custGeom>
              <a:rect b="b" l="l" r="r" t="t"/>
              <a:pathLst>
                <a:path extrusionOk="0" h="2300" w="172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5"/>
            <p:cNvSpPr/>
            <p:nvPr/>
          </p:nvSpPr>
          <p:spPr>
            <a:xfrm>
              <a:off x="1495750" y="1752150"/>
              <a:ext cx="552750" cy="685125"/>
            </a:xfrm>
            <a:custGeom>
              <a:rect b="b" l="l" r="r" t="t"/>
              <a:pathLst>
                <a:path extrusionOk="0" h="27405" w="2211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5"/>
            <p:cNvSpPr/>
            <p:nvPr/>
          </p:nvSpPr>
          <p:spPr>
            <a:xfrm>
              <a:off x="1496900" y="2130700"/>
              <a:ext cx="550450" cy="307150"/>
            </a:xfrm>
            <a:custGeom>
              <a:rect b="b" l="l" r="r" t="t"/>
              <a:pathLst>
                <a:path extrusionOk="0" h="12286" w="22018">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5"/>
            <p:cNvSpPr/>
            <p:nvPr/>
          </p:nvSpPr>
          <p:spPr>
            <a:xfrm>
              <a:off x="1343050" y="1698150"/>
              <a:ext cx="610225" cy="834350"/>
            </a:xfrm>
            <a:custGeom>
              <a:rect b="b" l="l" r="r" t="t"/>
              <a:pathLst>
                <a:path extrusionOk="0" h="33374" w="24409">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5"/>
            <p:cNvSpPr/>
            <p:nvPr/>
          </p:nvSpPr>
          <p:spPr>
            <a:xfrm>
              <a:off x="1311125" y="1692350"/>
              <a:ext cx="878450" cy="846525"/>
            </a:xfrm>
            <a:custGeom>
              <a:rect b="b" l="l" r="r" t="t"/>
              <a:pathLst>
                <a:path extrusionOk="0" h="33861" w="35138">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5"/>
            <p:cNvSpPr/>
            <p:nvPr/>
          </p:nvSpPr>
          <p:spPr>
            <a:xfrm>
              <a:off x="1644950" y="1798000"/>
              <a:ext cx="281625" cy="280475"/>
            </a:xfrm>
            <a:custGeom>
              <a:rect b="b" l="l" r="r" t="t"/>
              <a:pathLst>
                <a:path extrusionOk="0" h="11219" w="11265">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4" name="Google Shape;1574;p55"/>
          <p:cNvGrpSpPr/>
          <p:nvPr/>
        </p:nvGrpSpPr>
        <p:grpSpPr>
          <a:xfrm>
            <a:off x="8342354" y="3966172"/>
            <a:ext cx="801451" cy="825143"/>
            <a:chOff x="3989063" y="3801932"/>
            <a:chExt cx="1105297" cy="1142541"/>
          </a:xfrm>
        </p:grpSpPr>
        <p:sp>
          <p:nvSpPr>
            <p:cNvPr id="1575" name="Google Shape;1575;p55"/>
            <p:cNvSpPr/>
            <p:nvPr/>
          </p:nvSpPr>
          <p:spPr>
            <a:xfrm>
              <a:off x="4627540" y="4685850"/>
              <a:ext cx="309014" cy="252049"/>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5"/>
            <p:cNvSpPr/>
            <p:nvPr/>
          </p:nvSpPr>
          <p:spPr>
            <a:xfrm>
              <a:off x="4620242" y="4678552"/>
              <a:ext cx="324364" cy="265921"/>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5"/>
            <p:cNvSpPr/>
            <p:nvPr/>
          </p:nvSpPr>
          <p:spPr>
            <a:xfrm>
              <a:off x="4190690" y="4687328"/>
              <a:ext cx="309045" cy="246922"/>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cap="flat" cmpd="sng" w="9525">
              <a:solidFill>
                <a:srgbClr val="034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5"/>
            <p:cNvSpPr/>
            <p:nvPr/>
          </p:nvSpPr>
          <p:spPr>
            <a:xfrm>
              <a:off x="4182638" y="4679999"/>
              <a:ext cx="322194" cy="261580"/>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5"/>
            <p:cNvSpPr/>
            <p:nvPr/>
          </p:nvSpPr>
          <p:spPr>
            <a:xfrm>
              <a:off x="4037283" y="3809230"/>
              <a:ext cx="1050503" cy="1049779"/>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5"/>
            <p:cNvSpPr/>
            <p:nvPr/>
          </p:nvSpPr>
          <p:spPr>
            <a:xfrm>
              <a:off x="4037283" y="3909320"/>
              <a:ext cx="350660" cy="856205"/>
            </a:xfrm>
            <a:custGeom>
              <a:rect b="b" l="l" r="r" t="t"/>
              <a:pathLst>
                <a:path extrusionOk="0" h="27220" w="11148">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5"/>
            <p:cNvSpPr/>
            <p:nvPr/>
          </p:nvSpPr>
          <p:spPr>
            <a:xfrm>
              <a:off x="4735651" y="3907873"/>
              <a:ext cx="351415" cy="856897"/>
            </a:xfrm>
            <a:custGeom>
              <a:rect b="b" l="l" r="r" t="t"/>
              <a:pathLst>
                <a:path extrusionOk="0" h="27242" w="11172">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5"/>
            <p:cNvSpPr/>
            <p:nvPr/>
          </p:nvSpPr>
          <p:spPr>
            <a:xfrm>
              <a:off x="4552299" y="3804858"/>
              <a:ext cx="14627" cy="1046854"/>
            </a:xfrm>
            <a:custGeom>
              <a:rect b="b" l="l" r="r" t="t"/>
              <a:pathLst>
                <a:path extrusionOk="0" h="33281" w="465">
                  <a:moveTo>
                    <a:pt x="0" y="1"/>
                  </a:moveTo>
                  <a:lnTo>
                    <a:pt x="0" y="33281"/>
                  </a:lnTo>
                  <a:lnTo>
                    <a:pt x="465" y="33281"/>
                  </a:lnTo>
                  <a:lnTo>
                    <a:pt x="465" y="1"/>
                  </a:ln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5"/>
            <p:cNvSpPr/>
            <p:nvPr/>
          </p:nvSpPr>
          <p:spPr>
            <a:xfrm>
              <a:off x="4882484" y="3983837"/>
              <a:ext cx="81846" cy="113993"/>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5"/>
            <p:cNvSpPr/>
            <p:nvPr/>
          </p:nvSpPr>
          <p:spPr>
            <a:xfrm>
              <a:off x="4881005" y="4038631"/>
              <a:ext cx="54103" cy="72346"/>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5"/>
            <p:cNvSpPr/>
            <p:nvPr/>
          </p:nvSpPr>
          <p:spPr>
            <a:xfrm>
              <a:off x="4168042" y="3983837"/>
              <a:ext cx="82569" cy="113993"/>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5"/>
            <p:cNvSpPr/>
            <p:nvPr/>
          </p:nvSpPr>
          <p:spPr>
            <a:xfrm>
              <a:off x="4197264" y="4038631"/>
              <a:ext cx="54071" cy="72346"/>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5"/>
            <p:cNvSpPr/>
            <p:nvPr/>
          </p:nvSpPr>
          <p:spPr>
            <a:xfrm>
              <a:off x="4193616" y="3922468"/>
              <a:ext cx="746616" cy="770710"/>
            </a:xfrm>
            <a:custGeom>
              <a:rect b="b" l="l" r="r" t="t"/>
              <a:pathLst>
                <a:path extrusionOk="0" h="24502" w="23736">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5"/>
            <p:cNvSpPr/>
            <p:nvPr/>
          </p:nvSpPr>
          <p:spPr>
            <a:xfrm>
              <a:off x="3989063" y="3801932"/>
              <a:ext cx="1105297" cy="1063651"/>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5"/>
            <p:cNvSpPr/>
            <p:nvPr/>
          </p:nvSpPr>
          <p:spPr>
            <a:xfrm>
              <a:off x="4082579" y="4568240"/>
              <a:ext cx="300993" cy="157841"/>
            </a:xfrm>
            <a:custGeom>
              <a:rect b="b" l="l" r="r" t="t"/>
              <a:pathLst>
                <a:path extrusionOk="0" h="5018" w="9569">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5"/>
            <p:cNvSpPr/>
            <p:nvPr/>
          </p:nvSpPr>
          <p:spPr>
            <a:xfrm>
              <a:off x="4541321" y="4686573"/>
              <a:ext cx="36582" cy="72378"/>
            </a:xfrm>
            <a:custGeom>
              <a:rect b="b" l="l" r="r" t="t"/>
              <a:pathLst>
                <a:path extrusionOk="0" h="2301" w="1163">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5"/>
            <p:cNvSpPr/>
            <p:nvPr/>
          </p:nvSpPr>
          <p:spPr>
            <a:xfrm>
              <a:off x="4039070" y="3821231"/>
              <a:ext cx="767785" cy="1049056"/>
            </a:xfrm>
            <a:custGeom>
              <a:rect b="b" l="l" r="r" t="t"/>
              <a:pathLst>
                <a:path extrusionOk="0" h="33351" w="24409">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5"/>
            <p:cNvSpPr/>
            <p:nvPr/>
          </p:nvSpPr>
          <p:spPr>
            <a:xfrm>
              <a:off x="4224284"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5"/>
            <p:cNvSpPr/>
            <p:nvPr/>
          </p:nvSpPr>
          <p:spPr>
            <a:xfrm>
              <a:off x="4280526" y="3942914"/>
              <a:ext cx="31" cy="276898"/>
            </a:xfrm>
            <a:custGeom>
              <a:rect b="b" l="l" r="r" t="t"/>
              <a:pathLst>
                <a:path extrusionOk="0" fill="none" h="8803" w="1">
                  <a:moveTo>
                    <a:pt x="1" y="1"/>
                  </a:moveTo>
                  <a:lnTo>
                    <a:pt x="1"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5"/>
            <p:cNvSpPr/>
            <p:nvPr/>
          </p:nvSpPr>
          <p:spPr>
            <a:xfrm>
              <a:off x="4336045" y="3942914"/>
              <a:ext cx="31" cy="390860"/>
            </a:xfrm>
            <a:custGeom>
              <a:rect b="b" l="l" r="r" t="t"/>
              <a:pathLst>
                <a:path extrusionOk="0" fill="none" h="12426" w="1">
                  <a:moveTo>
                    <a:pt x="1" y="1"/>
                  </a:moveTo>
                  <a:lnTo>
                    <a:pt x="1"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5"/>
            <p:cNvSpPr/>
            <p:nvPr/>
          </p:nvSpPr>
          <p:spPr>
            <a:xfrm>
              <a:off x="4391563"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5"/>
            <p:cNvSpPr/>
            <p:nvPr/>
          </p:nvSpPr>
          <p:spPr>
            <a:xfrm>
              <a:off x="4444911" y="4279703"/>
              <a:ext cx="67219" cy="6721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5"/>
            <p:cNvSpPr/>
            <p:nvPr/>
          </p:nvSpPr>
          <p:spPr>
            <a:xfrm>
              <a:off x="4618040" y="4279703"/>
              <a:ext cx="67974" cy="6721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5"/>
            <p:cNvSpPr/>
            <p:nvPr/>
          </p:nvSpPr>
          <p:spPr>
            <a:xfrm>
              <a:off x="4412040" y="4216856"/>
              <a:ext cx="132960" cy="21956"/>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5"/>
            <p:cNvSpPr/>
            <p:nvPr/>
          </p:nvSpPr>
          <p:spPr>
            <a:xfrm>
              <a:off x="4585169" y="4216856"/>
              <a:ext cx="133715" cy="21956"/>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5"/>
            <p:cNvSpPr/>
            <p:nvPr/>
          </p:nvSpPr>
          <p:spPr>
            <a:xfrm>
              <a:off x="4544970" y="4378314"/>
              <a:ext cx="51177" cy="21956"/>
            </a:xfrm>
            <a:custGeom>
              <a:rect b="b" l="l" r="r" t="t"/>
              <a:pathLst>
                <a:path extrusionOk="0" h="698" w="1627">
                  <a:moveTo>
                    <a:pt x="349" y="0"/>
                  </a:moveTo>
                  <a:cubicBezTo>
                    <a:pt x="164" y="0"/>
                    <a:pt x="1" y="140"/>
                    <a:pt x="1" y="349"/>
                  </a:cubicBezTo>
                  <a:cubicBezTo>
                    <a:pt x="1" y="558"/>
                    <a:pt x="164" y="697"/>
                    <a:pt x="349" y="697"/>
                  </a:cubicBezTo>
                  <a:lnTo>
                    <a:pt x="1278" y="697"/>
                  </a:lnTo>
                  <a:cubicBezTo>
                    <a:pt x="1487" y="697"/>
                    <a:pt x="1627" y="558"/>
                    <a:pt x="1627" y="349"/>
                  </a:cubicBezTo>
                  <a:cubicBezTo>
                    <a:pt x="1627" y="140"/>
                    <a:pt x="1487"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5"/>
            <p:cNvSpPr/>
            <p:nvPr/>
          </p:nvSpPr>
          <p:spPr>
            <a:xfrm>
              <a:off x="4256432"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5"/>
            <p:cNvSpPr/>
            <p:nvPr/>
          </p:nvSpPr>
          <p:spPr>
            <a:xfrm>
              <a:off x="4745874"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5"/>
            <p:cNvSpPr txBox="1"/>
            <p:nvPr/>
          </p:nvSpPr>
          <p:spPr>
            <a:xfrm>
              <a:off x="4020362" y="4568975"/>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002</a:t>
              </a:r>
              <a:endParaRPr sz="700">
                <a:latin typeface="Audiowide"/>
                <a:ea typeface="Audiowide"/>
                <a:cs typeface="Audiowide"/>
                <a:sym typeface="Audiowide"/>
              </a:endParaRPr>
            </a:p>
          </p:txBody>
        </p:sp>
      </p:grpSp>
      <p:grpSp>
        <p:nvGrpSpPr>
          <p:cNvPr id="1604" name="Google Shape;1604;p55"/>
          <p:cNvGrpSpPr/>
          <p:nvPr/>
        </p:nvGrpSpPr>
        <p:grpSpPr>
          <a:xfrm>
            <a:off x="-53" y="1814093"/>
            <a:ext cx="3150413" cy="3083022"/>
            <a:chOff x="1317925" y="1051225"/>
            <a:chExt cx="3183200" cy="3775900"/>
          </a:xfrm>
        </p:grpSpPr>
        <p:sp>
          <p:nvSpPr>
            <p:cNvPr id="1605" name="Google Shape;1605;p55"/>
            <p:cNvSpPr/>
            <p:nvPr/>
          </p:nvSpPr>
          <p:spPr>
            <a:xfrm>
              <a:off x="3779200" y="2982100"/>
              <a:ext cx="721925" cy="1845025"/>
            </a:xfrm>
            <a:custGeom>
              <a:rect b="b" l="l" r="r" t="t"/>
              <a:pathLst>
                <a:path extrusionOk="0" h="73801" w="28877">
                  <a:moveTo>
                    <a:pt x="1" y="0"/>
                  </a:moveTo>
                  <a:lnTo>
                    <a:pt x="1" y="73801"/>
                  </a:lnTo>
                  <a:lnTo>
                    <a:pt x="28877" y="73801"/>
                  </a:lnTo>
                  <a:lnTo>
                    <a:pt x="28877" y="13496"/>
                  </a:lnTo>
                  <a:lnTo>
                    <a:pt x="1" y="0"/>
                  </a:ln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5"/>
            <p:cNvSpPr/>
            <p:nvPr/>
          </p:nvSpPr>
          <p:spPr>
            <a:xfrm>
              <a:off x="1317925" y="1051225"/>
              <a:ext cx="2461300" cy="3775900"/>
            </a:xfrm>
            <a:custGeom>
              <a:rect b="b" l="l" r="r" t="t"/>
              <a:pathLst>
                <a:path extrusionOk="0" h="151036" w="98452">
                  <a:moveTo>
                    <a:pt x="37539" y="0"/>
                  </a:moveTo>
                  <a:lnTo>
                    <a:pt x="0" y="6414"/>
                  </a:lnTo>
                  <a:lnTo>
                    <a:pt x="0" y="151036"/>
                  </a:lnTo>
                  <a:lnTo>
                    <a:pt x="98452" y="151036"/>
                  </a:lnTo>
                  <a:lnTo>
                    <a:pt x="98452" y="77235"/>
                  </a:lnTo>
                  <a:lnTo>
                    <a:pt x="37539" y="85442"/>
                  </a:lnTo>
                  <a:lnTo>
                    <a:pt x="37539" y="0"/>
                  </a:lnTo>
                  <a:close/>
                </a:path>
              </a:pathLst>
            </a:custGeom>
            <a:solidFill>
              <a:schemeClr val="accent3"/>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5"/>
            <p:cNvSpPr/>
            <p:nvPr/>
          </p:nvSpPr>
          <p:spPr>
            <a:xfrm>
              <a:off x="2256375" y="1051225"/>
              <a:ext cx="512200" cy="2136075"/>
            </a:xfrm>
            <a:custGeom>
              <a:rect b="b" l="l" r="r" t="t"/>
              <a:pathLst>
                <a:path extrusionOk="0" h="85443" w="20488">
                  <a:moveTo>
                    <a:pt x="1" y="0"/>
                  </a:moveTo>
                  <a:lnTo>
                    <a:pt x="1" y="85442"/>
                  </a:lnTo>
                  <a:lnTo>
                    <a:pt x="20488" y="82676"/>
                  </a:lnTo>
                  <a:lnTo>
                    <a:pt x="20488" y="12827"/>
                  </a:lnTo>
                  <a:lnTo>
                    <a:pt x="1" y="0"/>
                  </a:ln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5"/>
            <p:cNvSpPr/>
            <p:nvPr/>
          </p:nvSpPr>
          <p:spPr>
            <a:xfrm>
              <a:off x="1551975" y="1668250"/>
              <a:ext cx="392875" cy="759900"/>
            </a:xfrm>
            <a:custGeom>
              <a:rect b="b" l="l" r="r" t="t"/>
              <a:pathLst>
                <a:path extrusionOk="0" h="30396" w="15715">
                  <a:moveTo>
                    <a:pt x="7842" y="0"/>
                  </a:moveTo>
                  <a:cubicBezTo>
                    <a:pt x="3526" y="0"/>
                    <a:pt x="0" y="3557"/>
                    <a:pt x="0" y="7873"/>
                  </a:cubicBezTo>
                  <a:lnTo>
                    <a:pt x="0" y="30396"/>
                  </a:lnTo>
                  <a:lnTo>
                    <a:pt x="15715" y="28329"/>
                  </a:lnTo>
                  <a:lnTo>
                    <a:pt x="15715" y="7873"/>
                  </a:lnTo>
                  <a:cubicBezTo>
                    <a:pt x="15715" y="3557"/>
                    <a:pt x="12189" y="0"/>
                    <a:pt x="7842" y="0"/>
                  </a:cubicBezTo>
                  <a:close/>
                </a:path>
              </a:pathLst>
            </a:custGeom>
            <a:solidFill>
              <a:schemeClr val="accent5"/>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5"/>
            <p:cNvSpPr/>
            <p:nvPr/>
          </p:nvSpPr>
          <p:spPr>
            <a:xfrm>
              <a:off x="1551200" y="1668250"/>
              <a:ext cx="307800" cy="759900"/>
            </a:xfrm>
            <a:custGeom>
              <a:rect b="b" l="l" r="r" t="t"/>
              <a:pathLst>
                <a:path extrusionOk="0" h="30396" w="12312">
                  <a:moveTo>
                    <a:pt x="7843" y="0"/>
                  </a:moveTo>
                  <a:cubicBezTo>
                    <a:pt x="3527" y="0"/>
                    <a:pt x="1" y="3557"/>
                    <a:pt x="1" y="7873"/>
                  </a:cubicBezTo>
                  <a:lnTo>
                    <a:pt x="1" y="30396"/>
                  </a:lnTo>
                  <a:lnTo>
                    <a:pt x="2372" y="30092"/>
                  </a:lnTo>
                  <a:lnTo>
                    <a:pt x="2372" y="8967"/>
                  </a:lnTo>
                  <a:lnTo>
                    <a:pt x="2432" y="8967"/>
                  </a:lnTo>
                  <a:cubicBezTo>
                    <a:pt x="2432" y="4651"/>
                    <a:pt x="5958" y="1125"/>
                    <a:pt x="10275" y="1125"/>
                  </a:cubicBezTo>
                  <a:cubicBezTo>
                    <a:pt x="10974" y="1125"/>
                    <a:pt x="11642" y="1216"/>
                    <a:pt x="12311" y="1368"/>
                  </a:cubicBezTo>
                  <a:cubicBezTo>
                    <a:pt x="11034" y="517"/>
                    <a:pt x="9515" y="0"/>
                    <a:pt x="78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5"/>
            <p:cNvSpPr/>
            <p:nvPr/>
          </p:nvSpPr>
          <p:spPr>
            <a:xfrm>
              <a:off x="3319475" y="1577050"/>
              <a:ext cx="760675" cy="1545650"/>
            </a:xfrm>
            <a:custGeom>
              <a:rect b="b" l="l" r="r" t="t"/>
              <a:pathLst>
                <a:path extrusionOk="0" h="61826" w="30427">
                  <a:moveTo>
                    <a:pt x="30427" y="1"/>
                  </a:moveTo>
                  <a:lnTo>
                    <a:pt x="1" y="9089"/>
                  </a:lnTo>
                  <a:lnTo>
                    <a:pt x="1" y="59090"/>
                  </a:lnTo>
                  <a:lnTo>
                    <a:pt x="18390" y="56202"/>
                  </a:lnTo>
                  <a:lnTo>
                    <a:pt x="30427" y="61826"/>
                  </a:lnTo>
                  <a:lnTo>
                    <a:pt x="30427" y="1"/>
                  </a:lnTo>
                  <a:close/>
                </a:path>
              </a:pathLst>
            </a:custGeom>
            <a:solidFill>
              <a:schemeClr val="accent1"/>
            </a:solidFill>
            <a:ln cap="flat" cmpd="sng" w="19050">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5"/>
            <p:cNvSpPr/>
            <p:nvPr/>
          </p:nvSpPr>
          <p:spPr>
            <a:xfrm>
              <a:off x="4080125" y="1577050"/>
              <a:ext cx="421000" cy="1742475"/>
            </a:xfrm>
            <a:custGeom>
              <a:rect b="b" l="l" r="r" t="t"/>
              <a:pathLst>
                <a:path extrusionOk="0" h="69699" w="16840">
                  <a:moveTo>
                    <a:pt x="1" y="1"/>
                  </a:moveTo>
                  <a:lnTo>
                    <a:pt x="1" y="61826"/>
                  </a:lnTo>
                  <a:lnTo>
                    <a:pt x="16840" y="69698"/>
                  </a:lnTo>
                  <a:lnTo>
                    <a:pt x="16840" y="9089"/>
                  </a:lnTo>
                  <a:lnTo>
                    <a:pt x="1" y="1"/>
                  </a:lnTo>
                  <a:close/>
                </a:path>
              </a:pathLst>
            </a:custGeom>
            <a:solidFill>
              <a:srgbClr val="8ABE8A"/>
            </a:solidFill>
            <a:ln cap="flat" cmpd="sng" w="19050">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5"/>
            <p:cNvSpPr/>
            <p:nvPr/>
          </p:nvSpPr>
          <p:spPr>
            <a:xfrm>
              <a:off x="3447900" y="2086175"/>
              <a:ext cx="505350" cy="291075"/>
            </a:xfrm>
            <a:custGeom>
              <a:rect b="b" l="l" r="r" t="t"/>
              <a:pathLst>
                <a:path extrusionOk="0" h="11643" w="20214">
                  <a:moveTo>
                    <a:pt x="20214" y="1"/>
                  </a:moveTo>
                  <a:lnTo>
                    <a:pt x="0" y="3922"/>
                  </a:lnTo>
                  <a:lnTo>
                    <a:pt x="0" y="11643"/>
                  </a:lnTo>
                  <a:lnTo>
                    <a:pt x="20214" y="8177"/>
                  </a:lnTo>
                  <a:lnTo>
                    <a:pt x="20214" y="1"/>
                  </a:lnTo>
                  <a:close/>
                </a:path>
              </a:pathLst>
            </a:custGeom>
            <a:solidFill>
              <a:schemeClr val="accent5"/>
            </a:solidFill>
            <a:ln cap="flat" cmpd="sng" w="19050">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5"/>
            <p:cNvSpPr/>
            <p:nvPr/>
          </p:nvSpPr>
          <p:spPr>
            <a:xfrm>
              <a:off x="3447900" y="2086175"/>
              <a:ext cx="505350" cy="291075"/>
            </a:xfrm>
            <a:custGeom>
              <a:rect b="b" l="l" r="r" t="t"/>
              <a:pathLst>
                <a:path extrusionOk="0" h="11643" w="20214">
                  <a:moveTo>
                    <a:pt x="20214" y="1"/>
                  </a:moveTo>
                  <a:lnTo>
                    <a:pt x="0" y="3922"/>
                  </a:lnTo>
                  <a:lnTo>
                    <a:pt x="0" y="11643"/>
                  </a:lnTo>
                  <a:lnTo>
                    <a:pt x="1277" y="11399"/>
                  </a:lnTo>
                  <a:lnTo>
                    <a:pt x="1277" y="5837"/>
                  </a:lnTo>
                  <a:lnTo>
                    <a:pt x="20214" y="2433"/>
                  </a:lnTo>
                  <a:lnTo>
                    <a:pt x="20214" y="1"/>
                  </a:lnTo>
                  <a:close/>
                </a:path>
              </a:pathLst>
            </a:custGeom>
            <a:solidFill>
              <a:srgbClr val="8ABE8A"/>
            </a:solidFill>
            <a:ln cap="flat" cmpd="sng" w="19050">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5"/>
            <p:cNvSpPr/>
            <p:nvPr/>
          </p:nvSpPr>
          <p:spPr>
            <a:xfrm>
              <a:off x="1317925" y="3593050"/>
              <a:ext cx="1533475" cy="1234075"/>
            </a:xfrm>
            <a:custGeom>
              <a:rect b="b" l="l" r="r" t="t"/>
              <a:pathLst>
                <a:path extrusionOk="0" h="49363" w="61339">
                  <a:moveTo>
                    <a:pt x="0" y="0"/>
                  </a:moveTo>
                  <a:lnTo>
                    <a:pt x="0" y="49363"/>
                  </a:lnTo>
                  <a:lnTo>
                    <a:pt x="61339" y="49363"/>
                  </a:lnTo>
                  <a:lnTo>
                    <a:pt x="61339" y="40457"/>
                  </a:lnTo>
                  <a:lnTo>
                    <a:pt x="52433" y="40457"/>
                  </a:lnTo>
                  <a:lnTo>
                    <a:pt x="52433" y="32888"/>
                  </a:lnTo>
                  <a:lnTo>
                    <a:pt x="42676" y="32888"/>
                  </a:lnTo>
                  <a:lnTo>
                    <a:pt x="42676" y="24894"/>
                  </a:lnTo>
                  <a:lnTo>
                    <a:pt x="33375" y="24894"/>
                  </a:lnTo>
                  <a:lnTo>
                    <a:pt x="33375" y="15988"/>
                  </a:lnTo>
                  <a:lnTo>
                    <a:pt x="24013" y="15988"/>
                  </a:lnTo>
                  <a:lnTo>
                    <a:pt x="24013" y="7569"/>
                  </a:lnTo>
                  <a:lnTo>
                    <a:pt x="14681" y="7569"/>
                  </a:lnTo>
                  <a:lnTo>
                    <a:pt x="14681" y="0"/>
                  </a:lnTo>
                  <a:close/>
                </a:path>
              </a:pathLst>
            </a:cu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5" name="Google Shape;1615;p55"/>
          <p:cNvSpPr txBox="1"/>
          <p:nvPr/>
        </p:nvSpPr>
        <p:spPr>
          <a:xfrm>
            <a:off x="3672950" y="1602375"/>
            <a:ext cx="4950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Both free and paid games within the “successful” game dataset all have add-ons to their game</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This suggest that games with add-ons are more likely to succeed</a:t>
            </a:r>
            <a:endParaRPr>
              <a:solidFill>
                <a:schemeClr val="lt1"/>
              </a:solidFill>
              <a:latin typeface="Anaheim"/>
              <a:ea typeface="Anaheim"/>
              <a:cs typeface="Anaheim"/>
              <a:sym typeface="Anaheim"/>
            </a:endParaRPr>
          </a:p>
        </p:txBody>
      </p:sp>
      <p:sp>
        <p:nvSpPr>
          <p:cNvPr id="1616" name="Google Shape;1616;p55"/>
          <p:cNvSpPr/>
          <p:nvPr/>
        </p:nvSpPr>
        <p:spPr>
          <a:xfrm>
            <a:off x="5308175" y="879775"/>
            <a:ext cx="48300" cy="48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5"/>
          <p:cNvSpPr/>
          <p:nvPr/>
        </p:nvSpPr>
        <p:spPr>
          <a:xfrm>
            <a:off x="3624650" y="-19050"/>
            <a:ext cx="48300" cy="7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5"/>
          <p:cNvSpPr/>
          <p:nvPr/>
        </p:nvSpPr>
        <p:spPr>
          <a:xfrm>
            <a:off x="4148500" y="735975"/>
            <a:ext cx="241093" cy="143801"/>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1619" name="Google Shape;1619;p55"/>
          <p:cNvSpPr/>
          <p:nvPr/>
        </p:nvSpPr>
        <p:spPr>
          <a:xfrm>
            <a:off x="3528250" y="735975"/>
            <a:ext cx="241093" cy="143801"/>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1620" name="Google Shape;1620;p55"/>
          <p:cNvSpPr txBox="1"/>
          <p:nvPr>
            <p:ph type="title"/>
          </p:nvPr>
        </p:nvSpPr>
        <p:spPr>
          <a:xfrm>
            <a:off x="720000" y="445025"/>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4" name="Shape 1624"/>
        <p:cNvGrpSpPr/>
        <p:nvPr/>
      </p:nvGrpSpPr>
      <p:grpSpPr>
        <a:xfrm>
          <a:off x="0" y="0"/>
          <a:ext cx="0" cy="0"/>
          <a:chOff x="0" y="0"/>
          <a:chExt cx="0" cy="0"/>
        </a:xfrm>
      </p:grpSpPr>
      <p:pic>
        <p:nvPicPr>
          <p:cNvPr id="1625" name="Google Shape;1625;p56"/>
          <p:cNvPicPr preferRelativeResize="0"/>
          <p:nvPr/>
        </p:nvPicPr>
        <p:blipFill>
          <a:blip r:embed="rId4">
            <a:alphaModFix/>
          </a:blip>
          <a:stretch>
            <a:fillRect/>
          </a:stretch>
        </p:blipFill>
        <p:spPr>
          <a:xfrm>
            <a:off x="153675" y="1088312"/>
            <a:ext cx="4348000" cy="3359025"/>
          </a:xfrm>
          <a:prstGeom prst="rect">
            <a:avLst/>
          </a:prstGeom>
          <a:noFill/>
          <a:ln>
            <a:noFill/>
          </a:ln>
        </p:spPr>
      </p:pic>
      <p:pic>
        <p:nvPicPr>
          <p:cNvPr id="1626" name="Google Shape;1626;p56"/>
          <p:cNvPicPr preferRelativeResize="0"/>
          <p:nvPr/>
        </p:nvPicPr>
        <p:blipFill>
          <a:blip r:embed="rId5">
            <a:alphaModFix/>
          </a:blip>
          <a:stretch>
            <a:fillRect/>
          </a:stretch>
        </p:blipFill>
        <p:spPr>
          <a:xfrm>
            <a:off x="4587475" y="1088300"/>
            <a:ext cx="4280023" cy="3359025"/>
          </a:xfrm>
          <a:prstGeom prst="rect">
            <a:avLst/>
          </a:prstGeom>
          <a:noFill/>
          <a:ln>
            <a:noFill/>
          </a:ln>
        </p:spPr>
      </p:pic>
      <p:sp>
        <p:nvSpPr>
          <p:cNvPr id="1627" name="Google Shape;1627;p56"/>
          <p:cNvSpPr/>
          <p:nvPr/>
        </p:nvSpPr>
        <p:spPr>
          <a:xfrm>
            <a:off x="3928777" y="519549"/>
            <a:ext cx="2406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6"/>
          <p:cNvSpPr/>
          <p:nvPr/>
        </p:nvSpPr>
        <p:spPr>
          <a:xfrm>
            <a:off x="153806" y="4775494"/>
            <a:ext cx="627270" cy="104857"/>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6"/>
          <p:cNvSpPr/>
          <p:nvPr/>
        </p:nvSpPr>
        <p:spPr>
          <a:xfrm>
            <a:off x="290891" y="4227972"/>
            <a:ext cx="3531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6"/>
          <p:cNvSpPr/>
          <p:nvPr/>
        </p:nvSpPr>
        <p:spPr>
          <a:xfrm>
            <a:off x="2039025" y="687475"/>
            <a:ext cx="48300" cy="48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6"/>
          <p:cNvSpPr/>
          <p:nvPr/>
        </p:nvSpPr>
        <p:spPr>
          <a:xfrm>
            <a:off x="7538025" y="-182500"/>
            <a:ext cx="48300" cy="7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6"/>
          <p:cNvSpPr txBox="1"/>
          <p:nvPr/>
        </p:nvSpPr>
        <p:spPr>
          <a:xfrm>
            <a:off x="25650" y="-12825"/>
            <a:ext cx="184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Anaheim"/>
                <a:ea typeface="Anaheim"/>
                <a:cs typeface="Anaheim"/>
                <a:sym typeface="Anaheim"/>
              </a:rPr>
              <a:t>FREE VS PAID GAMES</a:t>
            </a:r>
            <a:endParaRPr b="1">
              <a:solidFill>
                <a:schemeClr val="lt1"/>
              </a:solidFill>
              <a:latin typeface="Anaheim"/>
              <a:ea typeface="Anaheim"/>
              <a:cs typeface="Anaheim"/>
              <a:sym typeface="Anaheim"/>
            </a:endParaRPr>
          </a:p>
        </p:txBody>
      </p:sp>
      <p:sp>
        <p:nvSpPr>
          <p:cNvPr id="1633" name="Google Shape;1633;p56"/>
          <p:cNvSpPr/>
          <p:nvPr/>
        </p:nvSpPr>
        <p:spPr>
          <a:xfrm>
            <a:off x="4587558" y="4765347"/>
            <a:ext cx="627270" cy="104857"/>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6"/>
          <p:cNvSpPr/>
          <p:nvPr/>
        </p:nvSpPr>
        <p:spPr>
          <a:xfrm>
            <a:off x="4724643" y="4217825"/>
            <a:ext cx="3531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5" name="Google Shape;1635;p56"/>
          <p:cNvGrpSpPr/>
          <p:nvPr/>
        </p:nvGrpSpPr>
        <p:grpSpPr>
          <a:xfrm>
            <a:off x="4587473" y="4227968"/>
            <a:ext cx="627213" cy="601981"/>
            <a:chOff x="1311125" y="1692350"/>
            <a:chExt cx="878450" cy="908650"/>
          </a:xfrm>
        </p:grpSpPr>
        <p:sp>
          <p:nvSpPr>
            <p:cNvPr id="1636" name="Google Shape;1636;p56"/>
            <p:cNvSpPr/>
            <p:nvPr/>
          </p:nvSpPr>
          <p:spPr>
            <a:xfrm>
              <a:off x="1818550" y="2396025"/>
              <a:ext cx="246200" cy="200325"/>
            </a:xfrm>
            <a:custGeom>
              <a:rect b="b" l="l" r="r" t="t"/>
              <a:pathLst>
                <a:path extrusionOk="0" h="8013" w="9848">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6"/>
            <p:cNvSpPr/>
            <p:nvPr/>
          </p:nvSpPr>
          <p:spPr>
            <a:xfrm>
              <a:off x="1812175" y="2390225"/>
              <a:ext cx="257225" cy="210775"/>
            </a:xfrm>
            <a:custGeom>
              <a:rect b="b" l="l" r="r" t="t"/>
              <a:pathLst>
                <a:path extrusionOk="0" h="8431" w="10289">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6"/>
            <p:cNvSpPr/>
            <p:nvPr/>
          </p:nvSpPr>
          <p:spPr>
            <a:xfrm>
              <a:off x="1471350" y="2396025"/>
              <a:ext cx="245625" cy="196275"/>
            </a:xfrm>
            <a:custGeom>
              <a:rect b="b" l="l" r="r" t="t"/>
              <a:pathLst>
                <a:path extrusionOk="0" h="7851" w="9825">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6"/>
            <p:cNvSpPr/>
            <p:nvPr/>
          </p:nvSpPr>
          <p:spPr>
            <a:xfrm>
              <a:off x="1464975" y="2390800"/>
              <a:ext cx="256075" cy="208475"/>
            </a:xfrm>
            <a:custGeom>
              <a:rect b="b" l="l" r="r" t="t"/>
              <a:pathLst>
                <a:path extrusionOk="0" h="8339" w="10243">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6"/>
            <p:cNvSpPr/>
            <p:nvPr/>
          </p:nvSpPr>
          <p:spPr>
            <a:xfrm>
              <a:off x="1349425" y="1698150"/>
              <a:ext cx="834925" cy="834350"/>
            </a:xfrm>
            <a:custGeom>
              <a:rect b="b" l="l" r="r" t="t"/>
              <a:pathLst>
                <a:path extrusionOk="0" h="33374" w="33397">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6"/>
            <p:cNvSpPr/>
            <p:nvPr/>
          </p:nvSpPr>
          <p:spPr>
            <a:xfrm>
              <a:off x="2021175" y="1836900"/>
              <a:ext cx="65075" cy="90600"/>
            </a:xfrm>
            <a:custGeom>
              <a:rect b="b" l="l" r="r" t="t"/>
              <a:pathLst>
                <a:path extrusionOk="0" h="3624" w="2603">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6"/>
            <p:cNvSpPr/>
            <p:nvPr/>
          </p:nvSpPr>
          <p:spPr>
            <a:xfrm>
              <a:off x="2020025" y="1880450"/>
              <a:ext cx="43000" cy="57500"/>
            </a:xfrm>
            <a:custGeom>
              <a:rect b="b" l="l" r="r" t="t"/>
              <a:pathLst>
                <a:path extrusionOk="0" h="2300" w="172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6"/>
            <p:cNvSpPr/>
            <p:nvPr/>
          </p:nvSpPr>
          <p:spPr>
            <a:xfrm>
              <a:off x="1452775" y="1836900"/>
              <a:ext cx="65050" cy="90600"/>
            </a:xfrm>
            <a:custGeom>
              <a:rect b="b" l="l" r="r" t="t"/>
              <a:pathLst>
                <a:path extrusionOk="0" h="3624" w="2602">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6"/>
            <p:cNvSpPr/>
            <p:nvPr/>
          </p:nvSpPr>
          <p:spPr>
            <a:xfrm>
              <a:off x="1476000" y="1880450"/>
              <a:ext cx="43000" cy="57500"/>
            </a:xfrm>
            <a:custGeom>
              <a:rect b="b" l="l" r="r" t="t"/>
              <a:pathLst>
                <a:path extrusionOk="0" h="2300" w="172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6"/>
            <p:cNvSpPr/>
            <p:nvPr/>
          </p:nvSpPr>
          <p:spPr>
            <a:xfrm>
              <a:off x="1495750" y="1752150"/>
              <a:ext cx="552750" cy="685125"/>
            </a:xfrm>
            <a:custGeom>
              <a:rect b="b" l="l" r="r" t="t"/>
              <a:pathLst>
                <a:path extrusionOk="0" h="27405" w="2211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6"/>
            <p:cNvSpPr/>
            <p:nvPr/>
          </p:nvSpPr>
          <p:spPr>
            <a:xfrm>
              <a:off x="1496900" y="2130700"/>
              <a:ext cx="550450" cy="307150"/>
            </a:xfrm>
            <a:custGeom>
              <a:rect b="b" l="l" r="r" t="t"/>
              <a:pathLst>
                <a:path extrusionOk="0" h="12286" w="22018">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6"/>
            <p:cNvSpPr/>
            <p:nvPr/>
          </p:nvSpPr>
          <p:spPr>
            <a:xfrm>
              <a:off x="1343050" y="1698150"/>
              <a:ext cx="610225" cy="834350"/>
            </a:xfrm>
            <a:custGeom>
              <a:rect b="b" l="l" r="r" t="t"/>
              <a:pathLst>
                <a:path extrusionOk="0" h="33374" w="24409">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6"/>
            <p:cNvSpPr/>
            <p:nvPr/>
          </p:nvSpPr>
          <p:spPr>
            <a:xfrm>
              <a:off x="1311125" y="1692350"/>
              <a:ext cx="878450" cy="846525"/>
            </a:xfrm>
            <a:custGeom>
              <a:rect b="b" l="l" r="r" t="t"/>
              <a:pathLst>
                <a:path extrusionOk="0" h="33861" w="35138">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6"/>
            <p:cNvSpPr/>
            <p:nvPr/>
          </p:nvSpPr>
          <p:spPr>
            <a:xfrm>
              <a:off x="1644950" y="1798000"/>
              <a:ext cx="281625" cy="280475"/>
            </a:xfrm>
            <a:custGeom>
              <a:rect b="b" l="l" r="r" t="t"/>
              <a:pathLst>
                <a:path extrusionOk="0" h="11219" w="11265">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56"/>
          <p:cNvGrpSpPr/>
          <p:nvPr/>
        </p:nvGrpSpPr>
        <p:grpSpPr>
          <a:xfrm>
            <a:off x="153671" y="4238281"/>
            <a:ext cx="627256" cy="601548"/>
            <a:chOff x="3989063" y="3801932"/>
            <a:chExt cx="1105297" cy="1142541"/>
          </a:xfrm>
        </p:grpSpPr>
        <p:sp>
          <p:nvSpPr>
            <p:cNvPr id="1651" name="Google Shape;1651;p56"/>
            <p:cNvSpPr/>
            <p:nvPr/>
          </p:nvSpPr>
          <p:spPr>
            <a:xfrm>
              <a:off x="4627540" y="4685850"/>
              <a:ext cx="309014" cy="252049"/>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6"/>
            <p:cNvSpPr/>
            <p:nvPr/>
          </p:nvSpPr>
          <p:spPr>
            <a:xfrm>
              <a:off x="4620242" y="4678552"/>
              <a:ext cx="324364" cy="265921"/>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6"/>
            <p:cNvSpPr/>
            <p:nvPr/>
          </p:nvSpPr>
          <p:spPr>
            <a:xfrm>
              <a:off x="4190690" y="4687328"/>
              <a:ext cx="309045" cy="246922"/>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cap="flat" cmpd="sng" w="9525">
              <a:solidFill>
                <a:srgbClr val="034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6"/>
            <p:cNvSpPr/>
            <p:nvPr/>
          </p:nvSpPr>
          <p:spPr>
            <a:xfrm>
              <a:off x="4182638" y="4679999"/>
              <a:ext cx="322194" cy="261580"/>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6"/>
            <p:cNvSpPr/>
            <p:nvPr/>
          </p:nvSpPr>
          <p:spPr>
            <a:xfrm>
              <a:off x="4037283" y="3809230"/>
              <a:ext cx="1050503" cy="1049779"/>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6"/>
            <p:cNvSpPr/>
            <p:nvPr/>
          </p:nvSpPr>
          <p:spPr>
            <a:xfrm>
              <a:off x="4037283" y="3909320"/>
              <a:ext cx="350660" cy="856205"/>
            </a:xfrm>
            <a:custGeom>
              <a:rect b="b" l="l" r="r" t="t"/>
              <a:pathLst>
                <a:path extrusionOk="0" h="27220" w="11148">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6"/>
            <p:cNvSpPr/>
            <p:nvPr/>
          </p:nvSpPr>
          <p:spPr>
            <a:xfrm>
              <a:off x="4735651" y="3907873"/>
              <a:ext cx="351415" cy="856897"/>
            </a:xfrm>
            <a:custGeom>
              <a:rect b="b" l="l" r="r" t="t"/>
              <a:pathLst>
                <a:path extrusionOk="0" h="27242" w="11172">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6"/>
            <p:cNvSpPr/>
            <p:nvPr/>
          </p:nvSpPr>
          <p:spPr>
            <a:xfrm>
              <a:off x="4552299" y="3804858"/>
              <a:ext cx="14627" cy="1046854"/>
            </a:xfrm>
            <a:custGeom>
              <a:rect b="b" l="l" r="r" t="t"/>
              <a:pathLst>
                <a:path extrusionOk="0" h="33281" w="465">
                  <a:moveTo>
                    <a:pt x="0" y="1"/>
                  </a:moveTo>
                  <a:lnTo>
                    <a:pt x="0" y="33281"/>
                  </a:lnTo>
                  <a:lnTo>
                    <a:pt x="465" y="33281"/>
                  </a:lnTo>
                  <a:lnTo>
                    <a:pt x="465" y="1"/>
                  </a:ln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6"/>
            <p:cNvSpPr/>
            <p:nvPr/>
          </p:nvSpPr>
          <p:spPr>
            <a:xfrm>
              <a:off x="4882484" y="3983837"/>
              <a:ext cx="81846" cy="113993"/>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6"/>
            <p:cNvSpPr/>
            <p:nvPr/>
          </p:nvSpPr>
          <p:spPr>
            <a:xfrm>
              <a:off x="4881005" y="4038631"/>
              <a:ext cx="54103" cy="72346"/>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6"/>
            <p:cNvSpPr/>
            <p:nvPr/>
          </p:nvSpPr>
          <p:spPr>
            <a:xfrm>
              <a:off x="4168042" y="3983837"/>
              <a:ext cx="82569" cy="113993"/>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6"/>
            <p:cNvSpPr/>
            <p:nvPr/>
          </p:nvSpPr>
          <p:spPr>
            <a:xfrm>
              <a:off x="4197264" y="4038631"/>
              <a:ext cx="54071" cy="72346"/>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6"/>
            <p:cNvSpPr/>
            <p:nvPr/>
          </p:nvSpPr>
          <p:spPr>
            <a:xfrm>
              <a:off x="4193616" y="3922468"/>
              <a:ext cx="746616" cy="770710"/>
            </a:xfrm>
            <a:custGeom>
              <a:rect b="b" l="l" r="r" t="t"/>
              <a:pathLst>
                <a:path extrusionOk="0" h="24502" w="23736">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6"/>
            <p:cNvSpPr/>
            <p:nvPr/>
          </p:nvSpPr>
          <p:spPr>
            <a:xfrm>
              <a:off x="3989063" y="3801932"/>
              <a:ext cx="1105297" cy="1063651"/>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6"/>
            <p:cNvSpPr/>
            <p:nvPr/>
          </p:nvSpPr>
          <p:spPr>
            <a:xfrm>
              <a:off x="4082579" y="4568240"/>
              <a:ext cx="300993" cy="157841"/>
            </a:xfrm>
            <a:custGeom>
              <a:rect b="b" l="l" r="r" t="t"/>
              <a:pathLst>
                <a:path extrusionOk="0" h="5018" w="9569">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6"/>
            <p:cNvSpPr/>
            <p:nvPr/>
          </p:nvSpPr>
          <p:spPr>
            <a:xfrm>
              <a:off x="4541321" y="4686573"/>
              <a:ext cx="36582" cy="72378"/>
            </a:xfrm>
            <a:custGeom>
              <a:rect b="b" l="l" r="r" t="t"/>
              <a:pathLst>
                <a:path extrusionOk="0" h="2301" w="1163">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6"/>
            <p:cNvSpPr/>
            <p:nvPr/>
          </p:nvSpPr>
          <p:spPr>
            <a:xfrm>
              <a:off x="4039070" y="3821231"/>
              <a:ext cx="767785" cy="1049056"/>
            </a:xfrm>
            <a:custGeom>
              <a:rect b="b" l="l" r="r" t="t"/>
              <a:pathLst>
                <a:path extrusionOk="0" h="33351" w="24409">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6"/>
            <p:cNvSpPr/>
            <p:nvPr/>
          </p:nvSpPr>
          <p:spPr>
            <a:xfrm>
              <a:off x="4224284"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6"/>
            <p:cNvSpPr/>
            <p:nvPr/>
          </p:nvSpPr>
          <p:spPr>
            <a:xfrm>
              <a:off x="4280526" y="3942914"/>
              <a:ext cx="31" cy="276898"/>
            </a:xfrm>
            <a:custGeom>
              <a:rect b="b" l="l" r="r" t="t"/>
              <a:pathLst>
                <a:path extrusionOk="0" fill="none" h="8803" w="1">
                  <a:moveTo>
                    <a:pt x="1" y="1"/>
                  </a:moveTo>
                  <a:lnTo>
                    <a:pt x="1"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6"/>
            <p:cNvSpPr/>
            <p:nvPr/>
          </p:nvSpPr>
          <p:spPr>
            <a:xfrm>
              <a:off x="4336045" y="3942914"/>
              <a:ext cx="31" cy="390860"/>
            </a:xfrm>
            <a:custGeom>
              <a:rect b="b" l="l" r="r" t="t"/>
              <a:pathLst>
                <a:path extrusionOk="0" fill="none" h="12426" w="1">
                  <a:moveTo>
                    <a:pt x="1" y="1"/>
                  </a:moveTo>
                  <a:lnTo>
                    <a:pt x="1"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6"/>
            <p:cNvSpPr/>
            <p:nvPr/>
          </p:nvSpPr>
          <p:spPr>
            <a:xfrm>
              <a:off x="4391563"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6"/>
            <p:cNvSpPr/>
            <p:nvPr/>
          </p:nvSpPr>
          <p:spPr>
            <a:xfrm>
              <a:off x="4444911" y="4279703"/>
              <a:ext cx="67219" cy="6721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6"/>
            <p:cNvSpPr/>
            <p:nvPr/>
          </p:nvSpPr>
          <p:spPr>
            <a:xfrm>
              <a:off x="4618040" y="4279703"/>
              <a:ext cx="67974" cy="6721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6"/>
            <p:cNvSpPr/>
            <p:nvPr/>
          </p:nvSpPr>
          <p:spPr>
            <a:xfrm>
              <a:off x="4412040" y="4216856"/>
              <a:ext cx="132960" cy="21956"/>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6"/>
            <p:cNvSpPr/>
            <p:nvPr/>
          </p:nvSpPr>
          <p:spPr>
            <a:xfrm>
              <a:off x="4585169" y="4216856"/>
              <a:ext cx="133715" cy="21956"/>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6"/>
            <p:cNvSpPr/>
            <p:nvPr/>
          </p:nvSpPr>
          <p:spPr>
            <a:xfrm>
              <a:off x="4544970" y="4378314"/>
              <a:ext cx="51177" cy="21956"/>
            </a:xfrm>
            <a:custGeom>
              <a:rect b="b" l="l" r="r" t="t"/>
              <a:pathLst>
                <a:path extrusionOk="0" h="698" w="1627">
                  <a:moveTo>
                    <a:pt x="349" y="0"/>
                  </a:moveTo>
                  <a:cubicBezTo>
                    <a:pt x="164" y="0"/>
                    <a:pt x="1" y="140"/>
                    <a:pt x="1" y="349"/>
                  </a:cubicBezTo>
                  <a:cubicBezTo>
                    <a:pt x="1" y="558"/>
                    <a:pt x="164" y="697"/>
                    <a:pt x="349" y="697"/>
                  </a:cubicBezTo>
                  <a:lnTo>
                    <a:pt x="1278" y="697"/>
                  </a:lnTo>
                  <a:cubicBezTo>
                    <a:pt x="1487" y="697"/>
                    <a:pt x="1627" y="558"/>
                    <a:pt x="1627" y="349"/>
                  </a:cubicBezTo>
                  <a:cubicBezTo>
                    <a:pt x="1627" y="140"/>
                    <a:pt x="1487"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6"/>
            <p:cNvSpPr/>
            <p:nvPr/>
          </p:nvSpPr>
          <p:spPr>
            <a:xfrm>
              <a:off x="4256432"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6"/>
            <p:cNvSpPr/>
            <p:nvPr/>
          </p:nvSpPr>
          <p:spPr>
            <a:xfrm>
              <a:off x="4745874"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6"/>
            <p:cNvSpPr txBox="1"/>
            <p:nvPr/>
          </p:nvSpPr>
          <p:spPr>
            <a:xfrm>
              <a:off x="4020362" y="4568975"/>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
                  <a:latin typeface="Audiowide"/>
                  <a:ea typeface="Audiowide"/>
                  <a:cs typeface="Audiowide"/>
                  <a:sym typeface="Audiowide"/>
                </a:rPr>
                <a:t>002</a:t>
              </a:r>
              <a:endParaRPr sz="300">
                <a:latin typeface="Audiowide"/>
                <a:ea typeface="Audiowide"/>
                <a:cs typeface="Audiowide"/>
                <a:sym typeface="Audiowide"/>
              </a:endParaRPr>
            </a:p>
          </p:txBody>
        </p:sp>
      </p:grpSp>
      <p:sp>
        <p:nvSpPr>
          <p:cNvPr id="1680" name="Google Shape;1680;p56"/>
          <p:cNvSpPr txBox="1"/>
          <p:nvPr>
            <p:ph type="title"/>
          </p:nvPr>
        </p:nvSpPr>
        <p:spPr>
          <a:xfrm>
            <a:off x="720000" y="233500"/>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USER RATING COUNT VS USER RATING</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4" name="Shape 1684"/>
        <p:cNvGrpSpPr/>
        <p:nvPr/>
      </p:nvGrpSpPr>
      <p:grpSpPr>
        <a:xfrm>
          <a:off x="0" y="0"/>
          <a:ext cx="0" cy="0"/>
          <a:chOff x="0" y="0"/>
          <a:chExt cx="0" cy="0"/>
        </a:xfrm>
      </p:grpSpPr>
      <p:sp>
        <p:nvSpPr>
          <p:cNvPr id="1685" name="Google Shape;1685;p57"/>
          <p:cNvSpPr/>
          <p:nvPr/>
        </p:nvSpPr>
        <p:spPr>
          <a:xfrm>
            <a:off x="3150418" y="4688778"/>
            <a:ext cx="801531" cy="143805"/>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7"/>
          <p:cNvSpPr/>
          <p:nvPr/>
        </p:nvSpPr>
        <p:spPr>
          <a:xfrm>
            <a:off x="8342467" y="4702740"/>
            <a:ext cx="801531" cy="143805"/>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7"/>
          <p:cNvSpPr/>
          <p:nvPr/>
        </p:nvSpPr>
        <p:spPr>
          <a:xfrm>
            <a:off x="8517618" y="3951775"/>
            <a:ext cx="451200" cy="449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7"/>
          <p:cNvSpPr/>
          <p:nvPr/>
        </p:nvSpPr>
        <p:spPr>
          <a:xfrm>
            <a:off x="3325569" y="3937813"/>
            <a:ext cx="451200" cy="449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9" name="Google Shape;1689;p57"/>
          <p:cNvGrpSpPr/>
          <p:nvPr/>
        </p:nvGrpSpPr>
        <p:grpSpPr>
          <a:xfrm>
            <a:off x="3150354" y="3951783"/>
            <a:ext cx="801410" cy="825690"/>
            <a:chOff x="1311125" y="1692350"/>
            <a:chExt cx="878450" cy="908650"/>
          </a:xfrm>
        </p:grpSpPr>
        <p:sp>
          <p:nvSpPr>
            <p:cNvPr id="1690" name="Google Shape;1690;p57"/>
            <p:cNvSpPr/>
            <p:nvPr/>
          </p:nvSpPr>
          <p:spPr>
            <a:xfrm>
              <a:off x="1818550" y="2396025"/>
              <a:ext cx="246200" cy="200325"/>
            </a:xfrm>
            <a:custGeom>
              <a:rect b="b" l="l" r="r" t="t"/>
              <a:pathLst>
                <a:path extrusionOk="0" h="8013" w="9848">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7"/>
            <p:cNvSpPr/>
            <p:nvPr/>
          </p:nvSpPr>
          <p:spPr>
            <a:xfrm>
              <a:off x="1812175" y="2390225"/>
              <a:ext cx="257225" cy="210775"/>
            </a:xfrm>
            <a:custGeom>
              <a:rect b="b" l="l" r="r" t="t"/>
              <a:pathLst>
                <a:path extrusionOk="0" h="8431" w="10289">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7"/>
            <p:cNvSpPr/>
            <p:nvPr/>
          </p:nvSpPr>
          <p:spPr>
            <a:xfrm>
              <a:off x="1471350" y="2396025"/>
              <a:ext cx="245625" cy="196275"/>
            </a:xfrm>
            <a:custGeom>
              <a:rect b="b" l="l" r="r" t="t"/>
              <a:pathLst>
                <a:path extrusionOk="0" h="7851" w="9825">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7"/>
            <p:cNvSpPr/>
            <p:nvPr/>
          </p:nvSpPr>
          <p:spPr>
            <a:xfrm>
              <a:off x="1464975" y="2390800"/>
              <a:ext cx="256075" cy="208475"/>
            </a:xfrm>
            <a:custGeom>
              <a:rect b="b" l="l" r="r" t="t"/>
              <a:pathLst>
                <a:path extrusionOk="0" h="8339" w="10243">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7"/>
            <p:cNvSpPr/>
            <p:nvPr/>
          </p:nvSpPr>
          <p:spPr>
            <a:xfrm>
              <a:off x="1349425" y="1698150"/>
              <a:ext cx="834925" cy="834350"/>
            </a:xfrm>
            <a:custGeom>
              <a:rect b="b" l="l" r="r" t="t"/>
              <a:pathLst>
                <a:path extrusionOk="0" h="33374" w="33397">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7"/>
            <p:cNvSpPr/>
            <p:nvPr/>
          </p:nvSpPr>
          <p:spPr>
            <a:xfrm>
              <a:off x="2021175" y="1836900"/>
              <a:ext cx="65075" cy="90600"/>
            </a:xfrm>
            <a:custGeom>
              <a:rect b="b" l="l" r="r" t="t"/>
              <a:pathLst>
                <a:path extrusionOk="0" h="3624" w="2603">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7"/>
            <p:cNvSpPr/>
            <p:nvPr/>
          </p:nvSpPr>
          <p:spPr>
            <a:xfrm>
              <a:off x="2020025" y="1880450"/>
              <a:ext cx="43000" cy="57500"/>
            </a:xfrm>
            <a:custGeom>
              <a:rect b="b" l="l" r="r" t="t"/>
              <a:pathLst>
                <a:path extrusionOk="0" h="2300" w="172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7"/>
            <p:cNvSpPr/>
            <p:nvPr/>
          </p:nvSpPr>
          <p:spPr>
            <a:xfrm>
              <a:off x="1452775" y="1836900"/>
              <a:ext cx="65050" cy="90600"/>
            </a:xfrm>
            <a:custGeom>
              <a:rect b="b" l="l" r="r" t="t"/>
              <a:pathLst>
                <a:path extrusionOk="0" h="3624" w="2602">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7"/>
            <p:cNvSpPr/>
            <p:nvPr/>
          </p:nvSpPr>
          <p:spPr>
            <a:xfrm>
              <a:off x="1476000" y="1880450"/>
              <a:ext cx="43000" cy="57500"/>
            </a:xfrm>
            <a:custGeom>
              <a:rect b="b" l="l" r="r" t="t"/>
              <a:pathLst>
                <a:path extrusionOk="0" h="2300" w="172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7"/>
            <p:cNvSpPr/>
            <p:nvPr/>
          </p:nvSpPr>
          <p:spPr>
            <a:xfrm>
              <a:off x="1495750" y="1752150"/>
              <a:ext cx="552750" cy="685125"/>
            </a:xfrm>
            <a:custGeom>
              <a:rect b="b" l="l" r="r" t="t"/>
              <a:pathLst>
                <a:path extrusionOk="0" h="27405" w="2211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7"/>
            <p:cNvSpPr/>
            <p:nvPr/>
          </p:nvSpPr>
          <p:spPr>
            <a:xfrm>
              <a:off x="1496900" y="2130700"/>
              <a:ext cx="550450" cy="307150"/>
            </a:xfrm>
            <a:custGeom>
              <a:rect b="b" l="l" r="r" t="t"/>
              <a:pathLst>
                <a:path extrusionOk="0" h="12286" w="22018">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7"/>
            <p:cNvSpPr/>
            <p:nvPr/>
          </p:nvSpPr>
          <p:spPr>
            <a:xfrm>
              <a:off x="1343050" y="1698150"/>
              <a:ext cx="610225" cy="834350"/>
            </a:xfrm>
            <a:custGeom>
              <a:rect b="b" l="l" r="r" t="t"/>
              <a:pathLst>
                <a:path extrusionOk="0" h="33374" w="24409">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7"/>
            <p:cNvSpPr/>
            <p:nvPr/>
          </p:nvSpPr>
          <p:spPr>
            <a:xfrm>
              <a:off x="1311125" y="1692350"/>
              <a:ext cx="878450" cy="846525"/>
            </a:xfrm>
            <a:custGeom>
              <a:rect b="b" l="l" r="r" t="t"/>
              <a:pathLst>
                <a:path extrusionOk="0" h="33861" w="35138">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7"/>
            <p:cNvSpPr/>
            <p:nvPr/>
          </p:nvSpPr>
          <p:spPr>
            <a:xfrm>
              <a:off x="1644950" y="1798000"/>
              <a:ext cx="281625" cy="280475"/>
            </a:xfrm>
            <a:custGeom>
              <a:rect b="b" l="l" r="r" t="t"/>
              <a:pathLst>
                <a:path extrusionOk="0" h="11219" w="11265">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4" name="Google Shape;1704;p57"/>
          <p:cNvGrpSpPr/>
          <p:nvPr/>
        </p:nvGrpSpPr>
        <p:grpSpPr>
          <a:xfrm>
            <a:off x="8342354" y="3966172"/>
            <a:ext cx="801451" cy="825143"/>
            <a:chOff x="3989063" y="3801932"/>
            <a:chExt cx="1105297" cy="1142541"/>
          </a:xfrm>
        </p:grpSpPr>
        <p:sp>
          <p:nvSpPr>
            <p:cNvPr id="1705" name="Google Shape;1705;p57"/>
            <p:cNvSpPr/>
            <p:nvPr/>
          </p:nvSpPr>
          <p:spPr>
            <a:xfrm>
              <a:off x="4627540" y="4685850"/>
              <a:ext cx="309014" cy="252049"/>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7"/>
            <p:cNvSpPr/>
            <p:nvPr/>
          </p:nvSpPr>
          <p:spPr>
            <a:xfrm>
              <a:off x="4620242" y="4678552"/>
              <a:ext cx="324364" cy="265921"/>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7"/>
            <p:cNvSpPr/>
            <p:nvPr/>
          </p:nvSpPr>
          <p:spPr>
            <a:xfrm>
              <a:off x="4190690" y="4687328"/>
              <a:ext cx="309045" cy="246922"/>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cap="flat" cmpd="sng" w="9525">
              <a:solidFill>
                <a:srgbClr val="034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7"/>
            <p:cNvSpPr/>
            <p:nvPr/>
          </p:nvSpPr>
          <p:spPr>
            <a:xfrm>
              <a:off x="4182638" y="4679999"/>
              <a:ext cx="322194" cy="261580"/>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7"/>
            <p:cNvSpPr/>
            <p:nvPr/>
          </p:nvSpPr>
          <p:spPr>
            <a:xfrm>
              <a:off x="4037283" y="3809230"/>
              <a:ext cx="1050503" cy="1049779"/>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7"/>
            <p:cNvSpPr/>
            <p:nvPr/>
          </p:nvSpPr>
          <p:spPr>
            <a:xfrm>
              <a:off x="4037283" y="3909320"/>
              <a:ext cx="350660" cy="856205"/>
            </a:xfrm>
            <a:custGeom>
              <a:rect b="b" l="l" r="r" t="t"/>
              <a:pathLst>
                <a:path extrusionOk="0" h="27220" w="11148">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7"/>
            <p:cNvSpPr/>
            <p:nvPr/>
          </p:nvSpPr>
          <p:spPr>
            <a:xfrm>
              <a:off x="4735651" y="3907873"/>
              <a:ext cx="351415" cy="856897"/>
            </a:xfrm>
            <a:custGeom>
              <a:rect b="b" l="l" r="r" t="t"/>
              <a:pathLst>
                <a:path extrusionOk="0" h="27242" w="11172">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7"/>
            <p:cNvSpPr/>
            <p:nvPr/>
          </p:nvSpPr>
          <p:spPr>
            <a:xfrm>
              <a:off x="4552299" y="3804858"/>
              <a:ext cx="14627" cy="1046854"/>
            </a:xfrm>
            <a:custGeom>
              <a:rect b="b" l="l" r="r" t="t"/>
              <a:pathLst>
                <a:path extrusionOk="0" h="33281" w="465">
                  <a:moveTo>
                    <a:pt x="0" y="1"/>
                  </a:moveTo>
                  <a:lnTo>
                    <a:pt x="0" y="33281"/>
                  </a:lnTo>
                  <a:lnTo>
                    <a:pt x="465" y="33281"/>
                  </a:lnTo>
                  <a:lnTo>
                    <a:pt x="465" y="1"/>
                  </a:ln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7"/>
            <p:cNvSpPr/>
            <p:nvPr/>
          </p:nvSpPr>
          <p:spPr>
            <a:xfrm>
              <a:off x="4882484" y="3983837"/>
              <a:ext cx="81846" cy="113993"/>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7"/>
            <p:cNvSpPr/>
            <p:nvPr/>
          </p:nvSpPr>
          <p:spPr>
            <a:xfrm>
              <a:off x="4881005" y="4038631"/>
              <a:ext cx="54103" cy="72346"/>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7"/>
            <p:cNvSpPr/>
            <p:nvPr/>
          </p:nvSpPr>
          <p:spPr>
            <a:xfrm>
              <a:off x="4168042" y="3983837"/>
              <a:ext cx="82569" cy="113993"/>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7"/>
            <p:cNvSpPr/>
            <p:nvPr/>
          </p:nvSpPr>
          <p:spPr>
            <a:xfrm>
              <a:off x="4197264" y="4038631"/>
              <a:ext cx="54071" cy="72346"/>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7"/>
            <p:cNvSpPr/>
            <p:nvPr/>
          </p:nvSpPr>
          <p:spPr>
            <a:xfrm>
              <a:off x="4193616" y="3922468"/>
              <a:ext cx="746616" cy="770710"/>
            </a:xfrm>
            <a:custGeom>
              <a:rect b="b" l="l" r="r" t="t"/>
              <a:pathLst>
                <a:path extrusionOk="0" h="24502" w="23736">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7"/>
            <p:cNvSpPr/>
            <p:nvPr/>
          </p:nvSpPr>
          <p:spPr>
            <a:xfrm>
              <a:off x="3989063" y="3801932"/>
              <a:ext cx="1105297" cy="1063651"/>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7"/>
            <p:cNvSpPr/>
            <p:nvPr/>
          </p:nvSpPr>
          <p:spPr>
            <a:xfrm>
              <a:off x="4082579" y="4568240"/>
              <a:ext cx="300993" cy="157841"/>
            </a:xfrm>
            <a:custGeom>
              <a:rect b="b" l="l" r="r" t="t"/>
              <a:pathLst>
                <a:path extrusionOk="0" h="5018" w="9569">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7"/>
            <p:cNvSpPr/>
            <p:nvPr/>
          </p:nvSpPr>
          <p:spPr>
            <a:xfrm>
              <a:off x="4541321" y="4686573"/>
              <a:ext cx="36582" cy="72378"/>
            </a:xfrm>
            <a:custGeom>
              <a:rect b="b" l="l" r="r" t="t"/>
              <a:pathLst>
                <a:path extrusionOk="0" h="2301" w="1163">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7"/>
            <p:cNvSpPr/>
            <p:nvPr/>
          </p:nvSpPr>
          <p:spPr>
            <a:xfrm>
              <a:off x="4039070" y="3821231"/>
              <a:ext cx="767785" cy="1049056"/>
            </a:xfrm>
            <a:custGeom>
              <a:rect b="b" l="l" r="r" t="t"/>
              <a:pathLst>
                <a:path extrusionOk="0" h="33351" w="24409">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7"/>
            <p:cNvSpPr/>
            <p:nvPr/>
          </p:nvSpPr>
          <p:spPr>
            <a:xfrm>
              <a:off x="4224284"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7"/>
            <p:cNvSpPr/>
            <p:nvPr/>
          </p:nvSpPr>
          <p:spPr>
            <a:xfrm>
              <a:off x="4280526" y="3942914"/>
              <a:ext cx="31" cy="276898"/>
            </a:xfrm>
            <a:custGeom>
              <a:rect b="b" l="l" r="r" t="t"/>
              <a:pathLst>
                <a:path extrusionOk="0" fill="none" h="8803" w="1">
                  <a:moveTo>
                    <a:pt x="1" y="1"/>
                  </a:moveTo>
                  <a:lnTo>
                    <a:pt x="1"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7"/>
            <p:cNvSpPr/>
            <p:nvPr/>
          </p:nvSpPr>
          <p:spPr>
            <a:xfrm>
              <a:off x="4336045" y="3942914"/>
              <a:ext cx="31" cy="390860"/>
            </a:xfrm>
            <a:custGeom>
              <a:rect b="b" l="l" r="r" t="t"/>
              <a:pathLst>
                <a:path extrusionOk="0" fill="none" h="12426" w="1">
                  <a:moveTo>
                    <a:pt x="1" y="1"/>
                  </a:moveTo>
                  <a:lnTo>
                    <a:pt x="1"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7"/>
            <p:cNvSpPr/>
            <p:nvPr/>
          </p:nvSpPr>
          <p:spPr>
            <a:xfrm>
              <a:off x="4391563"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7"/>
            <p:cNvSpPr/>
            <p:nvPr/>
          </p:nvSpPr>
          <p:spPr>
            <a:xfrm>
              <a:off x="4444911" y="4279703"/>
              <a:ext cx="67219" cy="6721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7"/>
            <p:cNvSpPr/>
            <p:nvPr/>
          </p:nvSpPr>
          <p:spPr>
            <a:xfrm>
              <a:off x="4618040" y="4279703"/>
              <a:ext cx="67974" cy="6721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7"/>
            <p:cNvSpPr/>
            <p:nvPr/>
          </p:nvSpPr>
          <p:spPr>
            <a:xfrm>
              <a:off x="4412040" y="4216856"/>
              <a:ext cx="132960" cy="21956"/>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7"/>
            <p:cNvSpPr/>
            <p:nvPr/>
          </p:nvSpPr>
          <p:spPr>
            <a:xfrm>
              <a:off x="4585169" y="4216856"/>
              <a:ext cx="133715" cy="21956"/>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7"/>
            <p:cNvSpPr/>
            <p:nvPr/>
          </p:nvSpPr>
          <p:spPr>
            <a:xfrm>
              <a:off x="4544970" y="4378314"/>
              <a:ext cx="51177" cy="21956"/>
            </a:xfrm>
            <a:custGeom>
              <a:rect b="b" l="l" r="r" t="t"/>
              <a:pathLst>
                <a:path extrusionOk="0" h="698" w="1627">
                  <a:moveTo>
                    <a:pt x="349" y="0"/>
                  </a:moveTo>
                  <a:cubicBezTo>
                    <a:pt x="164" y="0"/>
                    <a:pt x="1" y="140"/>
                    <a:pt x="1" y="349"/>
                  </a:cubicBezTo>
                  <a:cubicBezTo>
                    <a:pt x="1" y="558"/>
                    <a:pt x="164" y="697"/>
                    <a:pt x="349" y="697"/>
                  </a:cubicBezTo>
                  <a:lnTo>
                    <a:pt x="1278" y="697"/>
                  </a:lnTo>
                  <a:cubicBezTo>
                    <a:pt x="1487" y="697"/>
                    <a:pt x="1627" y="558"/>
                    <a:pt x="1627" y="349"/>
                  </a:cubicBezTo>
                  <a:cubicBezTo>
                    <a:pt x="1627" y="140"/>
                    <a:pt x="1487"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7"/>
            <p:cNvSpPr/>
            <p:nvPr/>
          </p:nvSpPr>
          <p:spPr>
            <a:xfrm>
              <a:off x="4256432"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7"/>
            <p:cNvSpPr/>
            <p:nvPr/>
          </p:nvSpPr>
          <p:spPr>
            <a:xfrm>
              <a:off x="4745874"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7"/>
            <p:cNvSpPr txBox="1"/>
            <p:nvPr/>
          </p:nvSpPr>
          <p:spPr>
            <a:xfrm>
              <a:off x="4020362" y="4568975"/>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002</a:t>
              </a:r>
              <a:endParaRPr sz="700">
                <a:latin typeface="Audiowide"/>
                <a:ea typeface="Audiowide"/>
                <a:cs typeface="Audiowide"/>
                <a:sym typeface="Audiowide"/>
              </a:endParaRPr>
            </a:p>
          </p:txBody>
        </p:sp>
      </p:grpSp>
      <p:grpSp>
        <p:nvGrpSpPr>
          <p:cNvPr id="1734" name="Google Shape;1734;p57"/>
          <p:cNvGrpSpPr/>
          <p:nvPr/>
        </p:nvGrpSpPr>
        <p:grpSpPr>
          <a:xfrm>
            <a:off x="-53" y="1814093"/>
            <a:ext cx="3150413" cy="3083022"/>
            <a:chOff x="1317925" y="1051225"/>
            <a:chExt cx="3183200" cy="3775900"/>
          </a:xfrm>
        </p:grpSpPr>
        <p:sp>
          <p:nvSpPr>
            <p:cNvPr id="1735" name="Google Shape;1735;p57"/>
            <p:cNvSpPr/>
            <p:nvPr/>
          </p:nvSpPr>
          <p:spPr>
            <a:xfrm>
              <a:off x="3779200" y="2982100"/>
              <a:ext cx="721925" cy="1845025"/>
            </a:xfrm>
            <a:custGeom>
              <a:rect b="b" l="l" r="r" t="t"/>
              <a:pathLst>
                <a:path extrusionOk="0" h="73801" w="28877">
                  <a:moveTo>
                    <a:pt x="1" y="0"/>
                  </a:moveTo>
                  <a:lnTo>
                    <a:pt x="1" y="73801"/>
                  </a:lnTo>
                  <a:lnTo>
                    <a:pt x="28877" y="73801"/>
                  </a:lnTo>
                  <a:lnTo>
                    <a:pt x="28877" y="13496"/>
                  </a:lnTo>
                  <a:lnTo>
                    <a:pt x="1" y="0"/>
                  </a:ln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7"/>
            <p:cNvSpPr/>
            <p:nvPr/>
          </p:nvSpPr>
          <p:spPr>
            <a:xfrm>
              <a:off x="1317925" y="1051225"/>
              <a:ext cx="2461300" cy="3775900"/>
            </a:xfrm>
            <a:custGeom>
              <a:rect b="b" l="l" r="r" t="t"/>
              <a:pathLst>
                <a:path extrusionOk="0" h="151036" w="98452">
                  <a:moveTo>
                    <a:pt x="37539" y="0"/>
                  </a:moveTo>
                  <a:lnTo>
                    <a:pt x="0" y="6414"/>
                  </a:lnTo>
                  <a:lnTo>
                    <a:pt x="0" y="151036"/>
                  </a:lnTo>
                  <a:lnTo>
                    <a:pt x="98452" y="151036"/>
                  </a:lnTo>
                  <a:lnTo>
                    <a:pt x="98452" y="77235"/>
                  </a:lnTo>
                  <a:lnTo>
                    <a:pt x="37539" y="85442"/>
                  </a:lnTo>
                  <a:lnTo>
                    <a:pt x="37539" y="0"/>
                  </a:lnTo>
                  <a:close/>
                </a:path>
              </a:pathLst>
            </a:custGeom>
            <a:solidFill>
              <a:schemeClr val="accent3"/>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7"/>
            <p:cNvSpPr/>
            <p:nvPr/>
          </p:nvSpPr>
          <p:spPr>
            <a:xfrm>
              <a:off x="2256375" y="1051225"/>
              <a:ext cx="512200" cy="2136075"/>
            </a:xfrm>
            <a:custGeom>
              <a:rect b="b" l="l" r="r" t="t"/>
              <a:pathLst>
                <a:path extrusionOk="0" h="85443" w="20488">
                  <a:moveTo>
                    <a:pt x="1" y="0"/>
                  </a:moveTo>
                  <a:lnTo>
                    <a:pt x="1" y="85442"/>
                  </a:lnTo>
                  <a:lnTo>
                    <a:pt x="20488" y="82676"/>
                  </a:lnTo>
                  <a:lnTo>
                    <a:pt x="20488" y="12827"/>
                  </a:lnTo>
                  <a:lnTo>
                    <a:pt x="1" y="0"/>
                  </a:ln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7"/>
            <p:cNvSpPr/>
            <p:nvPr/>
          </p:nvSpPr>
          <p:spPr>
            <a:xfrm>
              <a:off x="1551975" y="1668250"/>
              <a:ext cx="392875" cy="759900"/>
            </a:xfrm>
            <a:custGeom>
              <a:rect b="b" l="l" r="r" t="t"/>
              <a:pathLst>
                <a:path extrusionOk="0" h="30396" w="15715">
                  <a:moveTo>
                    <a:pt x="7842" y="0"/>
                  </a:moveTo>
                  <a:cubicBezTo>
                    <a:pt x="3526" y="0"/>
                    <a:pt x="0" y="3557"/>
                    <a:pt x="0" y="7873"/>
                  </a:cubicBezTo>
                  <a:lnTo>
                    <a:pt x="0" y="30396"/>
                  </a:lnTo>
                  <a:lnTo>
                    <a:pt x="15715" y="28329"/>
                  </a:lnTo>
                  <a:lnTo>
                    <a:pt x="15715" y="7873"/>
                  </a:lnTo>
                  <a:cubicBezTo>
                    <a:pt x="15715" y="3557"/>
                    <a:pt x="12189" y="0"/>
                    <a:pt x="7842" y="0"/>
                  </a:cubicBezTo>
                  <a:close/>
                </a:path>
              </a:pathLst>
            </a:custGeom>
            <a:solidFill>
              <a:schemeClr val="accent5"/>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7"/>
            <p:cNvSpPr/>
            <p:nvPr/>
          </p:nvSpPr>
          <p:spPr>
            <a:xfrm>
              <a:off x="1551200" y="1668250"/>
              <a:ext cx="307800" cy="759900"/>
            </a:xfrm>
            <a:custGeom>
              <a:rect b="b" l="l" r="r" t="t"/>
              <a:pathLst>
                <a:path extrusionOk="0" h="30396" w="12312">
                  <a:moveTo>
                    <a:pt x="7843" y="0"/>
                  </a:moveTo>
                  <a:cubicBezTo>
                    <a:pt x="3527" y="0"/>
                    <a:pt x="1" y="3557"/>
                    <a:pt x="1" y="7873"/>
                  </a:cubicBezTo>
                  <a:lnTo>
                    <a:pt x="1" y="30396"/>
                  </a:lnTo>
                  <a:lnTo>
                    <a:pt x="2372" y="30092"/>
                  </a:lnTo>
                  <a:lnTo>
                    <a:pt x="2372" y="8967"/>
                  </a:lnTo>
                  <a:lnTo>
                    <a:pt x="2432" y="8967"/>
                  </a:lnTo>
                  <a:cubicBezTo>
                    <a:pt x="2432" y="4651"/>
                    <a:pt x="5958" y="1125"/>
                    <a:pt x="10275" y="1125"/>
                  </a:cubicBezTo>
                  <a:cubicBezTo>
                    <a:pt x="10974" y="1125"/>
                    <a:pt x="11642" y="1216"/>
                    <a:pt x="12311" y="1368"/>
                  </a:cubicBezTo>
                  <a:cubicBezTo>
                    <a:pt x="11034" y="517"/>
                    <a:pt x="9515" y="0"/>
                    <a:pt x="78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7"/>
            <p:cNvSpPr/>
            <p:nvPr/>
          </p:nvSpPr>
          <p:spPr>
            <a:xfrm>
              <a:off x="3319475" y="1577050"/>
              <a:ext cx="760675" cy="1545650"/>
            </a:xfrm>
            <a:custGeom>
              <a:rect b="b" l="l" r="r" t="t"/>
              <a:pathLst>
                <a:path extrusionOk="0" h="61826" w="30427">
                  <a:moveTo>
                    <a:pt x="30427" y="1"/>
                  </a:moveTo>
                  <a:lnTo>
                    <a:pt x="1" y="9089"/>
                  </a:lnTo>
                  <a:lnTo>
                    <a:pt x="1" y="59090"/>
                  </a:lnTo>
                  <a:lnTo>
                    <a:pt x="18390" y="56202"/>
                  </a:lnTo>
                  <a:lnTo>
                    <a:pt x="30427" y="61826"/>
                  </a:lnTo>
                  <a:lnTo>
                    <a:pt x="30427" y="1"/>
                  </a:lnTo>
                  <a:close/>
                </a:path>
              </a:pathLst>
            </a:custGeom>
            <a:solidFill>
              <a:schemeClr val="accent1"/>
            </a:solidFill>
            <a:ln cap="flat" cmpd="sng" w="19050">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7"/>
            <p:cNvSpPr/>
            <p:nvPr/>
          </p:nvSpPr>
          <p:spPr>
            <a:xfrm>
              <a:off x="4080125" y="1577050"/>
              <a:ext cx="421000" cy="1742475"/>
            </a:xfrm>
            <a:custGeom>
              <a:rect b="b" l="l" r="r" t="t"/>
              <a:pathLst>
                <a:path extrusionOk="0" h="69699" w="16840">
                  <a:moveTo>
                    <a:pt x="1" y="1"/>
                  </a:moveTo>
                  <a:lnTo>
                    <a:pt x="1" y="61826"/>
                  </a:lnTo>
                  <a:lnTo>
                    <a:pt x="16840" y="69698"/>
                  </a:lnTo>
                  <a:lnTo>
                    <a:pt x="16840" y="9089"/>
                  </a:lnTo>
                  <a:lnTo>
                    <a:pt x="1" y="1"/>
                  </a:lnTo>
                  <a:close/>
                </a:path>
              </a:pathLst>
            </a:custGeom>
            <a:solidFill>
              <a:srgbClr val="8ABE8A"/>
            </a:solidFill>
            <a:ln cap="flat" cmpd="sng" w="19050">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7"/>
            <p:cNvSpPr/>
            <p:nvPr/>
          </p:nvSpPr>
          <p:spPr>
            <a:xfrm>
              <a:off x="3447900" y="2086175"/>
              <a:ext cx="505350" cy="291075"/>
            </a:xfrm>
            <a:custGeom>
              <a:rect b="b" l="l" r="r" t="t"/>
              <a:pathLst>
                <a:path extrusionOk="0" h="11643" w="20214">
                  <a:moveTo>
                    <a:pt x="20214" y="1"/>
                  </a:moveTo>
                  <a:lnTo>
                    <a:pt x="0" y="3922"/>
                  </a:lnTo>
                  <a:lnTo>
                    <a:pt x="0" y="11643"/>
                  </a:lnTo>
                  <a:lnTo>
                    <a:pt x="20214" y="8177"/>
                  </a:lnTo>
                  <a:lnTo>
                    <a:pt x="20214" y="1"/>
                  </a:lnTo>
                  <a:close/>
                </a:path>
              </a:pathLst>
            </a:custGeom>
            <a:solidFill>
              <a:schemeClr val="accent5"/>
            </a:solidFill>
            <a:ln cap="flat" cmpd="sng" w="19050">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7"/>
            <p:cNvSpPr/>
            <p:nvPr/>
          </p:nvSpPr>
          <p:spPr>
            <a:xfrm>
              <a:off x="3447900" y="2086175"/>
              <a:ext cx="505350" cy="291075"/>
            </a:xfrm>
            <a:custGeom>
              <a:rect b="b" l="l" r="r" t="t"/>
              <a:pathLst>
                <a:path extrusionOk="0" h="11643" w="20214">
                  <a:moveTo>
                    <a:pt x="20214" y="1"/>
                  </a:moveTo>
                  <a:lnTo>
                    <a:pt x="0" y="3922"/>
                  </a:lnTo>
                  <a:lnTo>
                    <a:pt x="0" y="11643"/>
                  </a:lnTo>
                  <a:lnTo>
                    <a:pt x="1277" y="11399"/>
                  </a:lnTo>
                  <a:lnTo>
                    <a:pt x="1277" y="5837"/>
                  </a:lnTo>
                  <a:lnTo>
                    <a:pt x="20214" y="2433"/>
                  </a:lnTo>
                  <a:lnTo>
                    <a:pt x="20214" y="1"/>
                  </a:lnTo>
                  <a:close/>
                </a:path>
              </a:pathLst>
            </a:custGeom>
            <a:solidFill>
              <a:srgbClr val="8ABE8A"/>
            </a:solidFill>
            <a:ln cap="flat" cmpd="sng" w="19050">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7"/>
            <p:cNvSpPr/>
            <p:nvPr/>
          </p:nvSpPr>
          <p:spPr>
            <a:xfrm>
              <a:off x="1317925" y="3593050"/>
              <a:ext cx="1533475" cy="1234075"/>
            </a:xfrm>
            <a:custGeom>
              <a:rect b="b" l="l" r="r" t="t"/>
              <a:pathLst>
                <a:path extrusionOk="0" h="49363" w="61339">
                  <a:moveTo>
                    <a:pt x="0" y="0"/>
                  </a:moveTo>
                  <a:lnTo>
                    <a:pt x="0" y="49363"/>
                  </a:lnTo>
                  <a:lnTo>
                    <a:pt x="61339" y="49363"/>
                  </a:lnTo>
                  <a:lnTo>
                    <a:pt x="61339" y="40457"/>
                  </a:lnTo>
                  <a:lnTo>
                    <a:pt x="52433" y="40457"/>
                  </a:lnTo>
                  <a:lnTo>
                    <a:pt x="52433" y="32888"/>
                  </a:lnTo>
                  <a:lnTo>
                    <a:pt x="42676" y="32888"/>
                  </a:lnTo>
                  <a:lnTo>
                    <a:pt x="42676" y="24894"/>
                  </a:lnTo>
                  <a:lnTo>
                    <a:pt x="33375" y="24894"/>
                  </a:lnTo>
                  <a:lnTo>
                    <a:pt x="33375" y="15988"/>
                  </a:lnTo>
                  <a:lnTo>
                    <a:pt x="24013" y="15988"/>
                  </a:lnTo>
                  <a:lnTo>
                    <a:pt x="24013" y="7569"/>
                  </a:lnTo>
                  <a:lnTo>
                    <a:pt x="14681" y="7569"/>
                  </a:lnTo>
                  <a:lnTo>
                    <a:pt x="14681" y="0"/>
                  </a:lnTo>
                  <a:close/>
                </a:path>
              </a:pathLst>
            </a:cu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5" name="Google Shape;1745;p57"/>
          <p:cNvSpPr txBox="1"/>
          <p:nvPr/>
        </p:nvSpPr>
        <p:spPr>
          <a:xfrm>
            <a:off x="3951950" y="1445625"/>
            <a:ext cx="4472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 There exists more free games with an average user rating </a:t>
            </a:r>
            <a:r>
              <a:rPr lang="en">
                <a:solidFill>
                  <a:schemeClr val="lt1"/>
                </a:solidFill>
                <a:latin typeface="Anaheim"/>
                <a:ea typeface="Anaheim"/>
                <a:cs typeface="Anaheim"/>
                <a:sym typeface="Anaheim"/>
              </a:rPr>
              <a:t>of</a:t>
            </a:r>
            <a:r>
              <a:rPr lang="en">
                <a:solidFill>
                  <a:schemeClr val="lt1"/>
                </a:solidFill>
                <a:latin typeface="Anaheim"/>
                <a:ea typeface="Anaheim"/>
                <a:cs typeface="Anaheim"/>
                <a:sym typeface="Anaheim"/>
              </a:rPr>
              <a:t> 4.5 and above, as compared to paid games</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This suggests that a free game is more likely to perform in comparison to a paid one</a:t>
            </a:r>
            <a:endParaRPr>
              <a:solidFill>
                <a:schemeClr val="lt1"/>
              </a:solidFill>
              <a:latin typeface="Anaheim"/>
              <a:ea typeface="Anaheim"/>
              <a:cs typeface="Anaheim"/>
              <a:sym typeface="Anaheim"/>
            </a:endParaRPr>
          </a:p>
        </p:txBody>
      </p:sp>
      <p:sp>
        <p:nvSpPr>
          <p:cNvPr id="1746" name="Google Shape;1746;p57"/>
          <p:cNvSpPr/>
          <p:nvPr/>
        </p:nvSpPr>
        <p:spPr>
          <a:xfrm>
            <a:off x="5308175" y="879775"/>
            <a:ext cx="48300" cy="48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7"/>
          <p:cNvSpPr/>
          <p:nvPr/>
        </p:nvSpPr>
        <p:spPr>
          <a:xfrm>
            <a:off x="3624650" y="-19050"/>
            <a:ext cx="48300" cy="7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7"/>
          <p:cNvSpPr/>
          <p:nvPr/>
        </p:nvSpPr>
        <p:spPr>
          <a:xfrm>
            <a:off x="4148500" y="735975"/>
            <a:ext cx="241093" cy="143801"/>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1749" name="Google Shape;1749;p57"/>
          <p:cNvSpPr/>
          <p:nvPr/>
        </p:nvSpPr>
        <p:spPr>
          <a:xfrm>
            <a:off x="3528250" y="735975"/>
            <a:ext cx="241093" cy="143801"/>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1750" name="Google Shape;1750;p57"/>
          <p:cNvSpPr txBox="1"/>
          <p:nvPr>
            <p:ph type="title"/>
          </p:nvPr>
        </p:nvSpPr>
        <p:spPr>
          <a:xfrm>
            <a:off x="720000" y="445025"/>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4" name="Shape 1754"/>
        <p:cNvGrpSpPr/>
        <p:nvPr/>
      </p:nvGrpSpPr>
      <p:grpSpPr>
        <a:xfrm>
          <a:off x="0" y="0"/>
          <a:ext cx="0" cy="0"/>
          <a:chOff x="0" y="0"/>
          <a:chExt cx="0" cy="0"/>
        </a:xfrm>
      </p:grpSpPr>
      <p:sp>
        <p:nvSpPr>
          <p:cNvPr id="1755" name="Google Shape;1755;p58"/>
          <p:cNvSpPr/>
          <p:nvPr/>
        </p:nvSpPr>
        <p:spPr>
          <a:xfrm>
            <a:off x="4055675" y="1405574"/>
            <a:ext cx="484800" cy="4848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8"/>
          <p:cNvSpPr/>
          <p:nvPr/>
        </p:nvSpPr>
        <p:spPr>
          <a:xfrm>
            <a:off x="5274713" y="2375030"/>
            <a:ext cx="337208" cy="215395"/>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grpSp>
        <p:nvGrpSpPr>
          <p:cNvPr id="1757" name="Google Shape;1757;p58"/>
          <p:cNvGrpSpPr/>
          <p:nvPr/>
        </p:nvGrpSpPr>
        <p:grpSpPr>
          <a:xfrm flipH="1">
            <a:off x="284" y="2590428"/>
            <a:ext cx="2580834" cy="2559381"/>
            <a:chOff x="-761089" y="594525"/>
            <a:chExt cx="5186563" cy="5143450"/>
          </a:xfrm>
        </p:grpSpPr>
        <p:sp>
          <p:nvSpPr>
            <p:cNvPr id="1758" name="Google Shape;1758;p58"/>
            <p:cNvSpPr/>
            <p:nvPr/>
          </p:nvSpPr>
          <p:spPr>
            <a:xfrm>
              <a:off x="2726750" y="594525"/>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8"/>
            <p:cNvSpPr/>
            <p:nvPr/>
          </p:nvSpPr>
          <p:spPr>
            <a:xfrm>
              <a:off x="-761089" y="2681950"/>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8"/>
            <p:cNvSpPr/>
            <p:nvPr/>
          </p:nvSpPr>
          <p:spPr>
            <a:xfrm>
              <a:off x="3315675" y="1561875"/>
              <a:ext cx="427850" cy="826025"/>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8"/>
            <p:cNvSpPr/>
            <p:nvPr/>
          </p:nvSpPr>
          <p:spPr>
            <a:xfrm>
              <a:off x="3314275" y="1559175"/>
              <a:ext cx="337184" cy="832964"/>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8ABE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2" name="Google Shape;1762;p58"/>
          <p:cNvSpPr/>
          <p:nvPr/>
        </p:nvSpPr>
        <p:spPr>
          <a:xfrm rot="5400000">
            <a:off x="7455600" y="2030775"/>
            <a:ext cx="828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8"/>
          <p:cNvSpPr/>
          <p:nvPr/>
        </p:nvSpPr>
        <p:spPr>
          <a:xfrm rot="10800000">
            <a:off x="2023100" y="2457825"/>
            <a:ext cx="87000" cy="98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4" name="Google Shape;1764;p58"/>
          <p:cNvGrpSpPr/>
          <p:nvPr/>
        </p:nvGrpSpPr>
        <p:grpSpPr>
          <a:xfrm>
            <a:off x="6563159" y="2590428"/>
            <a:ext cx="2580834" cy="2559381"/>
            <a:chOff x="-761089" y="594525"/>
            <a:chExt cx="5186563" cy="5143450"/>
          </a:xfrm>
        </p:grpSpPr>
        <p:sp>
          <p:nvSpPr>
            <p:cNvPr id="1765" name="Google Shape;1765;p58"/>
            <p:cNvSpPr/>
            <p:nvPr/>
          </p:nvSpPr>
          <p:spPr>
            <a:xfrm>
              <a:off x="2726750" y="594525"/>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3"/>
            </a:solidFill>
            <a:ln cap="flat" cmpd="sng" w="28575">
              <a:solidFill>
                <a:srgbClr val="2E9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8"/>
            <p:cNvSpPr/>
            <p:nvPr/>
          </p:nvSpPr>
          <p:spPr>
            <a:xfrm>
              <a:off x="-761089" y="2681950"/>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8"/>
            <p:cNvSpPr/>
            <p:nvPr/>
          </p:nvSpPr>
          <p:spPr>
            <a:xfrm>
              <a:off x="3315675" y="1561875"/>
              <a:ext cx="427850" cy="826025"/>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cap="flat" cmpd="sng" w="28575">
              <a:solidFill>
                <a:srgbClr val="2E9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8"/>
            <p:cNvSpPr/>
            <p:nvPr/>
          </p:nvSpPr>
          <p:spPr>
            <a:xfrm>
              <a:off x="3314275" y="1559175"/>
              <a:ext cx="337184" cy="832964"/>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1E6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9" name="Google Shape;1769;p58"/>
          <p:cNvSpPr/>
          <p:nvPr/>
        </p:nvSpPr>
        <p:spPr>
          <a:xfrm>
            <a:off x="2581125" y="2375025"/>
            <a:ext cx="337200" cy="3501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8"/>
          <p:cNvSpPr txBox="1"/>
          <p:nvPr>
            <p:ph type="title"/>
          </p:nvPr>
        </p:nvSpPr>
        <p:spPr>
          <a:xfrm>
            <a:off x="3701400" y="1227075"/>
            <a:ext cx="1741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771" name="Google Shape;1771;p58"/>
          <p:cNvSpPr txBox="1"/>
          <p:nvPr>
            <p:ph idx="2" type="title"/>
          </p:nvPr>
        </p:nvSpPr>
        <p:spPr>
          <a:xfrm>
            <a:off x="936600" y="2081400"/>
            <a:ext cx="7415700" cy="98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MODEL TRAINING</a:t>
            </a:r>
            <a:endParaRPr sz="4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5" name="Shape 1775"/>
        <p:cNvGrpSpPr/>
        <p:nvPr/>
      </p:nvGrpSpPr>
      <p:grpSpPr>
        <a:xfrm>
          <a:off x="0" y="0"/>
          <a:ext cx="0" cy="0"/>
          <a:chOff x="0" y="0"/>
          <a:chExt cx="0" cy="0"/>
        </a:xfrm>
      </p:grpSpPr>
      <p:sp>
        <p:nvSpPr>
          <p:cNvPr id="1776" name="Google Shape;1776;p59"/>
          <p:cNvSpPr txBox="1"/>
          <p:nvPr>
            <p:ph idx="6" type="title"/>
          </p:nvPr>
        </p:nvSpPr>
        <p:spPr>
          <a:xfrm>
            <a:off x="720000" y="4638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CONTENTS</a:t>
            </a:r>
            <a:endParaRPr/>
          </a:p>
        </p:txBody>
      </p:sp>
      <p:sp>
        <p:nvSpPr>
          <p:cNvPr id="1777" name="Google Shape;1777;p59"/>
          <p:cNvSpPr/>
          <p:nvPr/>
        </p:nvSpPr>
        <p:spPr>
          <a:xfrm>
            <a:off x="1469428" y="1339318"/>
            <a:ext cx="2497800" cy="2160300"/>
          </a:xfrm>
          <a:prstGeom prst="triangle">
            <a:avLst>
              <a:gd fmla="val 50000"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9"/>
          <p:cNvSpPr txBox="1"/>
          <p:nvPr>
            <p:ph type="title"/>
          </p:nvPr>
        </p:nvSpPr>
        <p:spPr>
          <a:xfrm>
            <a:off x="2147000" y="2217050"/>
            <a:ext cx="1120800" cy="3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001</a:t>
            </a:r>
            <a:endParaRPr/>
          </a:p>
        </p:txBody>
      </p:sp>
      <p:sp>
        <p:nvSpPr>
          <p:cNvPr id="1779" name="Google Shape;1779;p59"/>
          <p:cNvSpPr txBox="1"/>
          <p:nvPr>
            <p:ph idx="1" type="subTitle"/>
          </p:nvPr>
        </p:nvSpPr>
        <p:spPr>
          <a:xfrm>
            <a:off x="1877400" y="2585540"/>
            <a:ext cx="1659900" cy="81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LINEAR</a:t>
            </a:r>
            <a:endParaRPr b="1"/>
          </a:p>
          <a:p>
            <a:pPr indent="0" lvl="0" marL="0" rtl="0" algn="ctr">
              <a:spcBef>
                <a:spcPts val="0"/>
              </a:spcBef>
              <a:spcAft>
                <a:spcPts val="0"/>
              </a:spcAft>
              <a:buNone/>
            </a:pPr>
            <a:r>
              <a:rPr b="1" lang="en"/>
              <a:t> REGRESSION</a:t>
            </a:r>
            <a:endParaRPr b="1"/>
          </a:p>
        </p:txBody>
      </p:sp>
      <p:sp>
        <p:nvSpPr>
          <p:cNvPr id="1780" name="Google Shape;1780;p59"/>
          <p:cNvSpPr/>
          <p:nvPr/>
        </p:nvSpPr>
        <p:spPr>
          <a:xfrm rot="10800000">
            <a:off x="3307425" y="1339095"/>
            <a:ext cx="2497800" cy="2160300"/>
          </a:xfrm>
          <a:prstGeom prst="triangle">
            <a:avLst>
              <a:gd fmla="val 50000"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9"/>
          <p:cNvSpPr txBox="1"/>
          <p:nvPr>
            <p:ph idx="2" type="title"/>
          </p:nvPr>
        </p:nvSpPr>
        <p:spPr>
          <a:xfrm>
            <a:off x="3952200" y="2217050"/>
            <a:ext cx="1120800" cy="3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002</a:t>
            </a:r>
            <a:endParaRPr/>
          </a:p>
        </p:txBody>
      </p:sp>
      <p:sp>
        <p:nvSpPr>
          <p:cNvPr id="1782" name="Google Shape;1782;p59"/>
          <p:cNvSpPr txBox="1"/>
          <p:nvPr>
            <p:ph idx="3" type="subTitle"/>
          </p:nvPr>
        </p:nvSpPr>
        <p:spPr>
          <a:xfrm>
            <a:off x="3715400" y="1391148"/>
            <a:ext cx="1659900" cy="81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DECISION TREE</a:t>
            </a:r>
            <a:endParaRPr b="1"/>
          </a:p>
        </p:txBody>
      </p:sp>
      <p:sp>
        <p:nvSpPr>
          <p:cNvPr id="1783" name="Google Shape;1783;p59"/>
          <p:cNvSpPr/>
          <p:nvPr/>
        </p:nvSpPr>
        <p:spPr>
          <a:xfrm>
            <a:off x="5176783" y="1339318"/>
            <a:ext cx="2497800" cy="2160300"/>
          </a:xfrm>
          <a:prstGeom prst="triangle">
            <a:avLst>
              <a:gd fmla="val 50000"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9"/>
          <p:cNvSpPr txBox="1"/>
          <p:nvPr>
            <p:ph idx="4" type="title"/>
          </p:nvPr>
        </p:nvSpPr>
        <p:spPr>
          <a:xfrm>
            <a:off x="5854325" y="2217050"/>
            <a:ext cx="1120800" cy="3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003</a:t>
            </a:r>
            <a:endParaRPr/>
          </a:p>
        </p:txBody>
      </p:sp>
      <p:sp>
        <p:nvSpPr>
          <p:cNvPr id="1785" name="Google Shape;1785;p59"/>
          <p:cNvSpPr txBox="1"/>
          <p:nvPr>
            <p:ph idx="5" type="subTitle"/>
          </p:nvPr>
        </p:nvSpPr>
        <p:spPr>
          <a:xfrm>
            <a:off x="5606696" y="2585540"/>
            <a:ext cx="1659900" cy="81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RANDOM FOREST</a:t>
            </a:r>
            <a:endParaRPr b="1"/>
          </a:p>
        </p:txBody>
      </p:sp>
      <p:sp>
        <p:nvSpPr>
          <p:cNvPr id="1786" name="Google Shape;1786;p59"/>
          <p:cNvSpPr/>
          <p:nvPr/>
        </p:nvSpPr>
        <p:spPr>
          <a:xfrm rot="5400000">
            <a:off x="6049425" y="256475"/>
            <a:ext cx="483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9"/>
          <p:cNvSpPr/>
          <p:nvPr/>
        </p:nvSpPr>
        <p:spPr>
          <a:xfrm>
            <a:off x="2288403" y="4838162"/>
            <a:ext cx="859854" cy="156363"/>
          </a:xfrm>
          <a:custGeom>
            <a:rect b="b" l="l" r="r" t="t"/>
            <a:pathLst>
              <a:path extrusionOk="0" h="4971" w="27336">
                <a:moveTo>
                  <a:pt x="1" y="2463"/>
                </a:moveTo>
                <a:cubicBezTo>
                  <a:pt x="1" y="1116"/>
                  <a:pt x="6132" y="1"/>
                  <a:pt x="13680" y="1"/>
                </a:cubicBezTo>
                <a:lnTo>
                  <a:pt x="13680" y="1"/>
                </a:lnTo>
                <a:cubicBezTo>
                  <a:pt x="21227" y="1"/>
                  <a:pt x="27335" y="1116"/>
                  <a:pt x="27335" y="2463"/>
                </a:cubicBezTo>
                <a:lnTo>
                  <a:pt x="27335" y="2463"/>
                </a:lnTo>
                <a:cubicBezTo>
                  <a:pt x="27335" y="3833"/>
                  <a:pt x="21227" y="4948"/>
                  <a:pt x="13680" y="4948"/>
                </a:cubicBezTo>
                <a:lnTo>
                  <a:pt x="13680" y="4948"/>
                </a:lnTo>
                <a:cubicBezTo>
                  <a:pt x="6132" y="4971"/>
                  <a:pt x="1" y="3856"/>
                  <a:pt x="1" y="2463"/>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9"/>
          <p:cNvSpPr/>
          <p:nvPr/>
        </p:nvSpPr>
        <p:spPr>
          <a:xfrm>
            <a:off x="2773473" y="4665034"/>
            <a:ext cx="347766" cy="279824"/>
          </a:xfrm>
          <a:custGeom>
            <a:rect b="b" l="l" r="r" t="t"/>
            <a:pathLst>
              <a:path extrusionOk="0" h="8896" w="11056">
                <a:moveTo>
                  <a:pt x="8291" y="1"/>
                </a:moveTo>
                <a:cubicBezTo>
                  <a:pt x="5365" y="1"/>
                  <a:pt x="1" y="1209"/>
                  <a:pt x="163" y="2254"/>
                </a:cubicBezTo>
                <a:lnTo>
                  <a:pt x="860" y="6782"/>
                </a:lnTo>
                <a:cubicBezTo>
                  <a:pt x="1069" y="8036"/>
                  <a:pt x="2184" y="8896"/>
                  <a:pt x="3391" y="8896"/>
                </a:cubicBezTo>
                <a:cubicBezTo>
                  <a:pt x="3531" y="8896"/>
                  <a:pt x="3716" y="8896"/>
                  <a:pt x="3856" y="8872"/>
                </a:cubicBezTo>
                <a:lnTo>
                  <a:pt x="8709" y="8036"/>
                </a:lnTo>
                <a:cubicBezTo>
                  <a:pt x="10103" y="7804"/>
                  <a:pt x="11055" y="6457"/>
                  <a:pt x="10800" y="5040"/>
                </a:cubicBezTo>
                <a:lnTo>
                  <a:pt x="10103" y="512"/>
                </a:lnTo>
                <a:cubicBezTo>
                  <a:pt x="10033" y="140"/>
                  <a:pt x="9313" y="1"/>
                  <a:pt x="82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9"/>
          <p:cNvSpPr/>
          <p:nvPr/>
        </p:nvSpPr>
        <p:spPr>
          <a:xfrm>
            <a:off x="2763974" y="4656289"/>
            <a:ext cx="364563" cy="295142"/>
          </a:xfrm>
          <a:custGeom>
            <a:rect b="b" l="l" r="r" t="t"/>
            <a:pathLst>
              <a:path extrusionOk="0" h="9383" w="11590">
                <a:moveTo>
                  <a:pt x="8570" y="465"/>
                </a:moveTo>
                <a:cubicBezTo>
                  <a:pt x="9639" y="465"/>
                  <a:pt x="10149" y="650"/>
                  <a:pt x="10173" y="813"/>
                </a:cubicBezTo>
                <a:cubicBezTo>
                  <a:pt x="10335" y="1928"/>
                  <a:pt x="10869" y="5318"/>
                  <a:pt x="10869" y="5342"/>
                </a:cubicBezTo>
                <a:cubicBezTo>
                  <a:pt x="11102" y="6619"/>
                  <a:pt x="10242" y="7850"/>
                  <a:pt x="8942" y="8082"/>
                </a:cubicBezTo>
                <a:lnTo>
                  <a:pt x="4088" y="8918"/>
                </a:lnTo>
                <a:cubicBezTo>
                  <a:pt x="3949" y="8941"/>
                  <a:pt x="3833" y="8941"/>
                  <a:pt x="3693" y="8941"/>
                </a:cubicBezTo>
                <a:cubicBezTo>
                  <a:pt x="2555" y="8941"/>
                  <a:pt x="1580" y="8129"/>
                  <a:pt x="1371" y="6991"/>
                </a:cubicBezTo>
                <a:cubicBezTo>
                  <a:pt x="1371" y="6967"/>
                  <a:pt x="860" y="3577"/>
                  <a:pt x="674" y="2462"/>
                </a:cubicBezTo>
                <a:cubicBezTo>
                  <a:pt x="628" y="2090"/>
                  <a:pt x="2439" y="1278"/>
                  <a:pt x="5551" y="767"/>
                </a:cubicBezTo>
                <a:cubicBezTo>
                  <a:pt x="6852" y="558"/>
                  <a:pt x="7850" y="465"/>
                  <a:pt x="8570" y="465"/>
                </a:cubicBezTo>
                <a:close/>
                <a:moveTo>
                  <a:pt x="8593" y="0"/>
                </a:moveTo>
                <a:cubicBezTo>
                  <a:pt x="7525" y="0"/>
                  <a:pt x="6248" y="186"/>
                  <a:pt x="5505" y="302"/>
                </a:cubicBezTo>
                <a:cubicBezTo>
                  <a:pt x="4576" y="441"/>
                  <a:pt x="1" y="1278"/>
                  <a:pt x="233" y="2532"/>
                </a:cubicBezTo>
                <a:cubicBezTo>
                  <a:pt x="419" y="3646"/>
                  <a:pt x="930" y="7037"/>
                  <a:pt x="930" y="7060"/>
                </a:cubicBezTo>
                <a:cubicBezTo>
                  <a:pt x="1162" y="8407"/>
                  <a:pt x="2323" y="9383"/>
                  <a:pt x="3693" y="9383"/>
                </a:cubicBezTo>
                <a:cubicBezTo>
                  <a:pt x="3833" y="9383"/>
                  <a:pt x="4018" y="9383"/>
                  <a:pt x="4181" y="9359"/>
                </a:cubicBezTo>
                <a:lnTo>
                  <a:pt x="9035" y="8523"/>
                </a:lnTo>
                <a:cubicBezTo>
                  <a:pt x="10567" y="8245"/>
                  <a:pt x="11589" y="6805"/>
                  <a:pt x="11334" y="5272"/>
                </a:cubicBezTo>
                <a:cubicBezTo>
                  <a:pt x="11334" y="5226"/>
                  <a:pt x="10800" y="1835"/>
                  <a:pt x="10637" y="697"/>
                </a:cubicBezTo>
                <a:cubicBezTo>
                  <a:pt x="10544" y="186"/>
                  <a:pt x="9639" y="0"/>
                  <a:pt x="8593"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9"/>
          <p:cNvSpPr/>
          <p:nvPr/>
        </p:nvSpPr>
        <p:spPr>
          <a:xfrm>
            <a:off x="2342474" y="4651885"/>
            <a:ext cx="379159" cy="306120"/>
          </a:xfrm>
          <a:custGeom>
            <a:rect b="b" l="l" r="r" t="t"/>
            <a:pathLst>
              <a:path extrusionOk="0" h="9732" w="12054">
                <a:moveTo>
                  <a:pt x="2950" y="1"/>
                </a:moveTo>
                <a:cubicBezTo>
                  <a:pt x="2485" y="1"/>
                  <a:pt x="2207" y="94"/>
                  <a:pt x="2114" y="326"/>
                </a:cubicBezTo>
                <a:cubicBezTo>
                  <a:pt x="1719" y="1394"/>
                  <a:pt x="465" y="4599"/>
                  <a:pt x="465" y="4599"/>
                </a:cubicBezTo>
                <a:cubicBezTo>
                  <a:pt x="0" y="5923"/>
                  <a:pt x="674" y="7409"/>
                  <a:pt x="2021" y="7897"/>
                </a:cubicBezTo>
                <a:lnTo>
                  <a:pt x="6666" y="9592"/>
                </a:lnTo>
                <a:cubicBezTo>
                  <a:pt x="6968" y="9708"/>
                  <a:pt x="7246" y="9732"/>
                  <a:pt x="7548" y="9732"/>
                </a:cubicBezTo>
                <a:cubicBezTo>
                  <a:pt x="8593" y="9732"/>
                  <a:pt x="9569" y="9081"/>
                  <a:pt x="9987" y="8036"/>
                </a:cubicBezTo>
                <a:cubicBezTo>
                  <a:pt x="9987" y="8036"/>
                  <a:pt x="11241" y="4831"/>
                  <a:pt x="11636" y="3786"/>
                </a:cubicBezTo>
                <a:cubicBezTo>
                  <a:pt x="12054" y="2625"/>
                  <a:pt x="5365" y="1"/>
                  <a:pt x="2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9"/>
          <p:cNvSpPr/>
          <p:nvPr/>
        </p:nvSpPr>
        <p:spPr>
          <a:xfrm>
            <a:off x="2332975" y="4644588"/>
            <a:ext cx="383562" cy="320715"/>
          </a:xfrm>
          <a:custGeom>
            <a:rect b="b" l="l" r="r" t="t"/>
            <a:pathLst>
              <a:path extrusionOk="0" h="10196" w="12194">
                <a:moveTo>
                  <a:pt x="3182" y="465"/>
                </a:moveTo>
                <a:lnTo>
                  <a:pt x="3252" y="465"/>
                </a:lnTo>
                <a:cubicBezTo>
                  <a:pt x="5296" y="465"/>
                  <a:pt x="10567" y="2439"/>
                  <a:pt x="11566" y="3624"/>
                </a:cubicBezTo>
                <a:cubicBezTo>
                  <a:pt x="11659" y="3740"/>
                  <a:pt x="11705" y="3833"/>
                  <a:pt x="11682" y="3879"/>
                </a:cubicBezTo>
                <a:cubicBezTo>
                  <a:pt x="11264" y="4971"/>
                  <a:pt x="10056" y="8129"/>
                  <a:pt x="10033" y="8152"/>
                </a:cubicBezTo>
                <a:cubicBezTo>
                  <a:pt x="9685" y="9104"/>
                  <a:pt x="8779" y="9685"/>
                  <a:pt x="7827" y="9685"/>
                </a:cubicBezTo>
                <a:cubicBezTo>
                  <a:pt x="7548" y="9685"/>
                  <a:pt x="7270" y="9639"/>
                  <a:pt x="7014" y="9546"/>
                </a:cubicBezTo>
                <a:lnTo>
                  <a:pt x="2369" y="7874"/>
                </a:lnTo>
                <a:cubicBezTo>
                  <a:pt x="1138" y="7409"/>
                  <a:pt x="511" y="6062"/>
                  <a:pt x="976" y="4854"/>
                </a:cubicBezTo>
                <a:cubicBezTo>
                  <a:pt x="976" y="4831"/>
                  <a:pt x="2207" y="1626"/>
                  <a:pt x="2625" y="581"/>
                </a:cubicBezTo>
                <a:cubicBezTo>
                  <a:pt x="2648" y="512"/>
                  <a:pt x="2764" y="488"/>
                  <a:pt x="2903" y="465"/>
                </a:cubicBezTo>
                <a:close/>
                <a:moveTo>
                  <a:pt x="3229" y="1"/>
                </a:moveTo>
                <a:cubicBezTo>
                  <a:pt x="3089" y="1"/>
                  <a:pt x="2950" y="1"/>
                  <a:pt x="2834" y="24"/>
                </a:cubicBezTo>
                <a:cubicBezTo>
                  <a:pt x="2509" y="94"/>
                  <a:pt x="2276" y="233"/>
                  <a:pt x="2184" y="442"/>
                </a:cubicBezTo>
                <a:cubicBezTo>
                  <a:pt x="1789" y="1510"/>
                  <a:pt x="535" y="4669"/>
                  <a:pt x="535" y="4738"/>
                </a:cubicBezTo>
                <a:cubicBezTo>
                  <a:pt x="0" y="6178"/>
                  <a:pt x="767" y="7804"/>
                  <a:pt x="2207" y="8338"/>
                </a:cubicBezTo>
                <a:lnTo>
                  <a:pt x="6852" y="10010"/>
                </a:lnTo>
                <a:cubicBezTo>
                  <a:pt x="7177" y="10126"/>
                  <a:pt x="7479" y="10196"/>
                  <a:pt x="7827" y="10196"/>
                </a:cubicBezTo>
                <a:cubicBezTo>
                  <a:pt x="9011" y="10196"/>
                  <a:pt x="10056" y="9453"/>
                  <a:pt x="10451" y="8338"/>
                </a:cubicBezTo>
                <a:cubicBezTo>
                  <a:pt x="10451" y="8292"/>
                  <a:pt x="11705" y="5110"/>
                  <a:pt x="12123" y="4065"/>
                </a:cubicBezTo>
                <a:cubicBezTo>
                  <a:pt x="12193" y="3833"/>
                  <a:pt x="12147" y="3600"/>
                  <a:pt x="11938" y="3345"/>
                </a:cubicBezTo>
                <a:cubicBezTo>
                  <a:pt x="10869" y="2044"/>
                  <a:pt x="5435" y="1"/>
                  <a:pt x="3229"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9"/>
          <p:cNvSpPr/>
          <p:nvPr/>
        </p:nvSpPr>
        <p:spPr>
          <a:xfrm>
            <a:off x="2194163" y="3738023"/>
            <a:ext cx="1097276" cy="1096521"/>
          </a:xfrm>
          <a:custGeom>
            <a:rect b="b" l="l" r="r" t="t"/>
            <a:pathLst>
              <a:path extrusionOk="0" h="34860" w="34884">
                <a:moveTo>
                  <a:pt x="17419" y="1"/>
                </a:moveTo>
                <a:cubicBezTo>
                  <a:pt x="7781" y="1"/>
                  <a:pt x="1" y="7804"/>
                  <a:pt x="1" y="17419"/>
                </a:cubicBezTo>
                <a:cubicBezTo>
                  <a:pt x="1" y="27057"/>
                  <a:pt x="7827" y="34860"/>
                  <a:pt x="17419" y="34860"/>
                </a:cubicBezTo>
                <a:cubicBezTo>
                  <a:pt x="27034" y="34860"/>
                  <a:pt x="34883" y="27057"/>
                  <a:pt x="34883" y="17419"/>
                </a:cubicBezTo>
                <a:cubicBezTo>
                  <a:pt x="34883" y="7804"/>
                  <a:pt x="27057" y="1"/>
                  <a:pt x="174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9"/>
          <p:cNvSpPr/>
          <p:nvPr/>
        </p:nvSpPr>
        <p:spPr>
          <a:xfrm>
            <a:off x="2193440" y="3789892"/>
            <a:ext cx="520895" cy="1001559"/>
          </a:xfrm>
          <a:custGeom>
            <a:rect b="b" l="l" r="r" t="t"/>
            <a:pathLst>
              <a:path extrusionOk="0" h="31841" w="16560">
                <a:moveTo>
                  <a:pt x="10010" y="1"/>
                </a:moveTo>
                <a:cubicBezTo>
                  <a:pt x="4088" y="2787"/>
                  <a:pt x="1" y="8802"/>
                  <a:pt x="1" y="15793"/>
                </a:cubicBezTo>
                <a:cubicBezTo>
                  <a:pt x="1" y="22992"/>
                  <a:pt x="4390" y="29216"/>
                  <a:pt x="10591" y="31841"/>
                </a:cubicBezTo>
                <a:cubicBezTo>
                  <a:pt x="14283" y="28450"/>
                  <a:pt x="16559" y="22388"/>
                  <a:pt x="16559" y="15863"/>
                </a:cubicBezTo>
                <a:cubicBezTo>
                  <a:pt x="16559" y="9151"/>
                  <a:pt x="14051" y="3368"/>
                  <a:pt x="10010" y="1"/>
                </a:cubicBezTo>
                <a:close/>
              </a:path>
            </a:pathLst>
          </a:custGeom>
          <a:solidFill>
            <a:schemeClr val="lt1"/>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9"/>
          <p:cNvSpPr/>
          <p:nvPr/>
        </p:nvSpPr>
        <p:spPr>
          <a:xfrm>
            <a:off x="2142325" y="3730725"/>
            <a:ext cx="1154965" cy="1111871"/>
          </a:xfrm>
          <a:custGeom>
            <a:rect b="b" l="l" r="r" t="t"/>
            <a:pathLst>
              <a:path extrusionOk="0" h="35348" w="36718">
                <a:moveTo>
                  <a:pt x="19067" y="465"/>
                </a:moveTo>
                <a:cubicBezTo>
                  <a:pt x="28589" y="465"/>
                  <a:pt x="36253" y="8152"/>
                  <a:pt x="36299" y="17674"/>
                </a:cubicBezTo>
                <a:cubicBezTo>
                  <a:pt x="36299" y="24641"/>
                  <a:pt x="32119" y="30912"/>
                  <a:pt x="25662" y="33559"/>
                </a:cubicBezTo>
                <a:cubicBezTo>
                  <a:pt x="23549" y="34418"/>
                  <a:pt x="21296" y="34860"/>
                  <a:pt x="19067" y="34860"/>
                </a:cubicBezTo>
                <a:cubicBezTo>
                  <a:pt x="14608" y="34860"/>
                  <a:pt x="10195" y="33118"/>
                  <a:pt x="6898" y="29820"/>
                </a:cubicBezTo>
                <a:cubicBezTo>
                  <a:pt x="1974" y="24873"/>
                  <a:pt x="511" y="17511"/>
                  <a:pt x="3182" y="11055"/>
                </a:cubicBezTo>
                <a:cubicBezTo>
                  <a:pt x="5829" y="4668"/>
                  <a:pt x="12100" y="465"/>
                  <a:pt x="19067" y="465"/>
                </a:cubicBezTo>
                <a:close/>
                <a:moveTo>
                  <a:pt x="19067" y="0"/>
                </a:moveTo>
                <a:cubicBezTo>
                  <a:pt x="14492" y="0"/>
                  <a:pt x="9963" y="1789"/>
                  <a:pt x="6572" y="5156"/>
                </a:cubicBezTo>
                <a:cubicBezTo>
                  <a:pt x="1510" y="10219"/>
                  <a:pt x="0" y="17813"/>
                  <a:pt x="2740" y="24432"/>
                </a:cubicBezTo>
                <a:cubicBezTo>
                  <a:pt x="5458" y="31028"/>
                  <a:pt x="11914" y="35347"/>
                  <a:pt x="19044" y="35347"/>
                </a:cubicBezTo>
                <a:cubicBezTo>
                  <a:pt x="28798" y="35347"/>
                  <a:pt x="36694" y="27428"/>
                  <a:pt x="36717" y="17697"/>
                </a:cubicBezTo>
                <a:cubicBezTo>
                  <a:pt x="36717" y="10567"/>
                  <a:pt x="32421" y="4111"/>
                  <a:pt x="25802" y="1371"/>
                </a:cubicBezTo>
                <a:cubicBezTo>
                  <a:pt x="23665" y="442"/>
                  <a:pt x="21366" y="0"/>
                  <a:pt x="19067"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9"/>
          <p:cNvSpPr/>
          <p:nvPr/>
        </p:nvSpPr>
        <p:spPr>
          <a:xfrm>
            <a:off x="2773473" y="4615366"/>
            <a:ext cx="241826" cy="225753"/>
          </a:xfrm>
          <a:custGeom>
            <a:rect b="b" l="l" r="r" t="t"/>
            <a:pathLst>
              <a:path extrusionOk="0" h="7177" w="7688">
                <a:moveTo>
                  <a:pt x="7688" y="1"/>
                </a:moveTo>
                <a:lnTo>
                  <a:pt x="7688" y="1"/>
                </a:lnTo>
                <a:cubicBezTo>
                  <a:pt x="7455" y="94"/>
                  <a:pt x="7246" y="186"/>
                  <a:pt x="7014" y="256"/>
                </a:cubicBezTo>
                <a:cubicBezTo>
                  <a:pt x="6155" y="1859"/>
                  <a:pt x="5110" y="3229"/>
                  <a:pt x="3856" y="4274"/>
                </a:cubicBezTo>
                <a:cubicBezTo>
                  <a:pt x="2671" y="5249"/>
                  <a:pt x="1394" y="6132"/>
                  <a:pt x="1" y="6759"/>
                </a:cubicBezTo>
                <a:lnTo>
                  <a:pt x="163" y="7177"/>
                </a:lnTo>
                <a:cubicBezTo>
                  <a:pt x="1603" y="6480"/>
                  <a:pt x="2927" y="5644"/>
                  <a:pt x="4158" y="4599"/>
                </a:cubicBezTo>
                <a:cubicBezTo>
                  <a:pt x="5551" y="3438"/>
                  <a:pt x="6735" y="1835"/>
                  <a:pt x="7688"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9"/>
          <p:cNvSpPr/>
          <p:nvPr/>
        </p:nvSpPr>
        <p:spPr>
          <a:xfrm>
            <a:off x="2197088" y="3754096"/>
            <a:ext cx="781688" cy="1070225"/>
          </a:xfrm>
          <a:custGeom>
            <a:rect b="b" l="l" r="r" t="t"/>
            <a:pathLst>
              <a:path extrusionOk="0" h="34024" w="24851">
                <a:moveTo>
                  <a:pt x="12844" y="1"/>
                </a:moveTo>
                <a:cubicBezTo>
                  <a:pt x="5435" y="2044"/>
                  <a:pt x="1" y="8802"/>
                  <a:pt x="1" y="16815"/>
                </a:cubicBezTo>
                <a:cubicBezTo>
                  <a:pt x="1" y="25501"/>
                  <a:pt x="6341" y="32700"/>
                  <a:pt x="14632" y="34024"/>
                </a:cubicBezTo>
                <a:cubicBezTo>
                  <a:pt x="20693" y="30958"/>
                  <a:pt x="24850" y="24688"/>
                  <a:pt x="24850" y="17419"/>
                </a:cubicBezTo>
                <a:cubicBezTo>
                  <a:pt x="24850" y="9476"/>
                  <a:pt x="19857" y="2671"/>
                  <a:pt x="12844"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9"/>
          <p:cNvSpPr/>
          <p:nvPr/>
        </p:nvSpPr>
        <p:spPr>
          <a:xfrm>
            <a:off x="2851639" y="4695010"/>
            <a:ext cx="31" cy="31"/>
          </a:xfrm>
          <a:custGeom>
            <a:rect b="b" l="l" r="r" t="t"/>
            <a:pathLst>
              <a:path extrusionOk="0" h="1" w="1">
                <a:moveTo>
                  <a:pt x="0" y="0"/>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9"/>
          <p:cNvSpPr/>
          <p:nvPr/>
        </p:nvSpPr>
        <p:spPr>
          <a:xfrm>
            <a:off x="2365845" y="4453939"/>
            <a:ext cx="147587" cy="191404"/>
          </a:xfrm>
          <a:custGeom>
            <a:rect b="b" l="l" r="r" t="t"/>
            <a:pathLst>
              <a:path extrusionOk="0" h="6085" w="4692">
                <a:moveTo>
                  <a:pt x="999" y="93"/>
                </a:moveTo>
                <a:cubicBezTo>
                  <a:pt x="1" y="604"/>
                  <a:pt x="1278" y="3646"/>
                  <a:pt x="2996" y="5202"/>
                </a:cubicBezTo>
                <a:cubicBezTo>
                  <a:pt x="3414" y="5551"/>
                  <a:pt x="3832" y="5829"/>
                  <a:pt x="4297" y="6062"/>
                </a:cubicBezTo>
                <a:cubicBezTo>
                  <a:pt x="4390" y="6085"/>
                  <a:pt x="4460" y="6085"/>
                  <a:pt x="4506" y="6062"/>
                </a:cubicBezTo>
                <a:cubicBezTo>
                  <a:pt x="4622" y="5992"/>
                  <a:pt x="4692" y="5829"/>
                  <a:pt x="4552" y="5690"/>
                </a:cubicBezTo>
                <a:cubicBezTo>
                  <a:pt x="3925" y="4900"/>
                  <a:pt x="3391" y="4064"/>
                  <a:pt x="2996" y="3159"/>
                </a:cubicBezTo>
                <a:cubicBezTo>
                  <a:pt x="2369" y="1649"/>
                  <a:pt x="2160" y="116"/>
                  <a:pt x="1533" y="0"/>
                </a:cubicBezTo>
                <a:cubicBezTo>
                  <a:pt x="1324" y="0"/>
                  <a:pt x="1115" y="23"/>
                  <a:pt x="999" y="93"/>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9"/>
          <p:cNvSpPr/>
          <p:nvPr/>
        </p:nvSpPr>
        <p:spPr>
          <a:xfrm>
            <a:off x="2511955" y="3878281"/>
            <a:ext cx="747339" cy="770710"/>
          </a:xfrm>
          <a:custGeom>
            <a:rect b="b" l="l" r="r" t="t"/>
            <a:pathLst>
              <a:path extrusionOk="0" h="24502" w="23759">
                <a:moveTo>
                  <a:pt x="23758" y="12263"/>
                </a:moveTo>
                <a:cubicBezTo>
                  <a:pt x="23758" y="19021"/>
                  <a:pt x="18440" y="24502"/>
                  <a:pt x="11891" y="24502"/>
                </a:cubicBezTo>
                <a:cubicBezTo>
                  <a:pt x="5319" y="24502"/>
                  <a:pt x="0" y="19021"/>
                  <a:pt x="0" y="12263"/>
                </a:cubicBezTo>
                <a:cubicBezTo>
                  <a:pt x="0" y="5482"/>
                  <a:pt x="5319" y="1"/>
                  <a:pt x="11891" y="1"/>
                </a:cubicBezTo>
                <a:cubicBezTo>
                  <a:pt x="18440" y="1"/>
                  <a:pt x="23758" y="5482"/>
                  <a:pt x="23758"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9"/>
          <p:cNvSpPr/>
          <p:nvPr/>
        </p:nvSpPr>
        <p:spPr>
          <a:xfrm>
            <a:off x="2379717" y="4524052"/>
            <a:ext cx="301748" cy="157841"/>
          </a:xfrm>
          <a:custGeom>
            <a:rect b="b" l="l" r="r" t="t"/>
            <a:pathLst>
              <a:path extrusionOk="0" h="5018" w="9593">
                <a:moveTo>
                  <a:pt x="7990" y="5017"/>
                </a:moveTo>
                <a:lnTo>
                  <a:pt x="1603" y="5017"/>
                </a:lnTo>
                <a:cubicBezTo>
                  <a:pt x="721" y="5017"/>
                  <a:pt x="1" y="4320"/>
                  <a:pt x="1" y="3438"/>
                </a:cubicBezTo>
                <a:lnTo>
                  <a:pt x="1" y="1603"/>
                </a:lnTo>
                <a:cubicBezTo>
                  <a:pt x="1" y="721"/>
                  <a:pt x="698" y="1"/>
                  <a:pt x="1603" y="1"/>
                </a:cubicBezTo>
                <a:lnTo>
                  <a:pt x="7990" y="1"/>
                </a:lnTo>
                <a:cubicBezTo>
                  <a:pt x="8849" y="1"/>
                  <a:pt x="9592" y="697"/>
                  <a:pt x="9592" y="1603"/>
                </a:cubicBezTo>
                <a:lnTo>
                  <a:pt x="9592" y="3438"/>
                </a:lnTo>
                <a:cubicBezTo>
                  <a:pt x="9546" y="4320"/>
                  <a:pt x="8849" y="5017"/>
                  <a:pt x="7990"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9"/>
          <p:cNvSpPr/>
          <p:nvPr/>
        </p:nvSpPr>
        <p:spPr>
          <a:xfrm>
            <a:off x="2973622" y="4623419"/>
            <a:ext cx="37306" cy="72346"/>
          </a:xfrm>
          <a:custGeom>
            <a:rect b="b" l="l" r="r" t="t"/>
            <a:pathLst>
              <a:path extrusionOk="0" h="2300" w="1186">
                <a:moveTo>
                  <a:pt x="419" y="0"/>
                </a:moveTo>
                <a:cubicBezTo>
                  <a:pt x="326" y="0"/>
                  <a:pt x="256" y="93"/>
                  <a:pt x="256" y="186"/>
                </a:cubicBezTo>
                <a:lnTo>
                  <a:pt x="1" y="2137"/>
                </a:lnTo>
                <a:cubicBezTo>
                  <a:pt x="1" y="2206"/>
                  <a:pt x="71" y="2299"/>
                  <a:pt x="163" y="2299"/>
                </a:cubicBezTo>
                <a:lnTo>
                  <a:pt x="976" y="2299"/>
                </a:lnTo>
                <a:cubicBezTo>
                  <a:pt x="1069" y="2299"/>
                  <a:pt x="1162" y="2206"/>
                  <a:pt x="1185" y="2137"/>
                </a:cubicBezTo>
                <a:lnTo>
                  <a:pt x="930" y="186"/>
                </a:lnTo>
                <a:cubicBezTo>
                  <a:pt x="930" y="93"/>
                  <a:pt x="837" y="0"/>
                  <a:pt x="744"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9"/>
          <p:cNvSpPr/>
          <p:nvPr/>
        </p:nvSpPr>
        <p:spPr>
          <a:xfrm>
            <a:off x="2686531" y="4286630"/>
            <a:ext cx="138842" cy="113269"/>
          </a:xfrm>
          <a:custGeom>
            <a:rect b="b" l="l" r="r" t="t"/>
            <a:pathLst>
              <a:path extrusionOk="0" h="3601" w="4414">
                <a:moveTo>
                  <a:pt x="2207" y="1"/>
                </a:moveTo>
                <a:cubicBezTo>
                  <a:pt x="999" y="1"/>
                  <a:pt x="1" y="814"/>
                  <a:pt x="1" y="1789"/>
                </a:cubicBezTo>
                <a:cubicBezTo>
                  <a:pt x="1" y="2788"/>
                  <a:pt x="999" y="3601"/>
                  <a:pt x="2207" y="3601"/>
                </a:cubicBezTo>
                <a:cubicBezTo>
                  <a:pt x="3415" y="3601"/>
                  <a:pt x="4413" y="2788"/>
                  <a:pt x="4413" y="1789"/>
                </a:cubicBezTo>
                <a:cubicBezTo>
                  <a:pt x="4413" y="814"/>
                  <a:pt x="3415"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9"/>
          <p:cNvSpPr/>
          <p:nvPr/>
        </p:nvSpPr>
        <p:spPr>
          <a:xfrm rot="-186152">
            <a:off x="3152965" y="4286631"/>
            <a:ext cx="101572" cy="113273"/>
          </a:xfrm>
          <a:custGeom>
            <a:rect b="b" l="l" r="r" t="t"/>
            <a:pathLst>
              <a:path extrusionOk="0" h="3601" w="3229">
                <a:moveTo>
                  <a:pt x="2207" y="1"/>
                </a:moveTo>
                <a:cubicBezTo>
                  <a:pt x="999" y="1"/>
                  <a:pt x="0" y="814"/>
                  <a:pt x="0" y="1812"/>
                </a:cubicBezTo>
                <a:cubicBezTo>
                  <a:pt x="0" y="2788"/>
                  <a:pt x="976" y="3601"/>
                  <a:pt x="2207" y="3601"/>
                </a:cubicBezTo>
                <a:lnTo>
                  <a:pt x="2346" y="3601"/>
                </a:lnTo>
                <a:cubicBezTo>
                  <a:pt x="2810" y="2532"/>
                  <a:pt x="3112" y="1394"/>
                  <a:pt x="3228" y="210"/>
                </a:cubicBezTo>
                <a:cubicBezTo>
                  <a:pt x="2903" y="71"/>
                  <a:pt x="257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9"/>
          <p:cNvSpPr/>
          <p:nvPr/>
        </p:nvSpPr>
        <p:spPr>
          <a:xfrm>
            <a:off x="2887435" y="4235515"/>
            <a:ext cx="67974" cy="67219"/>
          </a:xfrm>
          <a:custGeom>
            <a:rect b="b" l="l" r="r" t="t"/>
            <a:pathLst>
              <a:path extrusionOk="0" h="2137" w="2161">
                <a:moveTo>
                  <a:pt x="1069" y="0"/>
                </a:moveTo>
                <a:cubicBezTo>
                  <a:pt x="488" y="0"/>
                  <a:pt x="0" y="488"/>
                  <a:pt x="0" y="1068"/>
                </a:cubicBezTo>
                <a:cubicBezTo>
                  <a:pt x="0" y="1672"/>
                  <a:pt x="488" y="2137"/>
                  <a:pt x="1069" y="2137"/>
                </a:cubicBezTo>
                <a:cubicBezTo>
                  <a:pt x="1673" y="2137"/>
                  <a:pt x="2160" y="1672"/>
                  <a:pt x="2160" y="1068"/>
                </a:cubicBezTo>
                <a:cubicBezTo>
                  <a:pt x="2160" y="488"/>
                  <a:pt x="1673"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9"/>
          <p:cNvSpPr/>
          <p:nvPr/>
        </p:nvSpPr>
        <p:spPr>
          <a:xfrm>
            <a:off x="3062011" y="4235515"/>
            <a:ext cx="67251" cy="67219"/>
          </a:xfrm>
          <a:custGeom>
            <a:rect b="b" l="l" r="r" t="t"/>
            <a:pathLst>
              <a:path extrusionOk="0" h="2137" w="2138">
                <a:moveTo>
                  <a:pt x="1069" y="0"/>
                </a:moveTo>
                <a:cubicBezTo>
                  <a:pt x="465" y="0"/>
                  <a:pt x="1" y="488"/>
                  <a:pt x="1" y="1068"/>
                </a:cubicBezTo>
                <a:cubicBezTo>
                  <a:pt x="1" y="1672"/>
                  <a:pt x="465" y="2137"/>
                  <a:pt x="1069" y="2137"/>
                </a:cubicBezTo>
                <a:cubicBezTo>
                  <a:pt x="1673" y="2137"/>
                  <a:pt x="2138" y="1672"/>
                  <a:pt x="2138" y="1068"/>
                </a:cubicBezTo>
                <a:cubicBezTo>
                  <a:pt x="2138" y="488"/>
                  <a:pt x="1673"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9"/>
          <p:cNvSpPr/>
          <p:nvPr/>
        </p:nvSpPr>
        <p:spPr>
          <a:xfrm>
            <a:off x="2854564" y="4172668"/>
            <a:ext cx="133715" cy="21956"/>
          </a:xfrm>
          <a:custGeom>
            <a:rect b="b" l="l" r="r" t="t"/>
            <a:pathLst>
              <a:path extrusionOk="0" h="698" w="4251">
                <a:moveTo>
                  <a:pt x="349" y="1"/>
                </a:moveTo>
                <a:cubicBezTo>
                  <a:pt x="140" y="1"/>
                  <a:pt x="0" y="140"/>
                  <a:pt x="0" y="349"/>
                </a:cubicBezTo>
                <a:cubicBezTo>
                  <a:pt x="0" y="558"/>
                  <a:pt x="140" y="698"/>
                  <a:pt x="349" y="698"/>
                </a:cubicBezTo>
                <a:lnTo>
                  <a:pt x="3902" y="698"/>
                </a:lnTo>
                <a:cubicBezTo>
                  <a:pt x="4088" y="698"/>
                  <a:pt x="4250" y="558"/>
                  <a:pt x="4250" y="349"/>
                </a:cubicBezTo>
                <a:cubicBezTo>
                  <a:pt x="4250" y="140"/>
                  <a:pt x="4088"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9"/>
          <p:cNvSpPr/>
          <p:nvPr/>
        </p:nvSpPr>
        <p:spPr>
          <a:xfrm>
            <a:off x="3029141" y="4172668"/>
            <a:ext cx="132992" cy="21956"/>
          </a:xfrm>
          <a:custGeom>
            <a:rect b="b" l="l" r="r" t="t"/>
            <a:pathLst>
              <a:path extrusionOk="0" h="698" w="4228">
                <a:moveTo>
                  <a:pt x="349" y="1"/>
                </a:moveTo>
                <a:cubicBezTo>
                  <a:pt x="140" y="1"/>
                  <a:pt x="1" y="140"/>
                  <a:pt x="1" y="349"/>
                </a:cubicBezTo>
                <a:cubicBezTo>
                  <a:pt x="1" y="558"/>
                  <a:pt x="140" y="698"/>
                  <a:pt x="349" y="698"/>
                </a:cubicBezTo>
                <a:lnTo>
                  <a:pt x="3879" y="698"/>
                </a:lnTo>
                <a:cubicBezTo>
                  <a:pt x="4065" y="698"/>
                  <a:pt x="4228" y="558"/>
                  <a:pt x="4228" y="349"/>
                </a:cubicBezTo>
                <a:cubicBezTo>
                  <a:pt x="4228"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9"/>
          <p:cNvSpPr/>
          <p:nvPr/>
        </p:nvSpPr>
        <p:spPr>
          <a:xfrm>
            <a:off x="2988249" y="4334127"/>
            <a:ext cx="50422" cy="21956"/>
          </a:xfrm>
          <a:custGeom>
            <a:rect b="b" l="l" r="r" t="t"/>
            <a:pathLst>
              <a:path extrusionOk="0" h="698" w="1603">
                <a:moveTo>
                  <a:pt x="349" y="0"/>
                </a:moveTo>
                <a:cubicBezTo>
                  <a:pt x="140" y="0"/>
                  <a:pt x="0" y="140"/>
                  <a:pt x="0" y="349"/>
                </a:cubicBezTo>
                <a:cubicBezTo>
                  <a:pt x="0" y="558"/>
                  <a:pt x="140" y="697"/>
                  <a:pt x="349" y="697"/>
                </a:cubicBezTo>
                <a:lnTo>
                  <a:pt x="1278" y="697"/>
                </a:lnTo>
                <a:cubicBezTo>
                  <a:pt x="1463" y="697"/>
                  <a:pt x="1603" y="558"/>
                  <a:pt x="1603" y="349"/>
                </a:cubicBezTo>
                <a:cubicBezTo>
                  <a:pt x="1603" y="140"/>
                  <a:pt x="1463"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9"/>
          <p:cNvSpPr/>
          <p:nvPr/>
        </p:nvSpPr>
        <p:spPr>
          <a:xfrm>
            <a:off x="2498083" y="3898726"/>
            <a:ext cx="31" cy="208232"/>
          </a:xfrm>
          <a:custGeom>
            <a:rect b="b" l="l" r="r" t="t"/>
            <a:pathLst>
              <a:path extrusionOk="0" fill="none" h="6620" w="1">
                <a:moveTo>
                  <a:pt x="0" y="1"/>
                </a:moveTo>
                <a:lnTo>
                  <a:pt x="0"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9"/>
          <p:cNvSpPr/>
          <p:nvPr/>
        </p:nvSpPr>
        <p:spPr>
          <a:xfrm>
            <a:off x="2554325" y="3898726"/>
            <a:ext cx="31" cy="276898"/>
          </a:xfrm>
          <a:custGeom>
            <a:rect b="b" l="l" r="r" t="t"/>
            <a:pathLst>
              <a:path extrusionOk="0" fill="none" h="8803" w="1">
                <a:moveTo>
                  <a:pt x="0" y="1"/>
                </a:moveTo>
                <a:lnTo>
                  <a:pt x="0"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9"/>
          <p:cNvSpPr/>
          <p:nvPr/>
        </p:nvSpPr>
        <p:spPr>
          <a:xfrm>
            <a:off x="2609843" y="3898726"/>
            <a:ext cx="31" cy="390860"/>
          </a:xfrm>
          <a:custGeom>
            <a:rect b="b" l="l" r="r" t="t"/>
            <a:pathLst>
              <a:path extrusionOk="0" fill="none" h="12426" w="1">
                <a:moveTo>
                  <a:pt x="0" y="1"/>
                </a:moveTo>
                <a:lnTo>
                  <a:pt x="0"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9"/>
          <p:cNvSpPr/>
          <p:nvPr/>
        </p:nvSpPr>
        <p:spPr>
          <a:xfrm>
            <a:off x="2665362" y="3898726"/>
            <a:ext cx="31" cy="208232"/>
          </a:xfrm>
          <a:custGeom>
            <a:rect b="b" l="l" r="r" t="t"/>
            <a:pathLst>
              <a:path extrusionOk="0" fill="none" h="6620" w="1">
                <a:moveTo>
                  <a:pt x="0" y="1"/>
                </a:moveTo>
                <a:lnTo>
                  <a:pt x="0"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9"/>
          <p:cNvSpPr/>
          <p:nvPr/>
        </p:nvSpPr>
        <p:spPr>
          <a:xfrm>
            <a:off x="2270159" y="4308554"/>
            <a:ext cx="146863" cy="192159"/>
          </a:xfrm>
          <a:custGeom>
            <a:rect b="b" l="l" r="r" t="t"/>
            <a:pathLst>
              <a:path extrusionOk="0" h="6109" w="4669">
                <a:moveTo>
                  <a:pt x="999" y="93"/>
                </a:moveTo>
                <a:cubicBezTo>
                  <a:pt x="0" y="604"/>
                  <a:pt x="1278" y="3670"/>
                  <a:pt x="2996" y="5203"/>
                </a:cubicBezTo>
                <a:cubicBezTo>
                  <a:pt x="3391" y="5551"/>
                  <a:pt x="3832" y="5830"/>
                  <a:pt x="4297" y="6062"/>
                </a:cubicBezTo>
                <a:cubicBezTo>
                  <a:pt x="4390" y="6108"/>
                  <a:pt x="4436" y="6108"/>
                  <a:pt x="4506" y="6062"/>
                </a:cubicBezTo>
                <a:cubicBezTo>
                  <a:pt x="4622" y="6016"/>
                  <a:pt x="4668" y="5830"/>
                  <a:pt x="4552" y="5690"/>
                </a:cubicBezTo>
                <a:cubicBezTo>
                  <a:pt x="3925" y="4901"/>
                  <a:pt x="3391" y="4065"/>
                  <a:pt x="2996" y="3159"/>
                </a:cubicBezTo>
                <a:cubicBezTo>
                  <a:pt x="2346" y="1649"/>
                  <a:pt x="2137" y="117"/>
                  <a:pt x="1533" y="1"/>
                </a:cubicBezTo>
                <a:cubicBezTo>
                  <a:pt x="1347" y="1"/>
                  <a:pt x="1138" y="1"/>
                  <a:pt x="999" y="9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9"/>
          <p:cNvSpPr/>
          <p:nvPr/>
        </p:nvSpPr>
        <p:spPr>
          <a:xfrm>
            <a:off x="2328603" y="3996614"/>
            <a:ext cx="68698" cy="92100"/>
          </a:xfrm>
          <a:custGeom>
            <a:rect b="b" l="l" r="r" t="t"/>
            <a:pathLst>
              <a:path extrusionOk="0" h="2928" w="2184">
                <a:moveTo>
                  <a:pt x="1951" y="373"/>
                </a:moveTo>
                <a:cubicBezTo>
                  <a:pt x="1765" y="117"/>
                  <a:pt x="1533" y="1"/>
                  <a:pt x="1301" y="1"/>
                </a:cubicBezTo>
                <a:cubicBezTo>
                  <a:pt x="1231" y="1"/>
                  <a:pt x="1138" y="1"/>
                  <a:pt x="1068" y="24"/>
                </a:cubicBezTo>
                <a:cubicBezTo>
                  <a:pt x="488" y="233"/>
                  <a:pt x="0" y="1092"/>
                  <a:pt x="23" y="1929"/>
                </a:cubicBezTo>
                <a:cubicBezTo>
                  <a:pt x="23" y="2207"/>
                  <a:pt x="116" y="2463"/>
                  <a:pt x="209" y="2695"/>
                </a:cubicBezTo>
                <a:cubicBezTo>
                  <a:pt x="302" y="2834"/>
                  <a:pt x="441" y="2927"/>
                  <a:pt x="581" y="2927"/>
                </a:cubicBezTo>
                <a:lnTo>
                  <a:pt x="604" y="2927"/>
                </a:lnTo>
                <a:cubicBezTo>
                  <a:pt x="767" y="2927"/>
                  <a:pt x="836" y="2811"/>
                  <a:pt x="883" y="2695"/>
                </a:cubicBezTo>
                <a:cubicBezTo>
                  <a:pt x="929" y="2347"/>
                  <a:pt x="1045" y="2021"/>
                  <a:pt x="1254" y="1743"/>
                </a:cubicBezTo>
                <a:cubicBezTo>
                  <a:pt x="1370" y="1580"/>
                  <a:pt x="1486" y="1441"/>
                  <a:pt x="1626" y="1301"/>
                </a:cubicBezTo>
                <a:cubicBezTo>
                  <a:pt x="1881" y="1000"/>
                  <a:pt x="2183" y="698"/>
                  <a:pt x="1951" y="37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9"/>
          <p:cNvSpPr/>
          <p:nvPr/>
        </p:nvSpPr>
        <p:spPr>
          <a:xfrm>
            <a:off x="2385568" y="4026591"/>
            <a:ext cx="48252" cy="62124"/>
          </a:xfrm>
          <a:custGeom>
            <a:rect b="b" l="l" r="r" t="t"/>
            <a:pathLst>
              <a:path extrusionOk="0" h="1975" w="1534">
                <a:moveTo>
                  <a:pt x="1348" y="256"/>
                </a:moveTo>
                <a:cubicBezTo>
                  <a:pt x="1278" y="93"/>
                  <a:pt x="1092" y="0"/>
                  <a:pt x="883" y="0"/>
                </a:cubicBezTo>
                <a:cubicBezTo>
                  <a:pt x="837" y="0"/>
                  <a:pt x="767" y="0"/>
                  <a:pt x="721" y="23"/>
                </a:cubicBezTo>
                <a:cubicBezTo>
                  <a:pt x="349" y="163"/>
                  <a:pt x="1" y="743"/>
                  <a:pt x="24" y="1277"/>
                </a:cubicBezTo>
                <a:cubicBezTo>
                  <a:pt x="24" y="1440"/>
                  <a:pt x="47" y="1626"/>
                  <a:pt x="117" y="1765"/>
                </a:cubicBezTo>
                <a:cubicBezTo>
                  <a:pt x="163" y="1881"/>
                  <a:pt x="279" y="1974"/>
                  <a:pt x="419" y="1974"/>
                </a:cubicBezTo>
                <a:lnTo>
                  <a:pt x="465" y="1974"/>
                </a:lnTo>
                <a:cubicBezTo>
                  <a:pt x="581" y="1974"/>
                  <a:pt x="697" y="1881"/>
                  <a:pt x="721" y="1742"/>
                </a:cubicBezTo>
                <a:cubicBezTo>
                  <a:pt x="744" y="1533"/>
                  <a:pt x="813" y="1370"/>
                  <a:pt x="930" y="1185"/>
                </a:cubicBezTo>
                <a:cubicBezTo>
                  <a:pt x="999" y="1092"/>
                  <a:pt x="1069" y="1022"/>
                  <a:pt x="1162" y="929"/>
                </a:cubicBezTo>
                <a:cubicBezTo>
                  <a:pt x="1301" y="743"/>
                  <a:pt x="1533" y="511"/>
                  <a:pt x="1348" y="256"/>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9"/>
          <p:cNvSpPr/>
          <p:nvPr/>
        </p:nvSpPr>
        <p:spPr>
          <a:xfrm>
            <a:off x="6019887" y="4838917"/>
            <a:ext cx="859854" cy="155608"/>
          </a:xfrm>
          <a:custGeom>
            <a:rect b="b" l="l" r="r" t="t"/>
            <a:pathLst>
              <a:path extrusionOk="0" h="4947" w="27336">
                <a:moveTo>
                  <a:pt x="13679" y="4947"/>
                </a:moveTo>
                <a:lnTo>
                  <a:pt x="13679" y="4947"/>
                </a:lnTo>
                <a:cubicBezTo>
                  <a:pt x="6132" y="4947"/>
                  <a:pt x="1" y="3832"/>
                  <a:pt x="1" y="2485"/>
                </a:cubicBezTo>
                <a:lnTo>
                  <a:pt x="1" y="2485"/>
                </a:lnTo>
                <a:cubicBezTo>
                  <a:pt x="1" y="1115"/>
                  <a:pt x="6132" y="0"/>
                  <a:pt x="13679" y="0"/>
                </a:cubicBezTo>
                <a:lnTo>
                  <a:pt x="13679" y="0"/>
                </a:lnTo>
                <a:cubicBezTo>
                  <a:pt x="21227" y="0"/>
                  <a:pt x="27335" y="1115"/>
                  <a:pt x="27335" y="2485"/>
                </a:cubicBezTo>
                <a:cubicBezTo>
                  <a:pt x="27335" y="3832"/>
                  <a:pt x="21227" y="4947"/>
                  <a:pt x="13679" y="4947"/>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9"/>
          <p:cNvSpPr/>
          <p:nvPr/>
        </p:nvSpPr>
        <p:spPr>
          <a:xfrm>
            <a:off x="6048385" y="4665034"/>
            <a:ext cx="347012" cy="279824"/>
          </a:xfrm>
          <a:custGeom>
            <a:rect b="b" l="l" r="r" t="t"/>
            <a:pathLst>
              <a:path extrusionOk="0" h="8896" w="11032">
                <a:moveTo>
                  <a:pt x="929" y="512"/>
                </a:moveTo>
                <a:lnTo>
                  <a:pt x="232" y="5040"/>
                </a:lnTo>
                <a:cubicBezTo>
                  <a:pt x="0" y="6434"/>
                  <a:pt x="929" y="7781"/>
                  <a:pt x="2323" y="8036"/>
                </a:cubicBezTo>
                <a:lnTo>
                  <a:pt x="7153" y="8872"/>
                </a:lnTo>
                <a:cubicBezTo>
                  <a:pt x="7316" y="8896"/>
                  <a:pt x="7478" y="8896"/>
                  <a:pt x="7618" y="8896"/>
                </a:cubicBezTo>
                <a:cubicBezTo>
                  <a:pt x="8849" y="8896"/>
                  <a:pt x="9940" y="8036"/>
                  <a:pt x="10149" y="6782"/>
                </a:cubicBezTo>
                <a:lnTo>
                  <a:pt x="10846" y="2254"/>
                </a:lnTo>
                <a:cubicBezTo>
                  <a:pt x="11032" y="1209"/>
                  <a:pt x="5644" y="1"/>
                  <a:pt x="2717" y="1"/>
                </a:cubicBezTo>
                <a:cubicBezTo>
                  <a:pt x="1696" y="1"/>
                  <a:pt x="976" y="140"/>
                  <a:pt x="929" y="51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9"/>
          <p:cNvSpPr/>
          <p:nvPr/>
        </p:nvSpPr>
        <p:spPr>
          <a:xfrm>
            <a:off x="6039610" y="4656289"/>
            <a:ext cx="363840" cy="295866"/>
          </a:xfrm>
          <a:custGeom>
            <a:rect b="b" l="l" r="r" t="t"/>
            <a:pathLst>
              <a:path extrusionOk="0" h="9406" w="11567">
                <a:moveTo>
                  <a:pt x="6039" y="767"/>
                </a:moveTo>
                <a:cubicBezTo>
                  <a:pt x="9151" y="1278"/>
                  <a:pt x="11009" y="2090"/>
                  <a:pt x="10916" y="2462"/>
                </a:cubicBezTo>
                <a:cubicBezTo>
                  <a:pt x="10753" y="3577"/>
                  <a:pt x="10219" y="6967"/>
                  <a:pt x="10219" y="6991"/>
                </a:cubicBezTo>
                <a:cubicBezTo>
                  <a:pt x="10010" y="8129"/>
                  <a:pt x="9011" y="8941"/>
                  <a:pt x="7897" y="8941"/>
                </a:cubicBezTo>
                <a:cubicBezTo>
                  <a:pt x="7757" y="8941"/>
                  <a:pt x="7641" y="8941"/>
                  <a:pt x="7502" y="8918"/>
                </a:cubicBezTo>
                <a:lnTo>
                  <a:pt x="2648" y="8082"/>
                </a:lnTo>
                <a:cubicBezTo>
                  <a:pt x="1371" y="7850"/>
                  <a:pt x="511" y="6619"/>
                  <a:pt x="720" y="5342"/>
                </a:cubicBezTo>
                <a:cubicBezTo>
                  <a:pt x="720" y="5295"/>
                  <a:pt x="1255" y="1928"/>
                  <a:pt x="1417" y="813"/>
                </a:cubicBezTo>
                <a:cubicBezTo>
                  <a:pt x="1464" y="650"/>
                  <a:pt x="1951" y="465"/>
                  <a:pt x="3020" y="465"/>
                </a:cubicBezTo>
                <a:cubicBezTo>
                  <a:pt x="3763" y="465"/>
                  <a:pt x="4738" y="558"/>
                  <a:pt x="6039" y="767"/>
                </a:cubicBezTo>
                <a:close/>
                <a:moveTo>
                  <a:pt x="976" y="743"/>
                </a:moveTo>
                <a:cubicBezTo>
                  <a:pt x="790" y="1858"/>
                  <a:pt x="279" y="5226"/>
                  <a:pt x="279" y="5295"/>
                </a:cubicBezTo>
                <a:cubicBezTo>
                  <a:pt x="1" y="6828"/>
                  <a:pt x="1022" y="8291"/>
                  <a:pt x="2555" y="8547"/>
                </a:cubicBezTo>
                <a:lnTo>
                  <a:pt x="7409" y="9383"/>
                </a:lnTo>
                <a:cubicBezTo>
                  <a:pt x="7595" y="9406"/>
                  <a:pt x="7757" y="9406"/>
                  <a:pt x="7897" y="9406"/>
                </a:cubicBezTo>
                <a:cubicBezTo>
                  <a:pt x="9267" y="9406"/>
                  <a:pt x="10428" y="8431"/>
                  <a:pt x="10660" y="7084"/>
                </a:cubicBezTo>
                <a:cubicBezTo>
                  <a:pt x="10660" y="7060"/>
                  <a:pt x="11194" y="3670"/>
                  <a:pt x="11357" y="2555"/>
                </a:cubicBezTo>
                <a:cubicBezTo>
                  <a:pt x="11566" y="1278"/>
                  <a:pt x="7014" y="465"/>
                  <a:pt x="6108" y="325"/>
                </a:cubicBezTo>
                <a:cubicBezTo>
                  <a:pt x="5342" y="209"/>
                  <a:pt x="4111" y="23"/>
                  <a:pt x="2996" y="23"/>
                </a:cubicBezTo>
                <a:cubicBezTo>
                  <a:pt x="1951" y="0"/>
                  <a:pt x="1046" y="186"/>
                  <a:pt x="976" y="743"/>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9"/>
          <p:cNvSpPr/>
          <p:nvPr/>
        </p:nvSpPr>
        <p:spPr>
          <a:xfrm>
            <a:off x="6447961" y="4651162"/>
            <a:ext cx="379159" cy="306120"/>
          </a:xfrm>
          <a:custGeom>
            <a:rect b="b" l="l" r="r" t="t"/>
            <a:pathLst>
              <a:path extrusionOk="0" h="9732" w="12054">
                <a:moveTo>
                  <a:pt x="419" y="3763"/>
                </a:moveTo>
                <a:cubicBezTo>
                  <a:pt x="814" y="4854"/>
                  <a:pt x="2068" y="8036"/>
                  <a:pt x="2068" y="8036"/>
                </a:cubicBezTo>
                <a:cubicBezTo>
                  <a:pt x="2462" y="9081"/>
                  <a:pt x="3461" y="9731"/>
                  <a:pt x="4506" y="9731"/>
                </a:cubicBezTo>
                <a:cubicBezTo>
                  <a:pt x="4785" y="9731"/>
                  <a:pt x="5087" y="9662"/>
                  <a:pt x="5365" y="9569"/>
                </a:cubicBezTo>
                <a:lnTo>
                  <a:pt x="10010" y="7897"/>
                </a:lnTo>
                <a:cubicBezTo>
                  <a:pt x="11380" y="7409"/>
                  <a:pt x="12054" y="5923"/>
                  <a:pt x="11589" y="4576"/>
                </a:cubicBezTo>
                <a:cubicBezTo>
                  <a:pt x="11589" y="4576"/>
                  <a:pt x="10335" y="1371"/>
                  <a:pt x="9941" y="326"/>
                </a:cubicBezTo>
                <a:cubicBezTo>
                  <a:pt x="9848" y="117"/>
                  <a:pt x="9546" y="1"/>
                  <a:pt x="9081" y="1"/>
                </a:cubicBezTo>
                <a:cubicBezTo>
                  <a:pt x="6643" y="24"/>
                  <a:pt x="1" y="2648"/>
                  <a:pt x="419" y="376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9"/>
          <p:cNvSpPr/>
          <p:nvPr/>
        </p:nvSpPr>
        <p:spPr>
          <a:xfrm>
            <a:off x="6451609" y="4644588"/>
            <a:ext cx="383562" cy="320715"/>
          </a:xfrm>
          <a:custGeom>
            <a:rect b="b" l="l" r="r" t="t"/>
            <a:pathLst>
              <a:path extrusionOk="0" h="10196" w="12194">
                <a:moveTo>
                  <a:pt x="9290" y="488"/>
                </a:moveTo>
                <a:cubicBezTo>
                  <a:pt x="9430" y="535"/>
                  <a:pt x="9546" y="581"/>
                  <a:pt x="9592" y="604"/>
                </a:cubicBezTo>
                <a:cubicBezTo>
                  <a:pt x="9964" y="1696"/>
                  <a:pt x="11218" y="4878"/>
                  <a:pt x="11241" y="4878"/>
                </a:cubicBezTo>
                <a:cubicBezTo>
                  <a:pt x="11682" y="6109"/>
                  <a:pt x="11055" y="7432"/>
                  <a:pt x="9848" y="7897"/>
                </a:cubicBezTo>
                <a:lnTo>
                  <a:pt x="5203" y="9592"/>
                </a:lnTo>
                <a:cubicBezTo>
                  <a:pt x="4948" y="9662"/>
                  <a:pt x="4646" y="9731"/>
                  <a:pt x="4390" y="9731"/>
                </a:cubicBezTo>
                <a:cubicBezTo>
                  <a:pt x="3438" y="9731"/>
                  <a:pt x="2532" y="9104"/>
                  <a:pt x="2184" y="8199"/>
                </a:cubicBezTo>
                <a:cubicBezTo>
                  <a:pt x="2184" y="8152"/>
                  <a:pt x="930" y="4971"/>
                  <a:pt x="535" y="3925"/>
                </a:cubicBezTo>
                <a:cubicBezTo>
                  <a:pt x="489" y="3856"/>
                  <a:pt x="558" y="3786"/>
                  <a:pt x="651" y="3670"/>
                </a:cubicBezTo>
                <a:cubicBezTo>
                  <a:pt x="1627" y="2439"/>
                  <a:pt x="6922" y="488"/>
                  <a:pt x="8942" y="488"/>
                </a:cubicBezTo>
                <a:lnTo>
                  <a:pt x="9035" y="488"/>
                </a:lnTo>
                <a:cubicBezTo>
                  <a:pt x="9128" y="465"/>
                  <a:pt x="9198" y="465"/>
                  <a:pt x="9290" y="488"/>
                </a:cubicBezTo>
                <a:close/>
                <a:moveTo>
                  <a:pt x="256" y="3345"/>
                </a:moveTo>
                <a:cubicBezTo>
                  <a:pt x="47" y="3600"/>
                  <a:pt x="1" y="3833"/>
                  <a:pt x="94" y="4065"/>
                </a:cubicBezTo>
                <a:cubicBezTo>
                  <a:pt x="465" y="5133"/>
                  <a:pt x="1719" y="8338"/>
                  <a:pt x="1743" y="8338"/>
                </a:cubicBezTo>
                <a:cubicBezTo>
                  <a:pt x="2161" y="9430"/>
                  <a:pt x="3229" y="10196"/>
                  <a:pt x="4390" y="10196"/>
                </a:cubicBezTo>
                <a:cubicBezTo>
                  <a:pt x="4715" y="10196"/>
                  <a:pt x="5017" y="10126"/>
                  <a:pt x="5342" y="10010"/>
                </a:cubicBezTo>
                <a:lnTo>
                  <a:pt x="9987" y="8338"/>
                </a:lnTo>
                <a:cubicBezTo>
                  <a:pt x="11473" y="7781"/>
                  <a:pt x="12193" y="6178"/>
                  <a:pt x="11659" y="4738"/>
                </a:cubicBezTo>
                <a:cubicBezTo>
                  <a:pt x="11659" y="4669"/>
                  <a:pt x="10428" y="1510"/>
                  <a:pt x="10010" y="442"/>
                </a:cubicBezTo>
                <a:cubicBezTo>
                  <a:pt x="9917" y="210"/>
                  <a:pt x="9685" y="94"/>
                  <a:pt x="9383" y="24"/>
                </a:cubicBezTo>
                <a:cubicBezTo>
                  <a:pt x="9267" y="1"/>
                  <a:pt x="9105" y="1"/>
                  <a:pt x="8965" y="1"/>
                </a:cubicBezTo>
                <a:cubicBezTo>
                  <a:pt x="6805" y="1"/>
                  <a:pt x="1348" y="2044"/>
                  <a:pt x="256" y="3345"/>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9"/>
          <p:cNvSpPr/>
          <p:nvPr/>
        </p:nvSpPr>
        <p:spPr>
          <a:xfrm>
            <a:off x="5877427" y="3738746"/>
            <a:ext cx="1096521" cy="1096553"/>
          </a:xfrm>
          <a:custGeom>
            <a:rect b="b" l="l" r="r" t="t"/>
            <a:pathLst>
              <a:path extrusionOk="0" h="34861" w="34860">
                <a:moveTo>
                  <a:pt x="1" y="17419"/>
                </a:moveTo>
                <a:cubicBezTo>
                  <a:pt x="1" y="27057"/>
                  <a:pt x="7804" y="34860"/>
                  <a:pt x="17442" y="34860"/>
                </a:cubicBezTo>
                <a:cubicBezTo>
                  <a:pt x="27080" y="34860"/>
                  <a:pt x="34860" y="27057"/>
                  <a:pt x="34860" y="17419"/>
                </a:cubicBezTo>
                <a:cubicBezTo>
                  <a:pt x="34860" y="7804"/>
                  <a:pt x="27057" y="1"/>
                  <a:pt x="17442" y="1"/>
                </a:cubicBezTo>
                <a:cubicBezTo>
                  <a:pt x="7827" y="1"/>
                  <a:pt x="1" y="7781"/>
                  <a:pt x="1" y="1741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9"/>
          <p:cNvSpPr/>
          <p:nvPr/>
        </p:nvSpPr>
        <p:spPr>
          <a:xfrm>
            <a:off x="6454535" y="3789892"/>
            <a:ext cx="520171" cy="1001559"/>
          </a:xfrm>
          <a:custGeom>
            <a:rect b="b" l="l" r="r" t="t"/>
            <a:pathLst>
              <a:path extrusionOk="0" h="31841" w="16537">
                <a:moveTo>
                  <a:pt x="6527" y="1"/>
                </a:moveTo>
                <a:cubicBezTo>
                  <a:pt x="2486" y="3368"/>
                  <a:pt x="1" y="9151"/>
                  <a:pt x="1" y="15863"/>
                </a:cubicBezTo>
                <a:cubicBezTo>
                  <a:pt x="1" y="22388"/>
                  <a:pt x="2253" y="28450"/>
                  <a:pt x="5946" y="31841"/>
                </a:cubicBezTo>
                <a:cubicBezTo>
                  <a:pt x="12147" y="29216"/>
                  <a:pt x="16536" y="22992"/>
                  <a:pt x="16536" y="15793"/>
                </a:cubicBezTo>
                <a:cubicBezTo>
                  <a:pt x="16536" y="8802"/>
                  <a:pt x="12449" y="2787"/>
                  <a:pt x="6527"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9"/>
          <p:cNvSpPr/>
          <p:nvPr/>
        </p:nvSpPr>
        <p:spPr>
          <a:xfrm>
            <a:off x="5870129" y="3730725"/>
            <a:ext cx="1154965" cy="1111871"/>
          </a:xfrm>
          <a:custGeom>
            <a:rect b="b" l="l" r="r" t="t"/>
            <a:pathLst>
              <a:path extrusionOk="0" h="35348" w="36718">
                <a:moveTo>
                  <a:pt x="33582" y="11078"/>
                </a:moveTo>
                <a:cubicBezTo>
                  <a:pt x="36253" y="17511"/>
                  <a:pt x="34767" y="24897"/>
                  <a:pt x="29867" y="29843"/>
                </a:cubicBezTo>
                <a:cubicBezTo>
                  <a:pt x="26592" y="33118"/>
                  <a:pt x="22179" y="34883"/>
                  <a:pt x="17697" y="34883"/>
                </a:cubicBezTo>
                <a:cubicBezTo>
                  <a:pt x="15491" y="34883"/>
                  <a:pt x="13261" y="34465"/>
                  <a:pt x="11125" y="33582"/>
                </a:cubicBezTo>
                <a:cubicBezTo>
                  <a:pt x="4692" y="30912"/>
                  <a:pt x="488" y="24641"/>
                  <a:pt x="488" y="17697"/>
                </a:cubicBezTo>
                <a:cubicBezTo>
                  <a:pt x="488" y="8175"/>
                  <a:pt x="8175" y="488"/>
                  <a:pt x="17697" y="488"/>
                </a:cubicBezTo>
                <a:cubicBezTo>
                  <a:pt x="24641" y="465"/>
                  <a:pt x="30912" y="4668"/>
                  <a:pt x="33582" y="11078"/>
                </a:cubicBezTo>
                <a:close/>
                <a:moveTo>
                  <a:pt x="10916" y="1371"/>
                </a:moveTo>
                <a:cubicBezTo>
                  <a:pt x="4320" y="4088"/>
                  <a:pt x="1" y="10544"/>
                  <a:pt x="1" y="17697"/>
                </a:cubicBezTo>
                <a:cubicBezTo>
                  <a:pt x="1" y="27451"/>
                  <a:pt x="7920" y="35347"/>
                  <a:pt x="17674" y="35347"/>
                </a:cubicBezTo>
                <a:cubicBezTo>
                  <a:pt x="24827" y="35347"/>
                  <a:pt x="31260" y="31051"/>
                  <a:pt x="34000" y="24432"/>
                </a:cubicBezTo>
                <a:cubicBezTo>
                  <a:pt x="36718" y="17860"/>
                  <a:pt x="35208" y="10242"/>
                  <a:pt x="30145" y="5156"/>
                </a:cubicBezTo>
                <a:cubicBezTo>
                  <a:pt x="26755" y="1789"/>
                  <a:pt x="22249" y="0"/>
                  <a:pt x="17651" y="0"/>
                </a:cubicBezTo>
                <a:cubicBezTo>
                  <a:pt x="15375" y="0"/>
                  <a:pt x="13099" y="442"/>
                  <a:pt x="10916" y="137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9"/>
          <p:cNvSpPr/>
          <p:nvPr/>
        </p:nvSpPr>
        <p:spPr>
          <a:xfrm>
            <a:off x="6152848" y="4615366"/>
            <a:ext cx="242550" cy="225753"/>
          </a:xfrm>
          <a:custGeom>
            <a:rect b="b" l="l" r="r" t="t"/>
            <a:pathLst>
              <a:path extrusionOk="0" h="7177" w="7711">
                <a:moveTo>
                  <a:pt x="0" y="1"/>
                </a:moveTo>
                <a:lnTo>
                  <a:pt x="0" y="1"/>
                </a:lnTo>
                <a:cubicBezTo>
                  <a:pt x="952" y="1835"/>
                  <a:pt x="2160" y="3438"/>
                  <a:pt x="3554" y="4599"/>
                </a:cubicBezTo>
                <a:cubicBezTo>
                  <a:pt x="4761" y="5644"/>
                  <a:pt x="6108" y="6480"/>
                  <a:pt x="7525" y="7177"/>
                </a:cubicBezTo>
                <a:lnTo>
                  <a:pt x="7711" y="6759"/>
                </a:lnTo>
                <a:cubicBezTo>
                  <a:pt x="6317" y="6132"/>
                  <a:pt x="5040" y="5249"/>
                  <a:pt x="3832" y="4274"/>
                </a:cubicBezTo>
                <a:cubicBezTo>
                  <a:pt x="2625" y="3229"/>
                  <a:pt x="1556" y="1859"/>
                  <a:pt x="674" y="256"/>
                </a:cubicBezTo>
                <a:cubicBezTo>
                  <a:pt x="442" y="186"/>
                  <a:pt x="233" y="94"/>
                  <a:pt x="0"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9"/>
          <p:cNvSpPr/>
          <p:nvPr/>
        </p:nvSpPr>
        <p:spPr>
          <a:xfrm>
            <a:off x="6183517" y="3755574"/>
            <a:ext cx="781688" cy="1069470"/>
          </a:xfrm>
          <a:custGeom>
            <a:rect b="b" l="l" r="r" t="t"/>
            <a:pathLst>
              <a:path extrusionOk="0" h="34000" w="24851">
                <a:moveTo>
                  <a:pt x="12007" y="0"/>
                </a:moveTo>
                <a:cubicBezTo>
                  <a:pt x="4994" y="2671"/>
                  <a:pt x="1" y="9452"/>
                  <a:pt x="1" y="17418"/>
                </a:cubicBezTo>
                <a:cubicBezTo>
                  <a:pt x="1" y="24664"/>
                  <a:pt x="4135" y="30958"/>
                  <a:pt x="10219" y="34000"/>
                </a:cubicBezTo>
                <a:cubicBezTo>
                  <a:pt x="18510" y="32676"/>
                  <a:pt x="24850" y="25477"/>
                  <a:pt x="24850" y="16791"/>
                </a:cubicBezTo>
                <a:cubicBezTo>
                  <a:pt x="24850" y="8779"/>
                  <a:pt x="19416" y="2021"/>
                  <a:pt x="12007"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9"/>
          <p:cNvSpPr/>
          <p:nvPr/>
        </p:nvSpPr>
        <p:spPr>
          <a:xfrm>
            <a:off x="6316478" y="4695010"/>
            <a:ext cx="31" cy="31"/>
          </a:xfrm>
          <a:custGeom>
            <a:rect b="b" l="l" r="r" t="t"/>
            <a:pathLst>
              <a:path extrusionOk="0" h="1" w="1">
                <a:moveTo>
                  <a:pt x="0" y="0"/>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9"/>
          <p:cNvSpPr/>
          <p:nvPr/>
        </p:nvSpPr>
        <p:spPr>
          <a:xfrm>
            <a:off x="6655439" y="4453939"/>
            <a:ext cx="146863" cy="192882"/>
          </a:xfrm>
          <a:custGeom>
            <a:rect b="b" l="l" r="r" t="t"/>
            <a:pathLst>
              <a:path extrusionOk="0" h="6132" w="4669">
                <a:moveTo>
                  <a:pt x="3136" y="23"/>
                </a:moveTo>
                <a:cubicBezTo>
                  <a:pt x="2532" y="140"/>
                  <a:pt x="2323" y="1649"/>
                  <a:pt x="1672" y="3182"/>
                </a:cubicBezTo>
                <a:cubicBezTo>
                  <a:pt x="1278" y="4088"/>
                  <a:pt x="720" y="4924"/>
                  <a:pt x="116" y="5713"/>
                </a:cubicBezTo>
                <a:cubicBezTo>
                  <a:pt x="0" y="5829"/>
                  <a:pt x="47" y="6015"/>
                  <a:pt x="163" y="6085"/>
                </a:cubicBezTo>
                <a:cubicBezTo>
                  <a:pt x="233" y="6131"/>
                  <a:pt x="325" y="6131"/>
                  <a:pt x="372" y="6085"/>
                </a:cubicBezTo>
                <a:cubicBezTo>
                  <a:pt x="860" y="5853"/>
                  <a:pt x="1301" y="5574"/>
                  <a:pt x="1672" y="5226"/>
                </a:cubicBezTo>
                <a:cubicBezTo>
                  <a:pt x="3368" y="3693"/>
                  <a:pt x="4668" y="627"/>
                  <a:pt x="3693" y="116"/>
                </a:cubicBezTo>
                <a:cubicBezTo>
                  <a:pt x="3577" y="23"/>
                  <a:pt x="3368" y="0"/>
                  <a:pt x="3136" y="23"/>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9"/>
          <p:cNvSpPr/>
          <p:nvPr/>
        </p:nvSpPr>
        <p:spPr>
          <a:xfrm>
            <a:off x="5908850" y="3878281"/>
            <a:ext cx="747339" cy="770710"/>
          </a:xfrm>
          <a:custGeom>
            <a:rect b="b" l="l" r="r" t="t"/>
            <a:pathLst>
              <a:path extrusionOk="0" h="24502" w="23759">
                <a:moveTo>
                  <a:pt x="23759" y="12263"/>
                </a:moveTo>
                <a:cubicBezTo>
                  <a:pt x="23759" y="19021"/>
                  <a:pt x="18440" y="24502"/>
                  <a:pt x="11891" y="24502"/>
                </a:cubicBezTo>
                <a:cubicBezTo>
                  <a:pt x="5319" y="24502"/>
                  <a:pt x="0" y="19021"/>
                  <a:pt x="0" y="12263"/>
                </a:cubicBezTo>
                <a:cubicBezTo>
                  <a:pt x="0" y="5482"/>
                  <a:pt x="5319" y="1"/>
                  <a:pt x="11891" y="1"/>
                </a:cubicBezTo>
                <a:cubicBezTo>
                  <a:pt x="18440" y="1"/>
                  <a:pt x="23759" y="5482"/>
                  <a:pt x="23759"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9"/>
          <p:cNvSpPr/>
          <p:nvPr/>
        </p:nvSpPr>
        <p:spPr>
          <a:xfrm>
            <a:off x="5833610" y="4524052"/>
            <a:ext cx="300993" cy="157841"/>
          </a:xfrm>
          <a:custGeom>
            <a:rect b="b" l="l" r="r" t="t"/>
            <a:pathLst>
              <a:path extrusionOk="0" h="5018" w="9569">
                <a:moveTo>
                  <a:pt x="1603" y="5017"/>
                </a:moveTo>
                <a:lnTo>
                  <a:pt x="7989" y="5017"/>
                </a:lnTo>
                <a:cubicBezTo>
                  <a:pt x="8849" y="5017"/>
                  <a:pt x="9569" y="4320"/>
                  <a:pt x="9569" y="3438"/>
                </a:cubicBezTo>
                <a:lnTo>
                  <a:pt x="9569" y="1603"/>
                </a:lnTo>
                <a:cubicBezTo>
                  <a:pt x="9569" y="721"/>
                  <a:pt x="8872" y="1"/>
                  <a:pt x="7989" y="1"/>
                </a:cubicBezTo>
                <a:lnTo>
                  <a:pt x="1603" y="1"/>
                </a:lnTo>
                <a:cubicBezTo>
                  <a:pt x="720" y="1"/>
                  <a:pt x="0" y="697"/>
                  <a:pt x="0" y="1603"/>
                </a:cubicBezTo>
                <a:lnTo>
                  <a:pt x="0" y="3438"/>
                </a:lnTo>
                <a:cubicBezTo>
                  <a:pt x="24" y="4320"/>
                  <a:pt x="720" y="5017"/>
                  <a:pt x="1603"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9"/>
          <p:cNvSpPr/>
          <p:nvPr/>
        </p:nvSpPr>
        <p:spPr>
          <a:xfrm>
            <a:off x="6158699" y="4623419"/>
            <a:ext cx="36551" cy="72346"/>
          </a:xfrm>
          <a:custGeom>
            <a:rect b="b" l="l" r="r" t="t"/>
            <a:pathLst>
              <a:path extrusionOk="0" h="2300" w="1162">
                <a:moveTo>
                  <a:pt x="441" y="0"/>
                </a:moveTo>
                <a:cubicBezTo>
                  <a:pt x="348" y="0"/>
                  <a:pt x="256" y="93"/>
                  <a:pt x="256" y="186"/>
                </a:cubicBezTo>
                <a:lnTo>
                  <a:pt x="0" y="2137"/>
                </a:lnTo>
                <a:cubicBezTo>
                  <a:pt x="0" y="2206"/>
                  <a:pt x="93" y="2299"/>
                  <a:pt x="163" y="2299"/>
                </a:cubicBezTo>
                <a:lnTo>
                  <a:pt x="975" y="2299"/>
                </a:lnTo>
                <a:cubicBezTo>
                  <a:pt x="1068" y="2299"/>
                  <a:pt x="1161" y="2206"/>
                  <a:pt x="1161" y="2137"/>
                </a:cubicBezTo>
                <a:lnTo>
                  <a:pt x="906" y="186"/>
                </a:lnTo>
                <a:cubicBezTo>
                  <a:pt x="906" y="93"/>
                  <a:pt x="813" y="0"/>
                  <a:pt x="72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9"/>
          <p:cNvSpPr/>
          <p:nvPr/>
        </p:nvSpPr>
        <p:spPr>
          <a:xfrm>
            <a:off x="6342774" y="4286630"/>
            <a:ext cx="138842" cy="113269"/>
          </a:xfrm>
          <a:custGeom>
            <a:rect b="b" l="l" r="r" t="t"/>
            <a:pathLst>
              <a:path extrusionOk="0" h="3601" w="4414">
                <a:moveTo>
                  <a:pt x="2207" y="1"/>
                </a:moveTo>
                <a:cubicBezTo>
                  <a:pt x="999" y="1"/>
                  <a:pt x="0" y="814"/>
                  <a:pt x="0" y="1789"/>
                </a:cubicBezTo>
                <a:cubicBezTo>
                  <a:pt x="0"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9"/>
          <p:cNvSpPr/>
          <p:nvPr/>
        </p:nvSpPr>
        <p:spPr>
          <a:xfrm>
            <a:off x="6213462" y="4235515"/>
            <a:ext cx="67251" cy="67219"/>
          </a:xfrm>
          <a:custGeom>
            <a:rect b="b" l="l" r="r" t="t"/>
            <a:pathLst>
              <a:path extrusionOk="0" h="2137" w="2138">
                <a:moveTo>
                  <a:pt x="1069" y="0"/>
                </a:moveTo>
                <a:cubicBezTo>
                  <a:pt x="465" y="0"/>
                  <a:pt x="1" y="488"/>
                  <a:pt x="1" y="1068"/>
                </a:cubicBezTo>
                <a:cubicBezTo>
                  <a:pt x="1" y="1672"/>
                  <a:pt x="465" y="2137"/>
                  <a:pt x="1069" y="2137"/>
                </a:cubicBezTo>
                <a:cubicBezTo>
                  <a:pt x="1673" y="2137"/>
                  <a:pt x="2137" y="1672"/>
                  <a:pt x="2137" y="1068"/>
                </a:cubicBezTo>
                <a:cubicBezTo>
                  <a:pt x="2137" y="488"/>
                  <a:pt x="1673"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9"/>
          <p:cNvSpPr/>
          <p:nvPr/>
        </p:nvSpPr>
        <p:spPr>
          <a:xfrm>
            <a:off x="6039610" y="4235515"/>
            <a:ext cx="67974" cy="67219"/>
          </a:xfrm>
          <a:custGeom>
            <a:rect b="b" l="l" r="r" t="t"/>
            <a:pathLst>
              <a:path extrusionOk="0" h="2137" w="2161">
                <a:moveTo>
                  <a:pt x="1092" y="0"/>
                </a:moveTo>
                <a:cubicBezTo>
                  <a:pt x="488" y="0"/>
                  <a:pt x="1" y="488"/>
                  <a:pt x="1" y="1068"/>
                </a:cubicBezTo>
                <a:cubicBezTo>
                  <a:pt x="1" y="1672"/>
                  <a:pt x="488" y="2137"/>
                  <a:pt x="1092" y="2137"/>
                </a:cubicBezTo>
                <a:cubicBezTo>
                  <a:pt x="1673" y="2137"/>
                  <a:pt x="2160" y="1672"/>
                  <a:pt x="2160" y="1068"/>
                </a:cubicBezTo>
                <a:cubicBezTo>
                  <a:pt x="2160" y="488"/>
                  <a:pt x="1673"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9"/>
          <p:cNvSpPr/>
          <p:nvPr/>
        </p:nvSpPr>
        <p:spPr>
          <a:xfrm>
            <a:off x="6180592" y="4172668"/>
            <a:ext cx="132992" cy="21956"/>
          </a:xfrm>
          <a:custGeom>
            <a:rect b="b" l="l" r="r" t="t"/>
            <a:pathLst>
              <a:path extrusionOk="0" h="698" w="4228">
                <a:moveTo>
                  <a:pt x="349" y="1"/>
                </a:moveTo>
                <a:cubicBezTo>
                  <a:pt x="140" y="1"/>
                  <a:pt x="1" y="140"/>
                  <a:pt x="1" y="349"/>
                </a:cubicBezTo>
                <a:cubicBezTo>
                  <a:pt x="1" y="558"/>
                  <a:pt x="140" y="698"/>
                  <a:pt x="349" y="698"/>
                </a:cubicBezTo>
                <a:lnTo>
                  <a:pt x="3879" y="698"/>
                </a:lnTo>
                <a:cubicBezTo>
                  <a:pt x="4088" y="698"/>
                  <a:pt x="4228" y="558"/>
                  <a:pt x="4228" y="349"/>
                </a:cubicBezTo>
                <a:cubicBezTo>
                  <a:pt x="4228"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9"/>
          <p:cNvSpPr/>
          <p:nvPr/>
        </p:nvSpPr>
        <p:spPr>
          <a:xfrm>
            <a:off x="6006015" y="4172668"/>
            <a:ext cx="133715" cy="21956"/>
          </a:xfrm>
          <a:custGeom>
            <a:rect b="b" l="l" r="r" t="t"/>
            <a:pathLst>
              <a:path extrusionOk="0" h="698" w="4251">
                <a:moveTo>
                  <a:pt x="349" y="1"/>
                </a:moveTo>
                <a:cubicBezTo>
                  <a:pt x="140" y="1"/>
                  <a:pt x="0" y="140"/>
                  <a:pt x="0" y="349"/>
                </a:cubicBezTo>
                <a:cubicBezTo>
                  <a:pt x="0" y="558"/>
                  <a:pt x="186" y="698"/>
                  <a:pt x="349" y="698"/>
                </a:cubicBezTo>
                <a:lnTo>
                  <a:pt x="3902" y="698"/>
                </a:lnTo>
                <a:cubicBezTo>
                  <a:pt x="4088" y="698"/>
                  <a:pt x="4250" y="558"/>
                  <a:pt x="4250" y="349"/>
                </a:cubicBezTo>
                <a:cubicBezTo>
                  <a:pt x="4250" y="140"/>
                  <a:pt x="4088"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9"/>
          <p:cNvSpPr/>
          <p:nvPr/>
        </p:nvSpPr>
        <p:spPr>
          <a:xfrm>
            <a:off x="6129477" y="4334127"/>
            <a:ext cx="51146" cy="21956"/>
          </a:xfrm>
          <a:custGeom>
            <a:rect b="b" l="l" r="r" t="t"/>
            <a:pathLst>
              <a:path extrusionOk="0" h="698" w="1626">
                <a:moveTo>
                  <a:pt x="348" y="0"/>
                </a:moveTo>
                <a:cubicBezTo>
                  <a:pt x="139" y="0"/>
                  <a:pt x="0" y="140"/>
                  <a:pt x="0" y="349"/>
                </a:cubicBezTo>
                <a:cubicBezTo>
                  <a:pt x="0" y="558"/>
                  <a:pt x="139" y="697"/>
                  <a:pt x="348" y="697"/>
                </a:cubicBezTo>
                <a:lnTo>
                  <a:pt x="1277" y="697"/>
                </a:lnTo>
                <a:cubicBezTo>
                  <a:pt x="1486" y="697"/>
                  <a:pt x="1626" y="558"/>
                  <a:pt x="1626" y="349"/>
                </a:cubicBezTo>
                <a:cubicBezTo>
                  <a:pt x="1626" y="140"/>
                  <a:pt x="1486" y="0"/>
                  <a:pt x="12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9"/>
          <p:cNvSpPr/>
          <p:nvPr/>
        </p:nvSpPr>
        <p:spPr>
          <a:xfrm>
            <a:off x="6670034" y="3898726"/>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9"/>
          <p:cNvSpPr/>
          <p:nvPr/>
        </p:nvSpPr>
        <p:spPr>
          <a:xfrm>
            <a:off x="6614516" y="3898726"/>
            <a:ext cx="31" cy="276898"/>
          </a:xfrm>
          <a:custGeom>
            <a:rect b="b" l="l" r="r" t="t"/>
            <a:pathLst>
              <a:path extrusionOk="0" fill="none" h="8803" w="1">
                <a:moveTo>
                  <a:pt x="1" y="1"/>
                </a:moveTo>
                <a:lnTo>
                  <a:pt x="1"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9"/>
          <p:cNvSpPr/>
          <p:nvPr/>
        </p:nvSpPr>
        <p:spPr>
          <a:xfrm>
            <a:off x="6558274" y="3898726"/>
            <a:ext cx="31" cy="390860"/>
          </a:xfrm>
          <a:custGeom>
            <a:rect b="b" l="l" r="r" t="t"/>
            <a:pathLst>
              <a:path extrusionOk="0" fill="none" h="12426" w="1">
                <a:moveTo>
                  <a:pt x="1" y="1"/>
                </a:moveTo>
                <a:lnTo>
                  <a:pt x="1"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9"/>
          <p:cNvSpPr/>
          <p:nvPr/>
        </p:nvSpPr>
        <p:spPr>
          <a:xfrm>
            <a:off x="6502755" y="3898726"/>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9"/>
          <p:cNvSpPr/>
          <p:nvPr/>
        </p:nvSpPr>
        <p:spPr>
          <a:xfrm>
            <a:off x="6750402" y="4308554"/>
            <a:ext cx="146863" cy="192882"/>
          </a:xfrm>
          <a:custGeom>
            <a:rect b="b" l="l" r="r" t="t"/>
            <a:pathLst>
              <a:path extrusionOk="0" h="6132" w="4669">
                <a:moveTo>
                  <a:pt x="3136" y="24"/>
                </a:moveTo>
                <a:cubicBezTo>
                  <a:pt x="2532" y="140"/>
                  <a:pt x="2323" y="1649"/>
                  <a:pt x="1673" y="3205"/>
                </a:cubicBezTo>
                <a:cubicBezTo>
                  <a:pt x="1278" y="4088"/>
                  <a:pt x="720" y="4947"/>
                  <a:pt x="117" y="5714"/>
                </a:cubicBezTo>
                <a:cubicBezTo>
                  <a:pt x="0" y="5830"/>
                  <a:pt x="47" y="6016"/>
                  <a:pt x="163" y="6108"/>
                </a:cubicBezTo>
                <a:cubicBezTo>
                  <a:pt x="233" y="6132"/>
                  <a:pt x="326" y="6132"/>
                  <a:pt x="372" y="6108"/>
                </a:cubicBezTo>
                <a:cubicBezTo>
                  <a:pt x="860" y="5853"/>
                  <a:pt x="1301" y="5574"/>
                  <a:pt x="1673" y="5226"/>
                </a:cubicBezTo>
                <a:cubicBezTo>
                  <a:pt x="3368" y="3693"/>
                  <a:pt x="4668" y="628"/>
                  <a:pt x="3693" y="117"/>
                </a:cubicBezTo>
                <a:cubicBezTo>
                  <a:pt x="3577" y="1"/>
                  <a:pt x="3391" y="1"/>
                  <a:pt x="3136" y="24"/>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9"/>
          <p:cNvSpPr/>
          <p:nvPr/>
        </p:nvSpPr>
        <p:spPr>
          <a:xfrm>
            <a:off x="6771571" y="3996614"/>
            <a:ext cx="67974" cy="92100"/>
          </a:xfrm>
          <a:custGeom>
            <a:rect b="b" l="l" r="r" t="t"/>
            <a:pathLst>
              <a:path extrusionOk="0" h="2928" w="2161">
                <a:moveTo>
                  <a:pt x="233" y="373"/>
                </a:moveTo>
                <a:cubicBezTo>
                  <a:pt x="396" y="117"/>
                  <a:pt x="628" y="1"/>
                  <a:pt x="860" y="1"/>
                </a:cubicBezTo>
                <a:cubicBezTo>
                  <a:pt x="953" y="1"/>
                  <a:pt x="1046" y="1"/>
                  <a:pt x="1092" y="24"/>
                </a:cubicBezTo>
                <a:cubicBezTo>
                  <a:pt x="1673" y="233"/>
                  <a:pt x="2161" y="1092"/>
                  <a:pt x="2138" y="1929"/>
                </a:cubicBezTo>
                <a:cubicBezTo>
                  <a:pt x="2138" y="2207"/>
                  <a:pt x="2045" y="2463"/>
                  <a:pt x="1975" y="2695"/>
                </a:cubicBezTo>
                <a:cubicBezTo>
                  <a:pt x="1882" y="2834"/>
                  <a:pt x="1743" y="2927"/>
                  <a:pt x="1580" y="2927"/>
                </a:cubicBezTo>
                <a:lnTo>
                  <a:pt x="1557" y="2927"/>
                </a:lnTo>
                <a:cubicBezTo>
                  <a:pt x="1418" y="2927"/>
                  <a:pt x="1325" y="2811"/>
                  <a:pt x="1301" y="2695"/>
                </a:cubicBezTo>
                <a:cubicBezTo>
                  <a:pt x="1232" y="2347"/>
                  <a:pt x="1116" y="2021"/>
                  <a:pt x="930" y="1743"/>
                </a:cubicBezTo>
                <a:cubicBezTo>
                  <a:pt x="814" y="1580"/>
                  <a:pt x="698" y="1441"/>
                  <a:pt x="535" y="1301"/>
                </a:cubicBezTo>
                <a:cubicBezTo>
                  <a:pt x="280" y="1000"/>
                  <a:pt x="1" y="698"/>
                  <a:pt x="233" y="37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9"/>
          <p:cNvSpPr/>
          <p:nvPr/>
        </p:nvSpPr>
        <p:spPr>
          <a:xfrm>
            <a:off x="6735052" y="4026591"/>
            <a:ext cx="48252" cy="62124"/>
          </a:xfrm>
          <a:custGeom>
            <a:rect b="b" l="l" r="r" t="t"/>
            <a:pathLst>
              <a:path extrusionOk="0" h="1975" w="1534">
                <a:moveTo>
                  <a:pt x="163" y="256"/>
                </a:moveTo>
                <a:cubicBezTo>
                  <a:pt x="256" y="93"/>
                  <a:pt x="419" y="0"/>
                  <a:pt x="628" y="0"/>
                </a:cubicBezTo>
                <a:cubicBezTo>
                  <a:pt x="697" y="0"/>
                  <a:pt x="744" y="0"/>
                  <a:pt x="814" y="23"/>
                </a:cubicBezTo>
                <a:cubicBezTo>
                  <a:pt x="1185" y="163"/>
                  <a:pt x="1534" y="743"/>
                  <a:pt x="1510" y="1277"/>
                </a:cubicBezTo>
                <a:cubicBezTo>
                  <a:pt x="1510" y="1440"/>
                  <a:pt x="1464" y="1626"/>
                  <a:pt x="1417" y="1765"/>
                </a:cubicBezTo>
                <a:cubicBezTo>
                  <a:pt x="1348" y="1881"/>
                  <a:pt x="1232" y="1974"/>
                  <a:pt x="1092" y="1974"/>
                </a:cubicBezTo>
                <a:lnTo>
                  <a:pt x="1069" y="1974"/>
                </a:lnTo>
                <a:cubicBezTo>
                  <a:pt x="953" y="1974"/>
                  <a:pt x="837" y="1881"/>
                  <a:pt x="814" y="1742"/>
                </a:cubicBezTo>
                <a:cubicBezTo>
                  <a:pt x="767" y="1533"/>
                  <a:pt x="721" y="1370"/>
                  <a:pt x="605" y="1185"/>
                </a:cubicBezTo>
                <a:cubicBezTo>
                  <a:pt x="512" y="1092"/>
                  <a:pt x="465" y="1022"/>
                  <a:pt x="372" y="929"/>
                </a:cubicBezTo>
                <a:cubicBezTo>
                  <a:pt x="233" y="743"/>
                  <a:pt x="1" y="511"/>
                  <a:pt x="163" y="256"/>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9"/>
          <p:cNvSpPr txBox="1"/>
          <p:nvPr/>
        </p:nvSpPr>
        <p:spPr>
          <a:xfrm>
            <a:off x="2335907" y="4520247"/>
            <a:ext cx="383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001</a:t>
            </a:r>
            <a:endParaRPr sz="700">
              <a:latin typeface="Audiowide"/>
              <a:ea typeface="Audiowide"/>
              <a:cs typeface="Audiowide"/>
              <a:sym typeface="Audiowide"/>
            </a:endParaRPr>
          </a:p>
        </p:txBody>
      </p:sp>
      <p:grpSp>
        <p:nvGrpSpPr>
          <p:cNvPr id="1845" name="Google Shape;1845;p59"/>
          <p:cNvGrpSpPr/>
          <p:nvPr/>
        </p:nvGrpSpPr>
        <p:grpSpPr>
          <a:xfrm>
            <a:off x="3989063" y="3801932"/>
            <a:ext cx="1105297" cy="1205388"/>
            <a:chOff x="3989063" y="3801932"/>
            <a:chExt cx="1105297" cy="1205388"/>
          </a:xfrm>
        </p:grpSpPr>
        <p:sp>
          <p:nvSpPr>
            <p:cNvPr id="1846" name="Google Shape;1846;p59"/>
            <p:cNvSpPr/>
            <p:nvPr/>
          </p:nvSpPr>
          <p:spPr>
            <a:xfrm>
              <a:off x="4126396" y="4851681"/>
              <a:ext cx="859854" cy="155639"/>
            </a:xfrm>
            <a:custGeom>
              <a:rect b="b" l="l" r="r" t="t"/>
              <a:pathLst>
                <a:path extrusionOk="0" h="4948" w="27336">
                  <a:moveTo>
                    <a:pt x="1" y="2462"/>
                  </a:moveTo>
                  <a:cubicBezTo>
                    <a:pt x="1" y="1092"/>
                    <a:pt x="6109" y="1"/>
                    <a:pt x="13656" y="1"/>
                  </a:cubicBezTo>
                  <a:lnTo>
                    <a:pt x="13656" y="1"/>
                  </a:lnTo>
                  <a:cubicBezTo>
                    <a:pt x="21204" y="1"/>
                    <a:pt x="27335" y="1092"/>
                    <a:pt x="27335" y="2462"/>
                  </a:cubicBezTo>
                  <a:lnTo>
                    <a:pt x="27335" y="2462"/>
                  </a:lnTo>
                  <a:cubicBezTo>
                    <a:pt x="27335" y="3833"/>
                    <a:pt x="21204" y="4924"/>
                    <a:pt x="13656" y="4924"/>
                  </a:cubicBezTo>
                  <a:lnTo>
                    <a:pt x="13656" y="4924"/>
                  </a:lnTo>
                  <a:cubicBezTo>
                    <a:pt x="6109" y="4947"/>
                    <a:pt x="1" y="3856"/>
                    <a:pt x="1" y="2462"/>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9"/>
            <p:cNvSpPr/>
            <p:nvPr/>
          </p:nvSpPr>
          <p:spPr>
            <a:xfrm>
              <a:off x="4627540" y="4685850"/>
              <a:ext cx="309014" cy="252049"/>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9"/>
            <p:cNvSpPr/>
            <p:nvPr/>
          </p:nvSpPr>
          <p:spPr>
            <a:xfrm>
              <a:off x="4620242" y="4678552"/>
              <a:ext cx="324364" cy="265921"/>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9"/>
            <p:cNvSpPr/>
            <p:nvPr/>
          </p:nvSpPr>
          <p:spPr>
            <a:xfrm>
              <a:off x="4190690" y="4687328"/>
              <a:ext cx="309045" cy="246922"/>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cap="flat" cmpd="sng" w="9525">
              <a:solidFill>
                <a:srgbClr val="034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9"/>
            <p:cNvSpPr/>
            <p:nvPr/>
          </p:nvSpPr>
          <p:spPr>
            <a:xfrm>
              <a:off x="4182638" y="4679999"/>
              <a:ext cx="322194" cy="261580"/>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9"/>
            <p:cNvSpPr/>
            <p:nvPr/>
          </p:nvSpPr>
          <p:spPr>
            <a:xfrm>
              <a:off x="4037283" y="3809230"/>
              <a:ext cx="1050503" cy="1049779"/>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9"/>
            <p:cNvSpPr/>
            <p:nvPr/>
          </p:nvSpPr>
          <p:spPr>
            <a:xfrm>
              <a:off x="4037283" y="3909320"/>
              <a:ext cx="350660" cy="856205"/>
            </a:xfrm>
            <a:custGeom>
              <a:rect b="b" l="l" r="r" t="t"/>
              <a:pathLst>
                <a:path extrusionOk="0" h="27220" w="11148">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9"/>
            <p:cNvSpPr/>
            <p:nvPr/>
          </p:nvSpPr>
          <p:spPr>
            <a:xfrm>
              <a:off x="4735651" y="3907873"/>
              <a:ext cx="351415" cy="856897"/>
            </a:xfrm>
            <a:custGeom>
              <a:rect b="b" l="l" r="r" t="t"/>
              <a:pathLst>
                <a:path extrusionOk="0" h="27242" w="11172">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9"/>
            <p:cNvSpPr/>
            <p:nvPr/>
          </p:nvSpPr>
          <p:spPr>
            <a:xfrm>
              <a:off x="4552299" y="3804858"/>
              <a:ext cx="14627" cy="1046854"/>
            </a:xfrm>
            <a:custGeom>
              <a:rect b="b" l="l" r="r" t="t"/>
              <a:pathLst>
                <a:path extrusionOk="0" h="33281" w="465">
                  <a:moveTo>
                    <a:pt x="0" y="1"/>
                  </a:moveTo>
                  <a:lnTo>
                    <a:pt x="0" y="33281"/>
                  </a:lnTo>
                  <a:lnTo>
                    <a:pt x="465" y="33281"/>
                  </a:lnTo>
                  <a:lnTo>
                    <a:pt x="465" y="1"/>
                  </a:ln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9"/>
            <p:cNvSpPr/>
            <p:nvPr/>
          </p:nvSpPr>
          <p:spPr>
            <a:xfrm>
              <a:off x="4882484" y="3983837"/>
              <a:ext cx="81846" cy="113993"/>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9"/>
            <p:cNvSpPr/>
            <p:nvPr/>
          </p:nvSpPr>
          <p:spPr>
            <a:xfrm>
              <a:off x="4881005" y="4038631"/>
              <a:ext cx="54103" cy="72346"/>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9"/>
            <p:cNvSpPr/>
            <p:nvPr/>
          </p:nvSpPr>
          <p:spPr>
            <a:xfrm>
              <a:off x="4168042" y="3983837"/>
              <a:ext cx="82569" cy="113993"/>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9"/>
            <p:cNvSpPr/>
            <p:nvPr/>
          </p:nvSpPr>
          <p:spPr>
            <a:xfrm>
              <a:off x="4197264" y="4038631"/>
              <a:ext cx="54071" cy="72346"/>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9"/>
            <p:cNvSpPr/>
            <p:nvPr/>
          </p:nvSpPr>
          <p:spPr>
            <a:xfrm>
              <a:off x="4193616" y="3922468"/>
              <a:ext cx="746616" cy="770710"/>
            </a:xfrm>
            <a:custGeom>
              <a:rect b="b" l="l" r="r" t="t"/>
              <a:pathLst>
                <a:path extrusionOk="0" h="24502" w="23736">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9"/>
            <p:cNvSpPr/>
            <p:nvPr/>
          </p:nvSpPr>
          <p:spPr>
            <a:xfrm>
              <a:off x="3989063" y="3801932"/>
              <a:ext cx="1105297" cy="1063651"/>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9"/>
            <p:cNvSpPr/>
            <p:nvPr/>
          </p:nvSpPr>
          <p:spPr>
            <a:xfrm>
              <a:off x="4082579" y="4568240"/>
              <a:ext cx="300993" cy="157841"/>
            </a:xfrm>
            <a:custGeom>
              <a:rect b="b" l="l" r="r" t="t"/>
              <a:pathLst>
                <a:path extrusionOk="0" h="5018" w="9569">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59"/>
            <p:cNvSpPr/>
            <p:nvPr/>
          </p:nvSpPr>
          <p:spPr>
            <a:xfrm>
              <a:off x="4541321" y="4686573"/>
              <a:ext cx="36582" cy="72378"/>
            </a:xfrm>
            <a:custGeom>
              <a:rect b="b" l="l" r="r" t="t"/>
              <a:pathLst>
                <a:path extrusionOk="0" h="2301" w="1163">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9"/>
            <p:cNvSpPr/>
            <p:nvPr/>
          </p:nvSpPr>
          <p:spPr>
            <a:xfrm>
              <a:off x="4039070" y="3821231"/>
              <a:ext cx="767785" cy="1049056"/>
            </a:xfrm>
            <a:custGeom>
              <a:rect b="b" l="l" r="r" t="t"/>
              <a:pathLst>
                <a:path extrusionOk="0" h="33351" w="24409">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59"/>
            <p:cNvSpPr/>
            <p:nvPr/>
          </p:nvSpPr>
          <p:spPr>
            <a:xfrm>
              <a:off x="4224284"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9"/>
            <p:cNvSpPr/>
            <p:nvPr/>
          </p:nvSpPr>
          <p:spPr>
            <a:xfrm>
              <a:off x="4280526" y="3942914"/>
              <a:ext cx="31" cy="276898"/>
            </a:xfrm>
            <a:custGeom>
              <a:rect b="b" l="l" r="r" t="t"/>
              <a:pathLst>
                <a:path extrusionOk="0" fill="none" h="8803" w="1">
                  <a:moveTo>
                    <a:pt x="1" y="1"/>
                  </a:moveTo>
                  <a:lnTo>
                    <a:pt x="1"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9"/>
            <p:cNvSpPr/>
            <p:nvPr/>
          </p:nvSpPr>
          <p:spPr>
            <a:xfrm>
              <a:off x="4336045" y="3942914"/>
              <a:ext cx="31" cy="390860"/>
            </a:xfrm>
            <a:custGeom>
              <a:rect b="b" l="l" r="r" t="t"/>
              <a:pathLst>
                <a:path extrusionOk="0" fill="none" h="12426" w="1">
                  <a:moveTo>
                    <a:pt x="1" y="1"/>
                  </a:moveTo>
                  <a:lnTo>
                    <a:pt x="1"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9"/>
            <p:cNvSpPr/>
            <p:nvPr/>
          </p:nvSpPr>
          <p:spPr>
            <a:xfrm>
              <a:off x="4391563"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9"/>
            <p:cNvSpPr/>
            <p:nvPr/>
          </p:nvSpPr>
          <p:spPr>
            <a:xfrm>
              <a:off x="4444911" y="4279703"/>
              <a:ext cx="67219" cy="6721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9"/>
            <p:cNvSpPr/>
            <p:nvPr/>
          </p:nvSpPr>
          <p:spPr>
            <a:xfrm>
              <a:off x="4618040" y="4279703"/>
              <a:ext cx="67974" cy="6721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9"/>
            <p:cNvSpPr/>
            <p:nvPr/>
          </p:nvSpPr>
          <p:spPr>
            <a:xfrm>
              <a:off x="4412040" y="4216856"/>
              <a:ext cx="132960" cy="21956"/>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59"/>
            <p:cNvSpPr/>
            <p:nvPr/>
          </p:nvSpPr>
          <p:spPr>
            <a:xfrm>
              <a:off x="4585169" y="4216856"/>
              <a:ext cx="133715" cy="21956"/>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9"/>
            <p:cNvSpPr/>
            <p:nvPr/>
          </p:nvSpPr>
          <p:spPr>
            <a:xfrm>
              <a:off x="4544970" y="4378314"/>
              <a:ext cx="51177" cy="21956"/>
            </a:xfrm>
            <a:custGeom>
              <a:rect b="b" l="l" r="r" t="t"/>
              <a:pathLst>
                <a:path extrusionOk="0" h="698" w="1627">
                  <a:moveTo>
                    <a:pt x="349" y="0"/>
                  </a:moveTo>
                  <a:cubicBezTo>
                    <a:pt x="164" y="0"/>
                    <a:pt x="1" y="140"/>
                    <a:pt x="1" y="349"/>
                  </a:cubicBezTo>
                  <a:cubicBezTo>
                    <a:pt x="1" y="558"/>
                    <a:pt x="164" y="697"/>
                    <a:pt x="349" y="697"/>
                  </a:cubicBezTo>
                  <a:lnTo>
                    <a:pt x="1278" y="697"/>
                  </a:lnTo>
                  <a:cubicBezTo>
                    <a:pt x="1487" y="697"/>
                    <a:pt x="1627" y="558"/>
                    <a:pt x="1627" y="349"/>
                  </a:cubicBezTo>
                  <a:cubicBezTo>
                    <a:pt x="1627" y="140"/>
                    <a:pt x="1487"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9"/>
            <p:cNvSpPr/>
            <p:nvPr/>
          </p:nvSpPr>
          <p:spPr>
            <a:xfrm>
              <a:off x="4256432"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59"/>
            <p:cNvSpPr/>
            <p:nvPr/>
          </p:nvSpPr>
          <p:spPr>
            <a:xfrm>
              <a:off x="4745874"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59"/>
            <p:cNvSpPr txBox="1"/>
            <p:nvPr/>
          </p:nvSpPr>
          <p:spPr>
            <a:xfrm>
              <a:off x="4020362" y="4568975"/>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002</a:t>
              </a:r>
              <a:endParaRPr sz="700">
                <a:latin typeface="Audiowide"/>
                <a:ea typeface="Audiowide"/>
                <a:cs typeface="Audiowide"/>
                <a:sym typeface="Audiowide"/>
              </a:endParaRPr>
            </a:p>
          </p:txBody>
        </p:sp>
      </p:grpSp>
      <p:sp>
        <p:nvSpPr>
          <p:cNvPr id="1876" name="Google Shape;1876;p59"/>
          <p:cNvSpPr txBox="1"/>
          <p:nvPr/>
        </p:nvSpPr>
        <p:spPr>
          <a:xfrm>
            <a:off x="5773563" y="4518600"/>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003</a:t>
            </a:r>
            <a:endParaRPr sz="700">
              <a:latin typeface="Audiowide"/>
              <a:ea typeface="Audiowide"/>
              <a:cs typeface="Audiowide"/>
              <a:sym typeface="Audiowid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0" name="Shape 1880"/>
        <p:cNvGrpSpPr/>
        <p:nvPr/>
      </p:nvGrpSpPr>
      <p:grpSpPr>
        <a:xfrm>
          <a:off x="0" y="0"/>
          <a:ext cx="0" cy="0"/>
          <a:chOff x="0" y="0"/>
          <a:chExt cx="0" cy="0"/>
        </a:xfrm>
      </p:grpSpPr>
      <p:sp>
        <p:nvSpPr>
          <p:cNvPr id="1881" name="Google Shape;1881;p60"/>
          <p:cNvSpPr/>
          <p:nvPr/>
        </p:nvSpPr>
        <p:spPr>
          <a:xfrm>
            <a:off x="-1122273" y="1839374"/>
            <a:ext cx="2406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0"/>
          <p:cNvSpPr/>
          <p:nvPr/>
        </p:nvSpPr>
        <p:spPr>
          <a:xfrm>
            <a:off x="5737014" y="4708718"/>
            <a:ext cx="669229" cy="117819"/>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0"/>
          <p:cNvSpPr/>
          <p:nvPr/>
        </p:nvSpPr>
        <p:spPr>
          <a:xfrm>
            <a:off x="8474590" y="4725779"/>
            <a:ext cx="669229" cy="117819"/>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0"/>
          <p:cNvSpPr/>
          <p:nvPr/>
        </p:nvSpPr>
        <p:spPr>
          <a:xfrm>
            <a:off x="8620836" y="4110536"/>
            <a:ext cx="376800" cy="36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0"/>
          <p:cNvSpPr/>
          <p:nvPr/>
        </p:nvSpPr>
        <p:spPr>
          <a:xfrm>
            <a:off x="5883260" y="4093475"/>
            <a:ext cx="376800" cy="36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6" name="Google Shape;1886;p60"/>
          <p:cNvGrpSpPr/>
          <p:nvPr/>
        </p:nvGrpSpPr>
        <p:grpSpPr>
          <a:xfrm>
            <a:off x="149760" y="4177118"/>
            <a:ext cx="669203" cy="676490"/>
            <a:chOff x="1311125" y="1692350"/>
            <a:chExt cx="878450" cy="908650"/>
          </a:xfrm>
        </p:grpSpPr>
        <p:sp>
          <p:nvSpPr>
            <p:cNvPr id="1887" name="Google Shape;1887;p60"/>
            <p:cNvSpPr/>
            <p:nvPr/>
          </p:nvSpPr>
          <p:spPr>
            <a:xfrm>
              <a:off x="1818550" y="2396025"/>
              <a:ext cx="246200" cy="200325"/>
            </a:xfrm>
            <a:custGeom>
              <a:rect b="b" l="l" r="r" t="t"/>
              <a:pathLst>
                <a:path extrusionOk="0" h="8013" w="9848">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0"/>
            <p:cNvSpPr/>
            <p:nvPr/>
          </p:nvSpPr>
          <p:spPr>
            <a:xfrm>
              <a:off x="1812175" y="2390225"/>
              <a:ext cx="257225" cy="210775"/>
            </a:xfrm>
            <a:custGeom>
              <a:rect b="b" l="l" r="r" t="t"/>
              <a:pathLst>
                <a:path extrusionOk="0" h="8431" w="10289">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0"/>
            <p:cNvSpPr/>
            <p:nvPr/>
          </p:nvSpPr>
          <p:spPr>
            <a:xfrm>
              <a:off x="1471350" y="2396025"/>
              <a:ext cx="245625" cy="196275"/>
            </a:xfrm>
            <a:custGeom>
              <a:rect b="b" l="l" r="r" t="t"/>
              <a:pathLst>
                <a:path extrusionOk="0" h="7851" w="9825">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0"/>
            <p:cNvSpPr/>
            <p:nvPr/>
          </p:nvSpPr>
          <p:spPr>
            <a:xfrm>
              <a:off x="1464975" y="2390800"/>
              <a:ext cx="256075" cy="208475"/>
            </a:xfrm>
            <a:custGeom>
              <a:rect b="b" l="l" r="r" t="t"/>
              <a:pathLst>
                <a:path extrusionOk="0" h="8339" w="10243">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0"/>
            <p:cNvSpPr/>
            <p:nvPr/>
          </p:nvSpPr>
          <p:spPr>
            <a:xfrm>
              <a:off x="1349425" y="1698150"/>
              <a:ext cx="834925" cy="834350"/>
            </a:xfrm>
            <a:custGeom>
              <a:rect b="b" l="l" r="r" t="t"/>
              <a:pathLst>
                <a:path extrusionOk="0" h="33374" w="33397">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0"/>
            <p:cNvSpPr/>
            <p:nvPr/>
          </p:nvSpPr>
          <p:spPr>
            <a:xfrm>
              <a:off x="2021175" y="1836900"/>
              <a:ext cx="65075" cy="90600"/>
            </a:xfrm>
            <a:custGeom>
              <a:rect b="b" l="l" r="r" t="t"/>
              <a:pathLst>
                <a:path extrusionOk="0" h="3624" w="2603">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0"/>
            <p:cNvSpPr/>
            <p:nvPr/>
          </p:nvSpPr>
          <p:spPr>
            <a:xfrm>
              <a:off x="2020025" y="1880450"/>
              <a:ext cx="43000" cy="57500"/>
            </a:xfrm>
            <a:custGeom>
              <a:rect b="b" l="l" r="r" t="t"/>
              <a:pathLst>
                <a:path extrusionOk="0" h="2300" w="172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0"/>
            <p:cNvSpPr/>
            <p:nvPr/>
          </p:nvSpPr>
          <p:spPr>
            <a:xfrm>
              <a:off x="1452775" y="1836900"/>
              <a:ext cx="65050" cy="90600"/>
            </a:xfrm>
            <a:custGeom>
              <a:rect b="b" l="l" r="r" t="t"/>
              <a:pathLst>
                <a:path extrusionOk="0" h="3624" w="2602">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0"/>
            <p:cNvSpPr/>
            <p:nvPr/>
          </p:nvSpPr>
          <p:spPr>
            <a:xfrm>
              <a:off x="1476000" y="1880450"/>
              <a:ext cx="43000" cy="57500"/>
            </a:xfrm>
            <a:custGeom>
              <a:rect b="b" l="l" r="r" t="t"/>
              <a:pathLst>
                <a:path extrusionOk="0" h="2300" w="172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0"/>
            <p:cNvSpPr/>
            <p:nvPr/>
          </p:nvSpPr>
          <p:spPr>
            <a:xfrm>
              <a:off x="1495750" y="1752150"/>
              <a:ext cx="552750" cy="685125"/>
            </a:xfrm>
            <a:custGeom>
              <a:rect b="b" l="l" r="r" t="t"/>
              <a:pathLst>
                <a:path extrusionOk="0" h="27405" w="2211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0"/>
            <p:cNvSpPr/>
            <p:nvPr/>
          </p:nvSpPr>
          <p:spPr>
            <a:xfrm>
              <a:off x="1496900" y="2130700"/>
              <a:ext cx="550450" cy="307150"/>
            </a:xfrm>
            <a:custGeom>
              <a:rect b="b" l="l" r="r" t="t"/>
              <a:pathLst>
                <a:path extrusionOk="0" h="12286" w="22018">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0"/>
            <p:cNvSpPr/>
            <p:nvPr/>
          </p:nvSpPr>
          <p:spPr>
            <a:xfrm>
              <a:off x="1343050" y="1698150"/>
              <a:ext cx="610225" cy="834350"/>
            </a:xfrm>
            <a:custGeom>
              <a:rect b="b" l="l" r="r" t="t"/>
              <a:pathLst>
                <a:path extrusionOk="0" h="33374" w="24409">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0"/>
            <p:cNvSpPr/>
            <p:nvPr/>
          </p:nvSpPr>
          <p:spPr>
            <a:xfrm>
              <a:off x="1311125" y="1692350"/>
              <a:ext cx="878450" cy="846525"/>
            </a:xfrm>
            <a:custGeom>
              <a:rect b="b" l="l" r="r" t="t"/>
              <a:pathLst>
                <a:path extrusionOk="0" h="33861" w="35138">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60"/>
            <p:cNvSpPr/>
            <p:nvPr/>
          </p:nvSpPr>
          <p:spPr>
            <a:xfrm>
              <a:off x="1644950" y="1798000"/>
              <a:ext cx="281625" cy="280475"/>
            </a:xfrm>
            <a:custGeom>
              <a:rect b="b" l="l" r="r" t="t"/>
              <a:pathLst>
                <a:path extrusionOk="0" h="11219" w="11265">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1" name="Google Shape;1901;p60"/>
          <p:cNvGrpSpPr/>
          <p:nvPr/>
        </p:nvGrpSpPr>
        <p:grpSpPr>
          <a:xfrm>
            <a:off x="8328371" y="4177135"/>
            <a:ext cx="669257" cy="675927"/>
            <a:chOff x="3989063" y="3801932"/>
            <a:chExt cx="1105297" cy="1142541"/>
          </a:xfrm>
        </p:grpSpPr>
        <p:sp>
          <p:nvSpPr>
            <p:cNvPr id="1902" name="Google Shape;1902;p60"/>
            <p:cNvSpPr/>
            <p:nvPr/>
          </p:nvSpPr>
          <p:spPr>
            <a:xfrm>
              <a:off x="4627540" y="4685850"/>
              <a:ext cx="309014" cy="252049"/>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0"/>
            <p:cNvSpPr/>
            <p:nvPr/>
          </p:nvSpPr>
          <p:spPr>
            <a:xfrm>
              <a:off x="4620242" y="4678552"/>
              <a:ext cx="324364" cy="265921"/>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60"/>
            <p:cNvSpPr/>
            <p:nvPr/>
          </p:nvSpPr>
          <p:spPr>
            <a:xfrm>
              <a:off x="4190690" y="4687328"/>
              <a:ext cx="309045" cy="246922"/>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cap="flat" cmpd="sng" w="9525">
              <a:solidFill>
                <a:srgbClr val="034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60"/>
            <p:cNvSpPr/>
            <p:nvPr/>
          </p:nvSpPr>
          <p:spPr>
            <a:xfrm>
              <a:off x="4182638" y="4679999"/>
              <a:ext cx="322194" cy="261580"/>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0"/>
            <p:cNvSpPr/>
            <p:nvPr/>
          </p:nvSpPr>
          <p:spPr>
            <a:xfrm>
              <a:off x="4037283" y="3809230"/>
              <a:ext cx="1050503" cy="1049779"/>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0"/>
            <p:cNvSpPr/>
            <p:nvPr/>
          </p:nvSpPr>
          <p:spPr>
            <a:xfrm>
              <a:off x="4037283" y="3909320"/>
              <a:ext cx="350660" cy="856205"/>
            </a:xfrm>
            <a:custGeom>
              <a:rect b="b" l="l" r="r" t="t"/>
              <a:pathLst>
                <a:path extrusionOk="0" h="27220" w="11148">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60"/>
            <p:cNvSpPr/>
            <p:nvPr/>
          </p:nvSpPr>
          <p:spPr>
            <a:xfrm>
              <a:off x="4735651" y="3907873"/>
              <a:ext cx="351415" cy="856897"/>
            </a:xfrm>
            <a:custGeom>
              <a:rect b="b" l="l" r="r" t="t"/>
              <a:pathLst>
                <a:path extrusionOk="0" h="27242" w="11172">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0"/>
            <p:cNvSpPr/>
            <p:nvPr/>
          </p:nvSpPr>
          <p:spPr>
            <a:xfrm>
              <a:off x="4552299" y="3804858"/>
              <a:ext cx="14627" cy="1046854"/>
            </a:xfrm>
            <a:custGeom>
              <a:rect b="b" l="l" r="r" t="t"/>
              <a:pathLst>
                <a:path extrusionOk="0" h="33281" w="465">
                  <a:moveTo>
                    <a:pt x="0" y="1"/>
                  </a:moveTo>
                  <a:lnTo>
                    <a:pt x="0" y="33281"/>
                  </a:lnTo>
                  <a:lnTo>
                    <a:pt x="465" y="33281"/>
                  </a:lnTo>
                  <a:lnTo>
                    <a:pt x="465" y="1"/>
                  </a:ln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60"/>
            <p:cNvSpPr/>
            <p:nvPr/>
          </p:nvSpPr>
          <p:spPr>
            <a:xfrm>
              <a:off x="4882484" y="3983837"/>
              <a:ext cx="81846" cy="113993"/>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0"/>
            <p:cNvSpPr/>
            <p:nvPr/>
          </p:nvSpPr>
          <p:spPr>
            <a:xfrm>
              <a:off x="4881005" y="4038631"/>
              <a:ext cx="54103" cy="72346"/>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0"/>
            <p:cNvSpPr/>
            <p:nvPr/>
          </p:nvSpPr>
          <p:spPr>
            <a:xfrm>
              <a:off x="4168042" y="3983837"/>
              <a:ext cx="82569" cy="113993"/>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0"/>
            <p:cNvSpPr/>
            <p:nvPr/>
          </p:nvSpPr>
          <p:spPr>
            <a:xfrm>
              <a:off x="4197264" y="4038631"/>
              <a:ext cx="54071" cy="72346"/>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0"/>
            <p:cNvSpPr/>
            <p:nvPr/>
          </p:nvSpPr>
          <p:spPr>
            <a:xfrm>
              <a:off x="4193616" y="3922468"/>
              <a:ext cx="746616" cy="770710"/>
            </a:xfrm>
            <a:custGeom>
              <a:rect b="b" l="l" r="r" t="t"/>
              <a:pathLst>
                <a:path extrusionOk="0" h="24502" w="23736">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0"/>
            <p:cNvSpPr/>
            <p:nvPr/>
          </p:nvSpPr>
          <p:spPr>
            <a:xfrm>
              <a:off x="3989063" y="3801932"/>
              <a:ext cx="1105297" cy="1063651"/>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0"/>
            <p:cNvSpPr/>
            <p:nvPr/>
          </p:nvSpPr>
          <p:spPr>
            <a:xfrm>
              <a:off x="4082579" y="4568240"/>
              <a:ext cx="300993" cy="157841"/>
            </a:xfrm>
            <a:custGeom>
              <a:rect b="b" l="l" r="r" t="t"/>
              <a:pathLst>
                <a:path extrusionOk="0" h="5018" w="9569">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0"/>
            <p:cNvSpPr/>
            <p:nvPr/>
          </p:nvSpPr>
          <p:spPr>
            <a:xfrm>
              <a:off x="4541321" y="4686573"/>
              <a:ext cx="36582" cy="72378"/>
            </a:xfrm>
            <a:custGeom>
              <a:rect b="b" l="l" r="r" t="t"/>
              <a:pathLst>
                <a:path extrusionOk="0" h="2301" w="1163">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0"/>
            <p:cNvSpPr/>
            <p:nvPr/>
          </p:nvSpPr>
          <p:spPr>
            <a:xfrm>
              <a:off x="4039070" y="3821231"/>
              <a:ext cx="767785" cy="1049056"/>
            </a:xfrm>
            <a:custGeom>
              <a:rect b="b" l="l" r="r" t="t"/>
              <a:pathLst>
                <a:path extrusionOk="0" h="33351" w="24409">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0"/>
            <p:cNvSpPr/>
            <p:nvPr/>
          </p:nvSpPr>
          <p:spPr>
            <a:xfrm>
              <a:off x="4224284"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0"/>
            <p:cNvSpPr/>
            <p:nvPr/>
          </p:nvSpPr>
          <p:spPr>
            <a:xfrm>
              <a:off x="4280526" y="3942914"/>
              <a:ext cx="31" cy="276898"/>
            </a:xfrm>
            <a:custGeom>
              <a:rect b="b" l="l" r="r" t="t"/>
              <a:pathLst>
                <a:path extrusionOk="0" fill="none" h="8803" w="1">
                  <a:moveTo>
                    <a:pt x="1" y="1"/>
                  </a:moveTo>
                  <a:lnTo>
                    <a:pt x="1"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0"/>
            <p:cNvSpPr/>
            <p:nvPr/>
          </p:nvSpPr>
          <p:spPr>
            <a:xfrm>
              <a:off x="4336045" y="3942914"/>
              <a:ext cx="31" cy="390860"/>
            </a:xfrm>
            <a:custGeom>
              <a:rect b="b" l="l" r="r" t="t"/>
              <a:pathLst>
                <a:path extrusionOk="0" fill="none" h="12426" w="1">
                  <a:moveTo>
                    <a:pt x="1" y="1"/>
                  </a:moveTo>
                  <a:lnTo>
                    <a:pt x="1"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0"/>
            <p:cNvSpPr/>
            <p:nvPr/>
          </p:nvSpPr>
          <p:spPr>
            <a:xfrm>
              <a:off x="4391563"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0"/>
            <p:cNvSpPr/>
            <p:nvPr/>
          </p:nvSpPr>
          <p:spPr>
            <a:xfrm>
              <a:off x="4444911" y="4279703"/>
              <a:ext cx="67219" cy="6721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0"/>
            <p:cNvSpPr/>
            <p:nvPr/>
          </p:nvSpPr>
          <p:spPr>
            <a:xfrm>
              <a:off x="4618040" y="4279703"/>
              <a:ext cx="67974" cy="6721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0"/>
            <p:cNvSpPr/>
            <p:nvPr/>
          </p:nvSpPr>
          <p:spPr>
            <a:xfrm>
              <a:off x="4412040" y="4216856"/>
              <a:ext cx="132960" cy="21956"/>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0"/>
            <p:cNvSpPr/>
            <p:nvPr/>
          </p:nvSpPr>
          <p:spPr>
            <a:xfrm>
              <a:off x="4585169" y="4216856"/>
              <a:ext cx="133715" cy="21956"/>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0"/>
            <p:cNvSpPr/>
            <p:nvPr/>
          </p:nvSpPr>
          <p:spPr>
            <a:xfrm>
              <a:off x="4544970" y="4378314"/>
              <a:ext cx="51177" cy="21956"/>
            </a:xfrm>
            <a:custGeom>
              <a:rect b="b" l="l" r="r" t="t"/>
              <a:pathLst>
                <a:path extrusionOk="0" h="698" w="1627">
                  <a:moveTo>
                    <a:pt x="349" y="0"/>
                  </a:moveTo>
                  <a:cubicBezTo>
                    <a:pt x="164" y="0"/>
                    <a:pt x="1" y="140"/>
                    <a:pt x="1" y="349"/>
                  </a:cubicBezTo>
                  <a:cubicBezTo>
                    <a:pt x="1" y="558"/>
                    <a:pt x="164" y="697"/>
                    <a:pt x="349" y="697"/>
                  </a:cubicBezTo>
                  <a:lnTo>
                    <a:pt x="1278" y="697"/>
                  </a:lnTo>
                  <a:cubicBezTo>
                    <a:pt x="1487" y="697"/>
                    <a:pt x="1627" y="558"/>
                    <a:pt x="1627" y="349"/>
                  </a:cubicBezTo>
                  <a:cubicBezTo>
                    <a:pt x="1627" y="140"/>
                    <a:pt x="1487"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0"/>
            <p:cNvSpPr/>
            <p:nvPr/>
          </p:nvSpPr>
          <p:spPr>
            <a:xfrm>
              <a:off x="4256432"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0"/>
            <p:cNvSpPr/>
            <p:nvPr/>
          </p:nvSpPr>
          <p:spPr>
            <a:xfrm>
              <a:off x="4745874"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0"/>
            <p:cNvSpPr txBox="1"/>
            <p:nvPr/>
          </p:nvSpPr>
          <p:spPr>
            <a:xfrm>
              <a:off x="4020362" y="4568975"/>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002</a:t>
              </a:r>
              <a:endParaRPr sz="700">
                <a:latin typeface="Audiowide"/>
                <a:ea typeface="Audiowide"/>
                <a:cs typeface="Audiowide"/>
                <a:sym typeface="Audiowide"/>
              </a:endParaRPr>
            </a:p>
          </p:txBody>
        </p:sp>
      </p:grpSp>
      <p:sp>
        <p:nvSpPr>
          <p:cNvPr id="1931" name="Google Shape;1931;p60"/>
          <p:cNvSpPr/>
          <p:nvPr/>
        </p:nvSpPr>
        <p:spPr>
          <a:xfrm>
            <a:off x="4413089" y="697849"/>
            <a:ext cx="2406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0"/>
          <p:cNvSpPr/>
          <p:nvPr/>
        </p:nvSpPr>
        <p:spPr>
          <a:xfrm>
            <a:off x="2247777" y="1120799"/>
            <a:ext cx="2406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0"/>
          <p:cNvSpPr txBox="1"/>
          <p:nvPr>
            <p:ph type="title"/>
          </p:nvPr>
        </p:nvSpPr>
        <p:spPr>
          <a:xfrm>
            <a:off x="394075" y="373425"/>
            <a:ext cx="8359200" cy="130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LINEAR REGRESSION BETWEEN PRICE AND AVERAGE USER RATING</a:t>
            </a:r>
            <a:endParaRPr sz="2800"/>
          </a:p>
        </p:txBody>
      </p:sp>
      <p:sp>
        <p:nvSpPr>
          <p:cNvPr id="1934" name="Google Shape;1934;p60"/>
          <p:cNvSpPr/>
          <p:nvPr/>
        </p:nvSpPr>
        <p:spPr>
          <a:xfrm>
            <a:off x="721750" y="-89950"/>
            <a:ext cx="48300" cy="7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35" name="Google Shape;1935;p60"/>
          <p:cNvPicPr preferRelativeResize="0"/>
          <p:nvPr/>
        </p:nvPicPr>
        <p:blipFill>
          <a:blip r:embed="rId4">
            <a:alphaModFix/>
          </a:blip>
          <a:stretch>
            <a:fillRect/>
          </a:stretch>
        </p:blipFill>
        <p:spPr>
          <a:xfrm>
            <a:off x="1357715" y="1634803"/>
            <a:ext cx="6431913" cy="3080237"/>
          </a:xfrm>
          <a:prstGeom prst="rect">
            <a:avLst/>
          </a:prstGeom>
          <a:noFill/>
          <a:ln>
            <a:noFill/>
          </a:ln>
        </p:spPr>
      </p:pic>
      <p:sp>
        <p:nvSpPr>
          <p:cNvPr id="1936" name="Google Shape;1936;p60"/>
          <p:cNvSpPr/>
          <p:nvPr/>
        </p:nvSpPr>
        <p:spPr>
          <a:xfrm rot="5400000">
            <a:off x="7849100" y="751050"/>
            <a:ext cx="48300" cy="7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0" name="Shape 1940"/>
        <p:cNvGrpSpPr/>
        <p:nvPr/>
      </p:nvGrpSpPr>
      <p:grpSpPr>
        <a:xfrm>
          <a:off x="0" y="0"/>
          <a:ext cx="0" cy="0"/>
          <a:chOff x="0" y="0"/>
          <a:chExt cx="0" cy="0"/>
        </a:xfrm>
      </p:grpSpPr>
      <p:sp>
        <p:nvSpPr>
          <p:cNvPr id="1941" name="Google Shape;1941;p61"/>
          <p:cNvSpPr/>
          <p:nvPr/>
        </p:nvSpPr>
        <p:spPr>
          <a:xfrm>
            <a:off x="3150418" y="4688778"/>
            <a:ext cx="801531" cy="143805"/>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61"/>
          <p:cNvSpPr/>
          <p:nvPr/>
        </p:nvSpPr>
        <p:spPr>
          <a:xfrm>
            <a:off x="8342467" y="4702740"/>
            <a:ext cx="801531" cy="143805"/>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1"/>
          <p:cNvSpPr/>
          <p:nvPr/>
        </p:nvSpPr>
        <p:spPr>
          <a:xfrm>
            <a:off x="8517618" y="3951775"/>
            <a:ext cx="451200" cy="449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1"/>
          <p:cNvSpPr/>
          <p:nvPr/>
        </p:nvSpPr>
        <p:spPr>
          <a:xfrm>
            <a:off x="3325569" y="3937813"/>
            <a:ext cx="451200" cy="449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5" name="Google Shape;1945;p61"/>
          <p:cNvGrpSpPr/>
          <p:nvPr/>
        </p:nvGrpSpPr>
        <p:grpSpPr>
          <a:xfrm>
            <a:off x="3150354" y="3951783"/>
            <a:ext cx="801410" cy="825690"/>
            <a:chOff x="1311125" y="1692350"/>
            <a:chExt cx="878450" cy="908650"/>
          </a:xfrm>
        </p:grpSpPr>
        <p:sp>
          <p:nvSpPr>
            <p:cNvPr id="1946" name="Google Shape;1946;p61"/>
            <p:cNvSpPr/>
            <p:nvPr/>
          </p:nvSpPr>
          <p:spPr>
            <a:xfrm>
              <a:off x="1818550" y="2396025"/>
              <a:ext cx="246200" cy="200325"/>
            </a:xfrm>
            <a:custGeom>
              <a:rect b="b" l="l" r="r" t="t"/>
              <a:pathLst>
                <a:path extrusionOk="0" h="8013" w="9848">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1"/>
            <p:cNvSpPr/>
            <p:nvPr/>
          </p:nvSpPr>
          <p:spPr>
            <a:xfrm>
              <a:off x="1812175" y="2390225"/>
              <a:ext cx="257225" cy="210775"/>
            </a:xfrm>
            <a:custGeom>
              <a:rect b="b" l="l" r="r" t="t"/>
              <a:pathLst>
                <a:path extrusionOk="0" h="8431" w="10289">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61"/>
            <p:cNvSpPr/>
            <p:nvPr/>
          </p:nvSpPr>
          <p:spPr>
            <a:xfrm>
              <a:off x="1471350" y="2396025"/>
              <a:ext cx="245625" cy="196275"/>
            </a:xfrm>
            <a:custGeom>
              <a:rect b="b" l="l" r="r" t="t"/>
              <a:pathLst>
                <a:path extrusionOk="0" h="7851" w="9825">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61"/>
            <p:cNvSpPr/>
            <p:nvPr/>
          </p:nvSpPr>
          <p:spPr>
            <a:xfrm>
              <a:off x="1464975" y="2390800"/>
              <a:ext cx="256075" cy="208475"/>
            </a:xfrm>
            <a:custGeom>
              <a:rect b="b" l="l" r="r" t="t"/>
              <a:pathLst>
                <a:path extrusionOk="0" h="8339" w="10243">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61"/>
            <p:cNvSpPr/>
            <p:nvPr/>
          </p:nvSpPr>
          <p:spPr>
            <a:xfrm>
              <a:off x="1349425" y="1698150"/>
              <a:ext cx="834925" cy="834350"/>
            </a:xfrm>
            <a:custGeom>
              <a:rect b="b" l="l" r="r" t="t"/>
              <a:pathLst>
                <a:path extrusionOk="0" h="33374" w="33397">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61"/>
            <p:cNvSpPr/>
            <p:nvPr/>
          </p:nvSpPr>
          <p:spPr>
            <a:xfrm>
              <a:off x="2021175" y="1836900"/>
              <a:ext cx="65075" cy="90600"/>
            </a:xfrm>
            <a:custGeom>
              <a:rect b="b" l="l" r="r" t="t"/>
              <a:pathLst>
                <a:path extrusionOk="0" h="3624" w="2603">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61"/>
            <p:cNvSpPr/>
            <p:nvPr/>
          </p:nvSpPr>
          <p:spPr>
            <a:xfrm>
              <a:off x="2020025" y="1880450"/>
              <a:ext cx="43000" cy="57500"/>
            </a:xfrm>
            <a:custGeom>
              <a:rect b="b" l="l" r="r" t="t"/>
              <a:pathLst>
                <a:path extrusionOk="0" h="2300" w="172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61"/>
            <p:cNvSpPr/>
            <p:nvPr/>
          </p:nvSpPr>
          <p:spPr>
            <a:xfrm>
              <a:off x="1452775" y="1836900"/>
              <a:ext cx="65050" cy="90600"/>
            </a:xfrm>
            <a:custGeom>
              <a:rect b="b" l="l" r="r" t="t"/>
              <a:pathLst>
                <a:path extrusionOk="0" h="3624" w="2602">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61"/>
            <p:cNvSpPr/>
            <p:nvPr/>
          </p:nvSpPr>
          <p:spPr>
            <a:xfrm>
              <a:off x="1476000" y="1880450"/>
              <a:ext cx="43000" cy="57500"/>
            </a:xfrm>
            <a:custGeom>
              <a:rect b="b" l="l" r="r" t="t"/>
              <a:pathLst>
                <a:path extrusionOk="0" h="2300" w="172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61"/>
            <p:cNvSpPr/>
            <p:nvPr/>
          </p:nvSpPr>
          <p:spPr>
            <a:xfrm>
              <a:off x="1495750" y="1752150"/>
              <a:ext cx="552750" cy="685125"/>
            </a:xfrm>
            <a:custGeom>
              <a:rect b="b" l="l" r="r" t="t"/>
              <a:pathLst>
                <a:path extrusionOk="0" h="27405" w="2211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61"/>
            <p:cNvSpPr/>
            <p:nvPr/>
          </p:nvSpPr>
          <p:spPr>
            <a:xfrm>
              <a:off x="1496900" y="2130700"/>
              <a:ext cx="550450" cy="307150"/>
            </a:xfrm>
            <a:custGeom>
              <a:rect b="b" l="l" r="r" t="t"/>
              <a:pathLst>
                <a:path extrusionOk="0" h="12286" w="22018">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1"/>
            <p:cNvSpPr/>
            <p:nvPr/>
          </p:nvSpPr>
          <p:spPr>
            <a:xfrm>
              <a:off x="1343050" y="1698150"/>
              <a:ext cx="610225" cy="834350"/>
            </a:xfrm>
            <a:custGeom>
              <a:rect b="b" l="l" r="r" t="t"/>
              <a:pathLst>
                <a:path extrusionOk="0" h="33374" w="24409">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61"/>
            <p:cNvSpPr/>
            <p:nvPr/>
          </p:nvSpPr>
          <p:spPr>
            <a:xfrm>
              <a:off x="1311125" y="1692350"/>
              <a:ext cx="878450" cy="846525"/>
            </a:xfrm>
            <a:custGeom>
              <a:rect b="b" l="l" r="r" t="t"/>
              <a:pathLst>
                <a:path extrusionOk="0" h="33861" w="35138">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61"/>
            <p:cNvSpPr/>
            <p:nvPr/>
          </p:nvSpPr>
          <p:spPr>
            <a:xfrm>
              <a:off x="1644950" y="1798000"/>
              <a:ext cx="281625" cy="280475"/>
            </a:xfrm>
            <a:custGeom>
              <a:rect b="b" l="l" r="r" t="t"/>
              <a:pathLst>
                <a:path extrusionOk="0" h="11219" w="11265">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0" name="Google Shape;1960;p61"/>
          <p:cNvGrpSpPr/>
          <p:nvPr/>
        </p:nvGrpSpPr>
        <p:grpSpPr>
          <a:xfrm>
            <a:off x="8342354" y="3966172"/>
            <a:ext cx="801451" cy="825143"/>
            <a:chOff x="3989063" y="3801932"/>
            <a:chExt cx="1105297" cy="1142541"/>
          </a:xfrm>
        </p:grpSpPr>
        <p:sp>
          <p:nvSpPr>
            <p:cNvPr id="1961" name="Google Shape;1961;p61"/>
            <p:cNvSpPr/>
            <p:nvPr/>
          </p:nvSpPr>
          <p:spPr>
            <a:xfrm>
              <a:off x="4627540" y="4685850"/>
              <a:ext cx="309014" cy="252049"/>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61"/>
            <p:cNvSpPr/>
            <p:nvPr/>
          </p:nvSpPr>
          <p:spPr>
            <a:xfrm>
              <a:off x="4620242" y="4678552"/>
              <a:ext cx="324364" cy="265921"/>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61"/>
            <p:cNvSpPr/>
            <p:nvPr/>
          </p:nvSpPr>
          <p:spPr>
            <a:xfrm>
              <a:off x="4190690" y="4687328"/>
              <a:ext cx="309045" cy="246922"/>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cap="flat" cmpd="sng" w="9525">
              <a:solidFill>
                <a:srgbClr val="034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61"/>
            <p:cNvSpPr/>
            <p:nvPr/>
          </p:nvSpPr>
          <p:spPr>
            <a:xfrm>
              <a:off x="4182638" y="4679999"/>
              <a:ext cx="322194" cy="261580"/>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61"/>
            <p:cNvSpPr/>
            <p:nvPr/>
          </p:nvSpPr>
          <p:spPr>
            <a:xfrm>
              <a:off x="4037283" y="3809230"/>
              <a:ext cx="1050503" cy="1049779"/>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61"/>
            <p:cNvSpPr/>
            <p:nvPr/>
          </p:nvSpPr>
          <p:spPr>
            <a:xfrm>
              <a:off x="4037283" y="3909320"/>
              <a:ext cx="350660" cy="856205"/>
            </a:xfrm>
            <a:custGeom>
              <a:rect b="b" l="l" r="r" t="t"/>
              <a:pathLst>
                <a:path extrusionOk="0" h="27220" w="11148">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61"/>
            <p:cNvSpPr/>
            <p:nvPr/>
          </p:nvSpPr>
          <p:spPr>
            <a:xfrm>
              <a:off x="4735651" y="3907873"/>
              <a:ext cx="351415" cy="856897"/>
            </a:xfrm>
            <a:custGeom>
              <a:rect b="b" l="l" r="r" t="t"/>
              <a:pathLst>
                <a:path extrusionOk="0" h="27242" w="11172">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61"/>
            <p:cNvSpPr/>
            <p:nvPr/>
          </p:nvSpPr>
          <p:spPr>
            <a:xfrm>
              <a:off x="4552299" y="3804858"/>
              <a:ext cx="14627" cy="1046854"/>
            </a:xfrm>
            <a:custGeom>
              <a:rect b="b" l="l" r="r" t="t"/>
              <a:pathLst>
                <a:path extrusionOk="0" h="33281" w="465">
                  <a:moveTo>
                    <a:pt x="0" y="1"/>
                  </a:moveTo>
                  <a:lnTo>
                    <a:pt x="0" y="33281"/>
                  </a:lnTo>
                  <a:lnTo>
                    <a:pt x="465" y="33281"/>
                  </a:lnTo>
                  <a:lnTo>
                    <a:pt x="465" y="1"/>
                  </a:ln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1"/>
            <p:cNvSpPr/>
            <p:nvPr/>
          </p:nvSpPr>
          <p:spPr>
            <a:xfrm>
              <a:off x="4882484" y="3983837"/>
              <a:ext cx="81846" cy="113993"/>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61"/>
            <p:cNvSpPr/>
            <p:nvPr/>
          </p:nvSpPr>
          <p:spPr>
            <a:xfrm>
              <a:off x="4881005" y="4038631"/>
              <a:ext cx="54103" cy="72346"/>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61"/>
            <p:cNvSpPr/>
            <p:nvPr/>
          </p:nvSpPr>
          <p:spPr>
            <a:xfrm>
              <a:off x="4168042" y="3983837"/>
              <a:ext cx="82569" cy="113993"/>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61"/>
            <p:cNvSpPr/>
            <p:nvPr/>
          </p:nvSpPr>
          <p:spPr>
            <a:xfrm>
              <a:off x="4197264" y="4038631"/>
              <a:ext cx="54071" cy="72346"/>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1"/>
            <p:cNvSpPr/>
            <p:nvPr/>
          </p:nvSpPr>
          <p:spPr>
            <a:xfrm>
              <a:off x="4193616" y="3922468"/>
              <a:ext cx="746616" cy="770710"/>
            </a:xfrm>
            <a:custGeom>
              <a:rect b="b" l="l" r="r" t="t"/>
              <a:pathLst>
                <a:path extrusionOk="0" h="24502" w="23736">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1"/>
            <p:cNvSpPr/>
            <p:nvPr/>
          </p:nvSpPr>
          <p:spPr>
            <a:xfrm>
              <a:off x="3989063" y="3801932"/>
              <a:ext cx="1105297" cy="1063651"/>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1"/>
            <p:cNvSpPr/>
            <p:nvPr/>
          </p:nvSpPr>
          <p:spPr>
            <a:xfrm>
              <a:off x="4082579" y="4568240"/>
              <a:ext cx="300993" cy="157841"/>
            </a:xfrm>
            <a:custGeom>
              <a:rect b="b" l="l" r="r" t="t"/>
              <a:pathLst>
                <a:path extrusionOk="0" h="5018" w="9569">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1"/>
            <p:cNvSpPr/>
            <p:nvPr/>
          </p:nvSpPr>
          <p:spPr>
            <a:xfrm>
              <a:off x="4541321" y="4686573"/>
              <a:ext cx="36582" cy="72378"/>
            </a:xfrm>
            <a:custGeom>
              <a:rect b="b" l="l" r="r" t="t"/>
              <a:pathLst>
                <a:path extrusionOk="0" h="2301" w="1163">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61"/>
            <p:cNvSpPr/>
            <p:nvPr/>
          </p:nvSpPr>
          <p:spPr>
            <a:xfrm>
              <a:off x="4039070" y="3821231"/>
              <a:ext cx="767785" cy="1049056"/>
            </a:xfrm>
            <a:custGeom>
              <a:rect b="b" l="l" r="r" t="t"/>
              <a:pathLst>
                <a:path extrusionOk="0" h="33351" w="24409">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1"/>
            <p:cNvSpPr/>
            <p:nvPr/>
          </p:nvSpPr>
          <p:spPr>
            <a:xfrm>
              <a:off x="4224284"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1"/>
            <p:cNvSpPr/>
            <p:nvPr/>
          </p:nvSpPr>
          <p:spPr>
            <a:xfrm>
              <a:off x="4280526" y="3942914"/>
              <a:ext cx="31" cy="276898"/>
            </a:xfrm>
            <a:custGeom>
              <a:rect b="b" l="l" r="r" t="t"/>
              <a:pathLst>
                <a:path extrusionOk="0" fill="none" h="8803" w="1">
                  <a:moveTo>
                    <a:pt x="1" y="1"/>
                  </a:moveTo>
                  <a:lnTo>
                    <a:pt x="1"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1"/>
            <p:cNvSpPr/>
            <p:nvPr/>
          </p:nvSpPr>
          <p:spPr>
            <a:xfrm>
              <a:off x="4336045" y="3942914"/>
              <a:ext cx="31" cy="390860"/>
            </a:xfrm>
            <a:custGeom>
              <a:rect b="b" l="l" r="r" t="t"/>
              <a:pathLst>
                <a:path extrusionOk="0" fill="none" h="12426" w="1">
                  <a:moveTo>
                    <a:pt x="1" y="1"/>
                  </a:moveTo>
                  <a:lnTo>
                    <a:pt x="1"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1"/>
            <p:cNvSpPr/>
            <p:nvPr/>
          </p:nvSpPr>
          <p:spPr>
            <a:xfrm>
              <a:off x="4391563"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1"/>
            <p:cNvSpPr/>
            <p:nvPr/>
          </p:nvSpPr>
          <p:spPr>
            <a:xfrm>
              <a:off x="4444911" y="4279703"/>
              <a:ext cx="67219" cy="6721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61"/>
            <p:cNvSpPr/>
            <p:nvPr/>
          </p:nvSpPr>
          <p:spPr>
            <a:xfrm>
              <a:off x="4618040" y="4279703"/>
              <a:ext cx="67974" cy="6721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61"/>
            <p:cNvSpPr/>
            <p:nvPr/>
          </p:nvSpPr>
          <p:spPr>
            <a:xfrm>
              <a:off x="4412040" y="4216856"/>
              <a:ext cx="132960" cy="21956"/>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61"/>
            <p:cNvSpPr/>
            <p:nvPr/>
          </p:nvSpPr>
          <p:spPr>
            <a:xfrm>
              <a:off x="4585169" y="4216856"/>
              <a:ext cx="133715" cy="21956"/>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61"/>
            <p:cNvSpPr/>
            <p:nvPr/>
          </p:nvSpPr>
          <p:spPr>
            <a:xfrm>
              <a:off x="4544970" y="4378314"/>
              <a:ext cx="51177" cy="21956"/>
            </a:xfrm>
            <a:custGeom>
              <a:rect b="b" l="l" r="r" t="t"/>
              <a:pathLst>
                <a:path extrusionOk="0" h="698" w="1627">
                  <a:moveTo>
                    <a:pt x="349" y="0"/>
                  </a:moveTo>
                  <a:cubicBezTo>
                    <a:pt x="164" y="0"/>
                    <a:pt x="1" y="140"/>
                    <a:pt x="1" y="349"/>
                  </a:cubicBezTo>
                  <a:cubicBezTo>
                    <a:pt x="1" y="558"/>
                    <a:pt x="164" y="697"/>
                    <a:pt x="349" y="697"/>
                  </a:cubicBezTo>
                  <a:lnTo>
                    <a:pt x="1278" y="697"/>
                  </a:lnTo>
                  <a:cubicBezTo>
                    <a:pt x="1487" y="697"/>
                    <a:pt x="1627" y="558"/>
                    <a:pt x="1627" y="349"/>
                  </a:cubicBezTo>
                  <a:cubicBezTo>
                    <a:pt x="1627" y="140"/>
                    <a:pt x="1487"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61"/>
            <p:cNvSpPr/>
            <p:nvPr/>
          </p:nvSpPr>
          <p:spPr>
            <a:xfrm>
              <a:off x="4256432"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1"/>
            <p:cNvSpPr/>
            <p:nvPr/>
          </p:nvSpPr>
          <p:spPr>
            <a:xfrm>
              <a:off x="4745874"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1"/>
            <p:cNvSpPr txBox="1"/>
            <p:nvPr/>
          </p:nvSpPr>
          <p:spPr>
            <a:xfrm>
              <a:off x="4020362" y="4568975"/>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002</a:t>
              </a:r>
              <a:endParaRPr sz="700">
                <a:latin typeface="Audiowide"/>
                <a:ea typeface="Audiowide"/>
                <a:cs typeface="Audiowide"/>
                <a:sym typeface="Audiowide"/>
              </a:endParaRPr>
            </a:p>
          </p:txBody>
        </p:sp>
      </p:grpSp>
      <p:grpSp>
        <p:nvGrpSpPr>
          <p:cNvPr id="1990" name="Google Shape;1990;p61"/>
          <p:cNvGrpSpPr/>
          <p:nvPr/>
        </p:nvGrpSpPr>
        <p:grpSpPr>
          <a:xfrm>
            <a:off x="-53" y="1814093"/>
            <a:ext cx="3150413" cy="3083022"/>
            <a:chOff x="1317925" y="1051225"/>
            <a:chExt cx="3183200" cy="3775900"/>
          </a:xfrm>
        </p:grpSpPr>
        <p:sp>
          <p:nvSpPr>
            <p:cNvPr id="1991" name="Google Shape;1991;p61"/>
            <p:cNvSpPr/>
            <p:nvPr/>
          </p:nvSpPr>
          <p:spPr>
            <a:xfrm>
              <a:off x="3779200" y="2982100"/>
              <a:ext cx="721925" cy="1845025"/>
            </a:xfrm>
            <a:custGeom>
              <a:rect b="b" l="l" r="r" t="t"/>
              <a:pathLst>
                <a:path extrusionOk="0" h="73801" w="28877">
                  <a:moveTo>
                    <a:pt x="1" y="0"/>
                  </a:moveTo>
                  <a:lnTo>
                    <a:pt x="1" y="73801"/>
                  </a:lnTo>
                  <a:lnTo>
                    <a:pt x="28877" y="73801"/>
                  </a:lnTo>
                  <a:lnTo>
                    <a:pt x="28877" y="13496"/>
                  </a:lnTo>
                  <a:lnTo>
                    <a:pt x="1" y="0"/>
                  </a:ln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61"/>
            <p:cNvSpPr/>
            <p:nvPr/>
          </p:nvSpPr>
          <p:spPr>
            <a:xfrm>
              <a:off x="1317925" y="1051225"/>
              <a:ext cx="2461300" cy="3775900"/>
            </a:xfrm>
            <a:custGeom>
              <a:rect b="b" l="l" r="r" t="t"/>
              <a:pathLst>
                <a:path extrusionOk="0" h="151036" w="98452">
                  <a:moveTo>
                    <a:pt x="37539" y="0"/>
                  </a:moveTo>
                  <a:lnTo>
                    <a:pt x="0" y="6414"/>
                  </a:lnTo>
                  <a:lnTo>
                    <a:pt x="0" y="151036"/>
                  </a:lnTo>
                  <a:lnTo>
                    <a:pt x="98452" y="151036"/>
                  </a:lnTo>
                  <a:lnTo>
                    <a:pt x="98452" y="77235"/>
                  </a:lnTo>
                  <a:lnTo>
                    <a:pt x="37539" y="85442"/>
                  </a:lnTo>
                  <a:lnTo>
                    <a:pt x="37539" y="0"/>
                  </a:lnTo>
                  <a:close/>
                </a:path>
              </a:pathLst>
            </a:custGeom>
            <a:solidFill>
              <a:schemeClr val="accent3"/>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61"/>
            <p:cNvSpPr/>
            <p:nvPr/>
          </p:nvSpPr>
          <p:spPr>
            <a:xfrm>
              <a:off x="2256375" y="1051225"/>
              <a:ext cx="512200" cy="2136075"/>
            </a:xfrm>
            <a:custGeom>
              <a:rect b="b" l="l" r="r" t="t"/>
              <a:pathLst>
                <a:path extrusionOk="0" h="85443" w="20488">
                  <a:moveTo>
                    <a:pt x="1" y="0"/>
                  </a:moveTo>
                  <a:lnTo>
                    <a:pt x="1" y="85442"/>
                  </a:lnTo>
                  <a:lnTo>
                    <a:pt x="20488" y="82676"/>
                  </a:lnTo>
                  <a:lnTo>
                    <a:pt x="20488" y="12827"/>
                  </a:lnTo>
                  <a:lnTo>
                    <a:pt x="1" y="0"/>
                  </a:ln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61"/>
            <p:cNvSpPr/>
            <p:nvPr/>
          </p:nvSpPr>
          <p:spPr>
            <a:xfrm>
              <a:off x="1551975" y="1668250"/>
              <a:ext cx="392875" cy="759900"/>
            </a:xfrm>
            <a:custGeom>
              <a:rect b="b" l="l" r="r" t="t"/>
              <a:pathLst>
                <a:path extrusionOk="0" h="30396" w="15715">
                  <a:moveTo>
                    <a:pt x="7842" y="0"/>
                  </a:moveTo>
                  <a:cubicBezTo>
                    <a:pt x="3526" y="0"/>
                    <a:pt x="0" y="3557"/>
                    <a:pt x="0" y="7873"/>
                  </a:cubicBezTo>
                  <a:lnTo>
                    <a:pt x="0" y="30396"/>
                  </a:lnTo>
                  <a:lnTo>
                    <a:pt x="15715" y="28329"/>
                  </a:lnTo>
                  <a:lnTo>
                    <a:pt x="15715" y="7873"/>
                  </a:lnTo>
                  <a:cubicBezTo>
                    <a:pt x="15715" y="3557"/>
                    <a:pt x="12189" y="0"/>
                    <a:pt x="7842" y="0"/>
                  </a:cubicBezTo>
                  <a:close/>
                </a:path>
              </a:pathLst>
            </a:custGeom>
            <a:solidFill>
              <a:schemeClr val="accent5"/>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61"/>
            <p:cNvSpPr/>
            <p:nvPr/>
          </p:nvSpPr>
          <p:spPr>
            <a:xfrm>
              <a:off x="1551200" y="1668250"/>
              <a:ext cx="307800" cy="759900"/>
            </a:xfrm>
            <a:custGeom>
              <a:rect b="b" l="l" r="r" t="t"/>
              <a:pathLst>
                <a:path extrusionOk="0" h="30396" w="12312">
                  <a:moveTo>
                    <a:pt x="7843" y="0"/>
                  </a:moveTo>
                  <a:cubicBezTo>
                    <a:pt x="3527" y="0"/>
                    <a:pt x="1" y="3557"/>
                    <a:pt x="1" y="7873"/>
                  </a:cubicBezTo>
                  <a:lnTo>
                    <a:pt x="1" y="30396"/>
                  </a:lnTo>
                  <a:lnTo>
                    <a:pt x="2372" y="30092"/>
                  </a:lnTo>
                  <a:lnTo>
                    <a:pt x="2372" y="8967"/>
                  </a:lnTo>
                  <a:lnTo>
                    <a:pt x="2432" y="8967"/>
                  </a:lnTo>
                  <a:cubicBezTo>
                    <a:pt x="2432" y="4651"/>
                    <a:pt x="5958" y="1125"/>
                    <a:pt x="10275" y="1125"/>
                  </a:cubicBezTo>
                  <a:cubicBezTo>
                    <a:pt x="10974" y="1125"/>
                    <a:pt x="11642" y="1216"/>
                    <a:pt x="12311" y="1368"/>
                  </a:cubicBezTo>
                  <a:cubicBezTo>
                    <a:pt x="11034" y="517"/>
                    <a:pt x="9515" y="0"/>
                    <a:pt x="78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61"/>
            <p:cNvSpPr/>
            <p:nvPr/>
          </p:nvSpPr>
          <p:spPr>
            <a:xfrm>
              <a:off x="3319475" y="1577050"/>
              <a:ext cx="760675" cy="1545650"/>
            </a:xfrm>
            <a:custGeom>
              <a:rect b="b" l="l" r="r" t="t"/>
              <a:pathLst>
                <a:path extrusionOk="0" h="61826" w="30427">
                  <a:moveTo>
                    <a:pt x="30427" y="1"/>
                  </a:moveTo>
                  <a:lnTo>
                    <a:pt x="1" y="9089"/>
                  </a:lnTo>
                  <a:lnTo>
                    <a:pt x="1" y="59090"/>
                  </a:lnTo>
                  <a:lnTo>
                    <a:pt x="18390" y="56202"/>
                  </a:lnTo>
                  <a:lnTo>
                    <a:pt x="30427" y="61826"/>
                  </a:lnTo>
                  <a:lnTo>
                    <a:pt x="30427" y="1"/>
                  </a:lnTo>
                  <a:close/>
                </a:path>
              </a:pathLst>
            </a:custGeom>
            <a:solidFill>
              <a:schemeClr val="accent1"/>
            </a:solidFill>
            <a:ln cap="flat" cmpd="sng" w="19050">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61"/>
            <p:cNvSpPr/>
            <p:nvPr/>
          </p:nvSpPr>
          <p:spPr>
            <a:xfrm>
              <a:off x="4080125" y="1577050"/>
              <a:ext cx="421000" cy="1742475"/>
            </a:xfrm>
            <a:custGeom>
              <a:rect b="b" l="l" r="r" t="t"/>
              <a:pathLst>
                <a:path extrusionOk="0" h="69699" w="16840">
                  <a:moveTo>
                    <a:pt x="1" y="1"/>
                  </a:moveTo>
                  <a:lnTo>
                    <a:pt x="1" y="61826"/>
                  </a:lnTo>
                  <a:lnTo>
                    <a:pt x="16840" y="69698"/>
                  </a:lnTo>
                  <a:lnTo>
                    <a:pt x="16840" y="9089"/>
                  </a:lnTo>
                  <a:lnTo>
                    <a:pt x="1" y="1"/>
                  </a:lnTo>
                  <a:close/>
                </a:path>
              </a:pathLst>
            </a:custGeom>
            <a:solidFill>
              <a:srgbClr val="8ABE8A"/>
            </a:solidFill>
            <a:ln cap="flat" cmpd="sng" w="19050">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1"/>
            <p:cNvSpPr/>
            <p:nvPr/>
          </p:nvSpPr>
          <p:spPr>
            <a:xfrm>
              <a:off x="3447900" y="2086175"/>
              <a:ext cx="505350" cy="291075"/>
            </a:xfrm>
            <a:custGeom>
              <a:rect b="b" l="l" r="r" t="t"/>
              <a:pathLst>
                <a:path extrusionOk="0" h="11643" w="20214">
                  <a:moveTo>
                    <a:pt x="20214" y="1"/>
                  </a:moveTo>
                  <a:lnTo>
                    <a:pt x="0" y="3922"/>
                  </a:lnTo>
                  <a:lnTo>
                    <a:pt x="0" y="11643"/>
                  </a:lnTo>
                  <a:lnTo>
                    <a:pt x="20214" y="8177"/>
                  </a:lnTo>
                  <a:lnTo>
                    <a:pt x="20214" y="1"/>
                  </a:lnTo>
                  <a:close/>
                </a:path>
              </a:pathLst>
            </a:custGeom>
            <a:solidFill>
              <a:schemeClr val="accent5"/>
            </a:solidFill>
            <a:ln cap="flat" cmpd="sng" w="19050">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61"/>
            <p:cNvSpPr/>
            <p:nvPr/>
          </p:nvSpPr>
          <p:spPr>
            <a:xfrm>
              <a:off x="3447900" y="2086175"/>
              <a:ext cx="505350" cy="291075"/>
            </a:xfrm>
            <a:custGeom>
              <a:rect b="b" l="l" r="r" t="t"/>
              <a:pathLst>
                <a:path extrusionOk="0" h="11643" w="20214">
                  <a:moveTo>
                    <a:pt x="20214" y="1"/>
                  </a:moveTo>
                  <a:lnTo>
                    <a:pt x="0" y="3922"/>
                  </a:lnTo>
                  <a:lnTo>
                    <a:pt x="0" y="11643"/>
                  </a:lnTo>
                  <a:lnTo>
                    <a:pt x="1277" y="11399"/>
                  </a:lnTo>
                  <a:lnTo>
                    <a:pt x="1277" y="5837"/>
                  </a:lnTo>
                  <a:lnTo>
                    <a:pt x="20214" y="2433"/>
                  </a:lnTo>
                  <a:lnTo>
                    <a:pt x="20214" y="1"/>
                  </a:lnTo>
                  <a:close/>
                </a:path>
              </a:pathLst>
            </a:custGeom>
            <a:solidFill>
              <a:srgbClr val="8ABE8A"/>
            </a:solidFill>
            <a:ln cap="flat" cmpd="sng" w="19050">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61"/>
            <p:cNvSpPr/>
            <p:nvPr/>
          </p:nvSpPr>
          <p:spPr>
            <a:xfrm>
              <a:off x="1317925" y="3593050"/>
              <a:ext cx="1533475" cy="1234075"/>
            </a:xfrm>
            <a:custGeom>
              <a:rect b="b" l="l" r="r" t="t"/>
              <a:pathLst>
                <a:path extrusionOk="0" h="49363" w="61339">
                  <a:moveTo>
                    <a:pt x="0" y="0"/>
                  </a:moveTo>
                  <a:lnTo>
                    <a:pt x="0" y="49363"/>
                  </a:lnTo>
                  <a:lnTo>
                    <a:pt x="61339" y="49363"/>
                  </a:lnTo>
                  <a:lnTo>
                    <a:pt x="61339" y="40457"/>
                  </a:lnTo>
                  <a:lnTo>
                    <a:pt x="52433" y="40457"/>
                  </a:lnTo>
                  <a:lnTo>
                    <a:pt x="52433" y="32888"/>
                  </a:lnTo>
                  <a:lnTo>
                    <a:pt x="42676" y="32888"/>
                  </a:lnTo>
                  <a:lnTo>
                    <a:pt x="42676" y="24894"/>
                  </a:lnTo>
                  <a:lnTo>
                    <a:pt x="33375" y="24894"/>
                  </a:lnTo>
                  <a:lnTo>
                    <a:pt x="33375" y="15988"/>
                  </a:lnTo>
                  <a:lnTo>
                    <a:pt x="24013" y="15988"/>
                  </a:lnTo>
                  <a:lnTo>
                    <a:pt x="24013" y="7569"/>
                  </a:lnTo>
                  <a:lnTo>
                    <a:pt x="14681" y="7569"/>
                  </a:lnTo>
                  <a:lnTo>
                    <a:pt x="14681" y="0"/>
                  </a:lnTo>
                  <a:close/>
                </a:path>
              </a:pathLst>
            </a:cu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01" name="Google Shape;2001;p61"/>
          <p:cNvPicPr preferRelativeResize="0"/>
          <p:nvPr/>
        </p:nvPicPr>
        <p:blipFill>
          <a:blip r:embed="rId4">
            <a:alphaModFix/>
          </a:blip>
          <a:stretch>
            <a:fillRect/>
          </a:stretch>
        </p:blipFill>
        <p:spPr>
          <a:xfrm>
            <a:off x="198647" y="2415324"/>
            <a:ext cx="4453914" cy="2273462"/>
          </a:xfrm>
          <a:prstGeom prst="rect">
            <a:avLst/>
          </a:prstGeom>
          <a:noFill/>
          <a:ln>
            <a:noFill/>
          </a:ln>
        </p:spPr>
      </p:pic>
      <p:pic>
        <p:nvPicPr>
          <p:cNvPr id="2002" name="Google Shape;2002;p61"/>
          <p:cNvPicPr preferRelativeResize="0"/>
          <p:nvPr/>
        </p:nvPicPr>
        <p:blipFill>
          <a:blip r:embed="rId5">
            <a:alphaModFix/>
          </a:blip>
          <a:stretch>
            <a:fillRect/>
          </a:stretch>
        </p:blipFill>
        <p:spPr>
          <a:xfrm>
            <a:off x="373897" y="130826"/>
            <a:ext cx="2642425" cy="2172850"/>
          </a:xfrm>
          <a:prstGeom prst="rect">
            <a:avLst/>
          </a:prstGeom>
          <a:noFill/>
          <a:ln>
            <a:noFill/>
          </a:ln>
        </p:spPr>
      </p:pic>
      <p:sp>
        <p:nvSpPr>
          <p:cNvPr id="2003" name="Google Shape;2003;p61"/>
          <p:cNvSpPr txBox="1"/>
          <p:nvPr/>
        </p:nvSpPr>
        <p:spPr>
          <a:xfrm>
            <a:off x="4828475" y="1667363"/>
            <a:ext cx="3910500" cy="259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 The existing decision tree is shown to be highly accurate, because "User Rating Count" is utilised as a predictor. As "User Rating Count" was initially one of the conditions used to determine whether a game is considered to be successful</a:t>
            </a:r>
            <a:endParaRPr>
              <a:solidFill>
                <a:schemeClr val="lt1"/>
              </a:solidFill>
              <a:latin typeface="Anaheim"/>
              <a:ea typeface="Anaheim"/>
              <a:cs typeface="Anaheim"/>
              <a:sym typeface="Anaheim"/>
            </a:endParaRPr>
          </a:p>
          <a:p>
            <a:pPr indent="0" lvl="0" marL="0" rtl="0" algn="l">
              <a:spcBef>
                <a:spcPts val="1000"/>
              </a:spcBef>
              <a:spcAft>
                <a:spcPts val="0"/>
              </a:spcAft>
              <a:buNone/>
            </a:pPr>
            <a:r>
              <a:rPr lang="en">
                <a:solidFill>
                  <a:schemeClr val="lt1"/>
                </a:solidFill>
                <a:latin typeface="Anaheim"/>
                <a:ea typeface="Anaheim"/>
                <a:cs typeface="Anaheim"/>
                <a:sym typeface="Anaheim"/>
              </a:rPr>
              <a:t>- As the majority of the variables in the dataset with correlations with a game's success were categorical, we were ultimately only able to utilise 2 predictors in this decision tree</a:t>
            </a:r>
            <a:endParaRPr>
              <a:solidFill>
                <a:schemeClr val="lt1"/>
              </a:solidFill>
              <a:latin typeface="Anaheim"/>
              <a:ea typeface="Anaheim"/>
              <a:cs typeface="Anaheim"/>
              <a:sym typeface="Anaheim"/>
            </a:endParaRPr>
          </a:p>
          <a:p>
            <a:pPr indent="0" lvl="0" marL="0" rtl="0" algn="l">
              <a:spcBef>
                <a:spcPts val="1000"/>
              </a:spcBef>
              <a:spcAft>
                <a:spcPts val="0"/>
              </a:spcAft>
              <a:buNone/>
            </a:pPr>
            <a:r>
              <a:t/>
            </a:r>
            <a:endParaRPr>
              <a:latin typeface="Anaheim"/>
              <a:ea typeface="Anaheim"/>
              <a:cs typeface="Anaheim"/>
              <a:sym typeface="Anaheim"/>
            </a:endParaRPr>
          </a:p>
        </p:txBody>
      </p:sp>
      <p:sp>
        <p:nvSpPr>
          <p:cNvPr id="2004" name="Google Shape;2004;p61"/>
          <p:cNvSpPr/>
          <p:nvPr/>
        </p:nvSpPr>
        <p:spPr>
          <a:xfrm>
            <a:off x="5460575" y="1032175"/>
            <a:ext cx="48300" cy="48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61"/>
          <p:cNvSpPr/>
          <p:nvPr/>
        </p:nvSpPr>
        <p:spPr>
          <a:xfrm>
            <a:off x="3777050" y="133350"/>
            <a:ext cx="48300" cy="7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61"/>
          <p:cNvSpPr/>
          <p:nvPr/>
        </p:nvSpPr>
        <p:spPr>
          <a:xfrm>
            <a:off x="4300900" y="888375"/>
            <a:ext cx="241093" cy="143801"/>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2007" name="Google Shape;2007;p61"/>
          <p:cNvSpPr/>
          <p:nvPr/>
        </p:nvSpPr>
        <p:spPr>
          <a:xfrm>
            <a:off x="3680650" y="888375"/>
            <a:ext cx="241093" cy="143801"/>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2008" name="Google Shape;2008;p61"/>
          <p:cNvSpPr txBox="1"/>
          <p:nvPr>
            <p:ph type="title"/>
          </p:nvPr>
        </p:nvSpPr>
        <p:spPr>
          <a:xfrm>
            <a:off x="872400" y="597425"/>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2" name="Shape 2012"/>
        <p:cNvGrpSpPr/>
        <p:nvPr/>
      </p:nvGrpSpPr>
      <p:grpSpPr>
        <a:xfrm>
          <a:off x="0" y="0"/>
          <a:ext cx="0" cy="0"/>
          <a:chOff x="0" y="0"/>
          <a:chExt cx="0" cy="0"/>
        </a:xfrm>
      </p:grpSpPr>
      <p:sp>
        <p:nvSpPr>
          <p:cNvPr id="2013" name="Google Shape;2013;p62"/>
          <p:cNvSpPr/>
          <p:nvPr/>
        </p:nvSpPr>
        <p:spPr>
          <a:xfrm>
            <a:off x="3869952" y="760249"/>
            <a:ext cx="2406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2"/>
          <p:cNvSpPr/>
          <p:nvPr/>
        </p:nvSpPr>
        <p:spPr>
          <a:xfrm>
            <a:off x="5737014" y="4708718"/>
            <a:ext cx="669229" cy="117819"/>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2"/>
          <p:cNvSpPr/>
          <p:nvPr/>
        </p:nvSpPr>
        <p:spPr>
          <a:xfrm>
            <a:off x="8474590" y="4725779"/>
            <a:ext cx="669229" cy="117819"/>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62"/>
          <p:cNvSpPr/>
          <p:nvPr/>
        </p:nvSpPr>
        <p:spPr>
          <a:xfrm>
            <a:off x="8620836" y="4110536"/>
            <a:ext cx="376800" cy="36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62"/>
          <p:cNvSpPr/>
          <p:nvPr/>
        </p:nvSpPr>
        <p:spPr>
          <a:xfrm>
            <a:off x="5883260" y="4093475"/>
            <a:ext cx="376800" cy="36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8" name="Google Shape;2018;p62"/>
          <p:cNvGrpSpPr/>
          <p:nvPr/>
        </p:nvGrpSpPr>
        <p:grpSpPr>
          <a:xfrm>
            <a:off x="149760" y="4177118"/>
            <a:ext cx="669203" cy="676490"/>
            <a:chOff x="1311125" y="1692350"/>
            <a:chExt cx="878450" cy="908650"/>
          </a:xfrm>
        </p:grpSpPr>
        <p:sp>
          <p:nvSpPr>
            <p:cNvPr id="2019" name="Google Shape;2019;p62"/>
            <p:cNvSpPr/>
            <p:nvPr/>
          </p:nvSpPr>
          <p:spPr>
            <a:xfrm>
              <a:off x="1818550" y="2396025"/>
              <a:ext cx="246200" cy="200325"/>
            </a:xfrm>
            <a:custGeom>
              <a:rect b="b" l="l" r="r" t="t"/>
              <a:pathLst>
                <a:path extrusionOk="0" h="8013" w="9848">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62"/>
            <p:cNvSpPr/>
            <p:nvPr/>
          </p:nvSpPr>
          <p:spPr>
            <a:xfrm>
              <a:off x="1812175" y="2390225"/>
              <a:ext cx="257225" cy="210775"/>
            </a:xfrm>
            <a:custGeom>
              <a:rect b="b" l="l" r="r" t="t"/>
              <a:pathLst>
                <a:path extrusionOk="0" h="8431" w="10289">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2"/>
            <p:cNvSpPr/>
            <p:nvPr/>
          </p:nvSpPr>
          <p:spPr>
            <a:xfrm>
              <a:off x="1471350" y="2396025"/>
              <a:ext cx="245625" cy="196275"/>
            </a:xfrm>
            <a:custGeom>
              <a:rect b="b" l="l" r="r" t="t"/>
              <a:pathLst>
                <a:path extrusionOk="0" h="7851" w="9825">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2"/>
            <p:cNvSpPr/>
            <p:nvPr/>
          </p:nvSpPr>
          <p:spPr>
            <a:xfrm>
              <a:off x="1464975" y="2390800"/>
              <a:ext cx="256075" cy="208475"/>
            </a:xfrm>
            <a:custGeom>
              <a:rect b="b" l="l" r="r" t="t"/>
              <a:pathLst>
                <a:path extrusionOk="0" h="8339" w="10243">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2"/>
            <p:cNvSpPr/>
            <p:nvPr/>
          </p:nvSpPr>
          <p:spPr>
            <a:xfrm>
              <a:off x="1349425" y="1698150"/>
              <a:ext cx="834925" cy="834350"/>
            </a:xfrm>
            <a:custGeom>
              <a:rect b="b" l="l" r="r" t="t"/>
              <a:pathLst>
                <a:path extrusionOk="0" h="33374" w="33397">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2"/>
            <p:cNvSpPr/>
            <p:nvPr/>
          </p:nvSpPr>
          <p:spPr>
            <a:xfrm>
              <a:off x="2021175" y="1836900"/>
              <a:ext cx="65075" cy="90600"/>
            </a:xfrm>
            <a:custGeom>
              <a:rect b="b" l="l" r="r" t="t"/>
              <a:pathLst>
                <a:path extrusionOk="0" h="3624" w="2603">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2"/>
            <p:cNvSpPr/>
            <p:nvPr/>
          </p:nvSpPr>
          <p:spPr>
            <a:xfrm>
              <a:off x="2020025" y="1880450"/>
              <a:ext cx="43000" cy="57500"/>
            </a:xfrm>
            <a:custGeom>
              <a:rect b="b" l="l" r="r" t="t"/>
              <a:pathLst>
                <a:path extrusionOk="0" h="2300" w="172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2"/>
            <p:cNvSpPr/>
            <p:nvPr/>
          </p:nvSpPr>
          <p:spPr>
            <a:xfrm>
              <a:off x="1452775" y="1836900"/>
              <a:ext cx="65050" cy="90600"/>
            </a:xfrm>
            <a:custGeom>
              <a:rect b="b" l="l" r="r" t="t"/>
              <a:pathLst>
                <a:path extrusionOk="0" h="3624" w="2602">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62"/>
            <p:cNvSpPr/>
            <p:nvPr/>
          </p:nvSpPr>
          <p:spPr>
            <a:xfrm>
              <a:off x="1476000" y="1880450"/>
              <a:ext cx="43000" cy="57500"/>
            </a:xfrm>
            <a:custGeom>
              <a:rect b="b" l="l" r="r" t="t"/>
              <a:pathLst>
                <a:path extrusionOk="0" h="2300" w="172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62"/>
            <p:cNvSpPr/>
            <p:nvPr/>
          </p:nvSpPr>
          <p:spPr>
            <a:xfrm>
              <a:off x="1495750" y="1752150"/>
              <a:ext cx="552750" cy="685125"/>
            </a:xfrm>
            <a:custGeom>
              <a:rect b="b" l="l" r="r" t="t"/>
              <a:pathLst>
                <a:path extrusionOk="0" h="27405" w="2211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2"/>
            <p:cNvSpPr/>
            <p:nvPr/>
          </p:nvSpPr>
          <p:spPr>
            <a:xfrm>
              <a:off x="1496900" y="2130700"/>
              <a:ext cx="550450" cy="307150"/>
            </a:xfrm>
            <a:custGeom>
              <a:rect b="b" l="l" r="r" t="t"/>
              <a:pathLst>
                <a:path extrusionOk="0" h="12286" w="22018">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2"/>
            <p:cNvSpPr/>
            <p:nvPr/>
          </p:nvSpPr>
          <p:spPr>
            <a:xfrm>
              <a:off x="1343050" y="1698150"/>
              <a:ext cx="610225" cy="834350"/>
            </a:xfrm>
            <a:custGeom>
              <a:rect b="b" l="l" r="r" t="t"/>
              <a:pathLst>
                <a:path extrusionOk="0" h="33374" w="24409">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2"/>
            <p:cNvSpPr/>
            <p:nvPr/>
          </p:nvSpPr>
          <p:spPr>
            <a:xfrm>
              <a:off x="1311125" y="1692350"/>
              <a:ext cx="878450" cy="846525"/>
            </a:xfrm>
            <a:custGeom>
              <a:rect b="b" l="l" r="r" t="t"/>
              <a:pathLst>
                <a:path extrusionOk="0" h="33861" w="35138">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62"/>
            <p:cNvSpPr/>
            <p:nvPr/>
          </p:nvSpPr>
          <p:spPr>
            <a:xfrm>
              <a:off x="1644950" y="1798000"/>
              <a:ext cx="281625" cy="280475"/>
            </a:xfrm>
            <a:custGeom>
              <a:rect b="b" l="l" r="r" t="t"/>
              <a:pathLst>
                <a:path extrusionOk="0" h="11219" w="11265">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3" name="Google Shape;2033;p62"/>
          <p:cNvGrpSpPr/>
          <p:nvPr/>
        </p:nvGrpSpPr>
        <p:grpSpPr>
          <a:xfrm>
            <a:off x="8328371" y="4177135"/>
            <a:ext cx="669257" cy="675927"/>
            <a:chOff x="3989063" y="3801932"/>
            <a:chExt cx="1105297" cy="1142541"/>
          </a:xfrm>
        </p:grpSpPr>
        <p:sp>
          <p:nvSpPr>
            <p:cNvPr id="2034" name="Google Shape;2034;p62"/>
            <p:cNvSpPr/>
            <p:nvPr/>
          </p:nvSpPr>
          <p:spPr>
            <a:xfrm>
              <a:off x="4627540" y="4685850"/>
              <a:ext cx="309014" cy="252049"/>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2"/>
            <p:cNvSpPr/>
            <p:nvPr/>
          </p:nvSpPr>
          <p:spPr>
            <a:xfrm>
              <a:off x="4620242" y="4678552"/>
              <a:ext cx="324364" cy="265921"/>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2"/>
            <p:cNvSpPr/>
            <p:nvPr/>
          </p:nvSpPr>
          <p:spPr>
            <a:xfrm>
              <a:off x="4190690" y="4687328"/>
              <a:ext cx="309045" cy="246922"/>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cap="flat" cmpd="sng" w="9525">
              <a:solidFill>
                <a:srgbClr val="034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62"/>
            <p:cNvSpPr/>
            <p:nvPr/>
          </p:nvSpPr>
          <p:spPr>
            <a:xfrm>
              <a:off x="4182638" y="4679999"/>
              <a:ext cx="322194" cy="261580"/>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62"/>
            <p:cNvSpPr/>
            <p:nvPr/>
          </p:nvSpPr>
          <p:spPr>
            <a:xfrm>
              <a:off x="4037283" y="3809230"/>
              <a:ext cx="1050503" cy="1049779"/>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2"/>
            <p:cNvSpPr/>
            <p:nvPr/>
          </p:nvSpPr>
          <p:spPr>
            <a:xfrm>
              <a:off x="4037283" y="3909320"/>
              <a:ext cx="350660" cy="856205"/>
            </a:xfrm>
            <a:custGeom>
              <a:rect b="b" l="l" r="r" t="t"/>
              <a:pathLst>
                <a:path extrusionOk="0" h="27220" w="11148">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2"/>
            <p:cNvSpPr/>
            <p:nvPr/>
          </p:nvSpPr>
          <p:spPr>
            <a:xfrm>
              <a:off x="4735651" y="3907873"/>
              <a:ext cx="351415" cy="856897"/>
            </a:xfrm>
            <a:custGeom>
              <a:rect b="b" l="l" r="r" t="t"/>
              <a:pathLst>
                <a:path extrusionOk="0" h="27242" w="11172">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2"/>
            <p:cNvSpPr/>
            <p:nvPr/>
          </p:nvSpPr>
          <p:spPr>
            <a:xfrm>
              <a:off x="4552299" y="3804858"/>
              <a:ext cx="14627" cy="1046854"/>
            </a:xfrm>
            <a:custGeom>
              <a:rect b="b" l="l" r="r" t="t"/>
              <a:pathLst>
                <a:path extrusionOk="0" h="33281" w="465">
                  <a:moveTo>
                    <a:pt x="0" y="1"/>
                  </a:moveTo>
                  <a:lnTo>
                    <a:pt x="0" y="33281"/>
                  </a:lnTo>
                  <a:lnTo>
                    <a:pt x="465" y="33281"/>
                  </a:lnTo>
                  <a:lnTo>
                    <a:pt x="465" y="1"/>
                  </a:ln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2"/>
            <p:cNvSpPr/>
            <p:nvPr/>
          </p:nvSpPr>
          <p:spPr>
            <a:xfrm>
              <a:off x="4882484" y="3983837"/>
              <a:ext cx="81846" cy="113993"/>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62"/>
            <p:cNvSpPr/>
            <p:nvPr/>
          </p:nvSpPr>
          <p:spPr>
            <a:xfrm>
              <a:off x="4881005" y="4038631"/>
              <a:ext cx="54103" cy="72346"/>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62"/>
            <p:cNvSpPr/>
            <p:nvPr/>
          </p:nvSpPr>
          <p:spPr>
            <a:xfrm>
              <a:off x="4168042" y="3983837"/>
              <a:ext cx="82569" cy="113993"/>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2"/>
            <p:cNvSpPr/>
            <p:nvPr/>
          </p:nvSpPr>
          <p:spPr>
            <a:xfrm>
              <a:off x="4197264" y="4038631"/>
              <a:ext cx="54071" cy="72346"/>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2"/>
            <p:cNvSpPr/>
            <p:nvPr/>
          </p:nvSpPr>
          <p:spPr>
            <a:xfrm>
              <a:off x="4193616" y="3922468"/>
              <a:ext cx="746616" cy="770710"/>
            </a:xfrm>
            <a:custGeom>
              <a:rect b="b" l="l" r="r" t="t"/>
              <a:pathLst>
                <a:path extrusionOk="0" h="24502" w="23736">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2"/>
            <p:cNvSpPr/>
            <p:nvPr/>
          </p:nvSpPr>
          <p:spPr>
            <a:xfrm>
              <a:off x="3989063" y="3801932"/>
              <a:ext cx="1105297" cy="1063651"/>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2"/>
            <p:cNvSpPr/>
            <p:nvPr/>
          </p:nvSpPr>
          <p:spPr>
            <a:xfrm>
              <a:off x="4082579" y="4568240"/>
              <a:ext cx="300993" cy="157841"/>
            </a:xfrm>
            <a:custGeom>
              <a:rect b="b" l="l" r="r" t="t"/>
              <a:pathLst>
                <a:path extrusionOk="0" h="5018" w="9569">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2"/>
            <p:cNvSpPr/>
            <p:nvPr/>
          </p:nvSpPr>
          <p:spPr>
            <a:xfrm>
              <a:off x="4541321" y="4686573"/>
              <a:ext cx="36582" cy="72378"/>
            </a:xfrm>
            <a:custGeom>
              <a:rect b="b" l="l" r="r" t="t"/>
              <a:pathLst>
                <a:path extrusionOk="0" h="2301" w="1163">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2"/>
            <p:cNvSpPr/>
            <p:nvPr/>
          </p:nvSpPr>
          <p:spPr>
            <a:xfrm>
              <a:off x="4039070" y="3821231"/>
              <a:ext cx="767785" cy="1049056"/>
            </a:xfrm>
            <a:custGeom>
              <a:rect b="b" l="l" r="r" t="t"/>
              <a:pathLst>
                <a:path extrusionOk="0" h="33351" w="24409">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2"/>
            <p:cNvSpPr/>
            <p:nvPr/>
          </p:nvSpPr>
          <p:spPr>
            <a:xfrm>
              <a:off x="4224284"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2"/>
            <p:cNvSpPr/>
            <p:nvPr/>
          </p:nvSpPr>
          <p:spPr>
            <a:xfrm>
              <a:off x="4280526" y="3942914"/>
              <a:ext cx="31" cy="276898"/>
            </a:xfrm>
            <a:custGeom>
              <a:rect b="b" l="l" r="r" t="t"/>
              <a:pathLst>
                <a:path extrusionOk="0" fill="none" h="8803" w="1">
                  <a:moveTo>
                    <a:pt x="1" y="1"/>
                  </a:moveTo>
                  <a:lnTo>
                    <a:pt x="1"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62"/>
            <p:cNvSpPr/>
            <p:nvPr/>
          </p:nvSpPr>
          <p:spPr>
            <a:xfrm>
              <a:off x="4336045" y="3942914"/>
              <a:ext cx="31" cy="390860"/>
            </a:xfrm>
            <a:custGeom>
              <a:rect b="b" l="l" r="r" t="t"/>
              <a:pathLst>
                <a:path extrusionOk="0" fill="none" h="12426" w="1">
                  <a:moveTo>
                    <a:pt x="1" y="1"/>
                  </a:moveTo>
                  <a:lnTo>
                    <a:pt x="1"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62"/>
            <p:cNvSpPr/>
            <p:nvPr/>
          </p:nvSpPr>
          <p:spPr>
            <a:xfrm>
              <a:off x="4391563"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2"/>
            <p:cNvSpPr/>
            <p:nvPr/>
          </p:nvSpPr>
          <p:spPr>
            <a:xfrm>
              <a:off x="4444911" y="4279703"/>
              <a:ext cx="67219" cy="6721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62"/>
            <p:cNvSpPr/>
            <p:nvPr/>
          </p:nvSpPr>
          <p:spPr>
            <a:xfrm>
              <a:off x="4618040" y="4279703"/>
              <a:ext cx="67974" cy="6721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62"/>
            <p:cNvSpPr/>
            <p:nvPr/>
          </p:nvSpPr>
          <p:spPr>
            <a:xfrm>
              <a:off x="4412040" y="4216856"/>
              <a:ext cx="132960" cy="21956"/>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2"/>
            <p:cNvSpPr/>
            <p:nvPr/>
          </p:nvSpPr>
          <p:spPr>
            <a:xfrm>
              <a:off x="4585169" y="4216856"/>
              <a:ext cx="133715" cy="21956"/>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2"/>
            <p:cNvSpPr/>
            <p:nvPr/>
          </p:nvSpPr>
          <p:spPr>
            <a:xfrm>
              <a:off x="4544970" y="4378314"/>
              <a:ext cx="51177" cy="21956"/>
            </a:xfrm>
            <a:custGeom>
              <a:rect b="b" l="l" r="r" t="t"/>
              <a:pathLst>
                <a:path extrusionOk="0" h="698" w="1627">
                  <a:moveTo>
                    <a:pt x="349" y="0"/>
                  </a:moveTo>
                  <a:cubicBezTo>
                    <a:pt x="164" y="0"/>
                    <a:pt x="1" y="140"/>
                    <a:pt x="1" y="349"/>
                  </a:cubicBezTo>
                  <a:cubicBezTo>
                    <a:pt x="1" y="558"/>
                    <a:pt x="164" y="697"/>
                    <a:pt x="349" y="697"/>
                  </a:cubicBezTo>
                  <a:lnTo>
                    <a:pt x="1278" y="697"/>
                  </a:lnTo>
                  <a:cubicBezTo>
                    <a:pt x="1487" y="697"/>
                    <a:pt x="1627" y="558"/>
                    <a:pt x="1627" y="349"/>
                  </a:cubicBezTo>
                  <a:cubicBezTo>
                    <a:pt x="1627" y="140"/>
                    <a:pt x="1487"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62"/>
            <p:cNvSpPr/>
            <p:nvPr/>
          </p:nvSpPr>
          <p:spPr>
            <a:xfrm>
              <a:off x="4256432"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2"/>
            <p:cNvSpPr/>
            <p:nvPr/>
          </p:nvSpPr>
          <p:spPr>
            <a:xfrm>
              <a:off x="4745874"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2"/>
            <p:cNvSpPr txBox="1"/>
            <p:nvPr/>
          </p:nvSpPr>
          <p:spPr>
            <a:xfrm>
              <a:off x="4020362" y="4568975"/>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002</a:t>
              </a:r>
              <a:endParaRPr sz="700">
                <a:latin typeface="Audiowide"/>
                <a:ea typeface="Audiowide"/>
                <a:cs typeface="Audiowide"/>
                <a:sym typeface="Audiowide"/>
              </a:endParaRPr>
            </a:p>
          </p:txBody>
        </p:sp>
      </p:grpSp>
      <p:sp>
        <p:nvSpPr>
          <p:cNvPr id="2063" name="Google Shape;2063;p62"/>
          <p:cNvSpPr/>
          <p:nvPr/>
        </p:nvSpPr>
        <p:spPr>
          <a:xfrm>
            <a:off x="2559914" y="760249"/>
            <a:ext cx="2406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2"/>
          <p:cNvSpPr/>
          <p:nvPr/>
        </p:nvSpPr>
        <p:spPr>
          <a:xfrm>
            <a:off x="5682125" y="760250"/>
            <a:ext cx="2010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2"/>
          <p:cNvSpPr/>
          <p:nvPr/>
        </p:nvSpPr>
        <p:spPr>
          <a:xfrm>
            <a:off x="-791050" y="0"/>
            <a:ext cx="48300" cy="7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2"/>
          <p:cNvSpPr/>
          <p:nvPr/>
        </p:nvSpPr>
        <p:spPr>
          <a:xfrm>
            <a:off x="5387950" y="760250"/>
            <a:ext cx="2010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2"/>
          <p:cNvSpPr txBox="1"/>
          <p:nvPr>
            <p:ph type="title"/>
          </p:nvPr>
        </p:nvSpPr>
        <p:spPr>
          <a:xfrm>
            <a:off x="392400" y="228650"/>
            <a:ext cx="8359200" cy="130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ONE HOT ENCODING</a:t>
            </a:r>
            <a:endParaRPr sz="2800"/>
          </a:p>
        </p:txBody>
      </p:sp>
      <p:pic>
        <p:nvPicPr>
          <p:cNvPr id="2068" name="Google Shape;2068;p62"/>
          <p:cNvPicPr preferRelativeResize="0"/>
          <p:nvPr/>
        </p:nvPicPr>
        <p:blipFill>
          <a:blip r:embed="rId4">
            <a:alphaModFix/>
          </a:blip>
          <a:stretch>
            <a:fillRect/>
          </a:stretch>
        </p:blipFill>
        <p:spPr>
          <a:xfrm>
            <a:off x="792504" y="1130662"/>
            <a:ext cx="7535870" cy="31966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3" name="Shape 443"/>
        <p:cNvGrpSpPr/>
        <p:nvPr/>
      </p:nvGrpSpPr>
      <p:grpSpPr>
        <a:xfrm>
          <a:off x="0" y="0"/>
          <a:ext cx="0" cy="0"/>
          <a:chOff x="0" y="0"/>
          <a:chExt cx="0" cy="0"/>
        </a:xfrm>
      </p:grpSpPr>
      <p:sp>
        <p:nvSpPr>
          <p:cNvPr id="444" name="Google Shape;444;p27"/>
          <p:cNvSpPr/>
          <p:nvPr/>
        </p:nvSpPr>
        <p:spPr>
          <a:xfrm>
            <a:off x="2467926" y="1413924"/>
            <a:ext cx="68700" cy="80400"/>
          </a:xfrm>
          <a:prstGeom prst="ellipse">
            <a:avLst/>
          </a:prstGeom>
          <a:solidFill>
            <a:schemeClr val="accent1"/>
          </a:solidFill>
          <a:ln cap="flat" cmpd="sng" w="952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7"/>
          <p:cNvSpPr/>
          <p:nvPr/>
        </p:nvSpPr>
        <p:spPr>
          <a:xfrm rot="5400000">
            <a:off x="2438661" y="453744"/>
            <a:ext cx="48300" cy="781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7"/>
          <p:cNvSpPr/>
          <p:nvPr/>
        </p:nvSpPr>
        <p:spPr>
          <a:xfrm rot="5400000">
            <a:off x="6520111" y="453744"/>
            <a:ext cx="48300" cy="781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7"/>
          <p:cNvSpPr/>
          <p:nvPr/>
        </p:nvSpPr>
        <p:spPr>
          <a:xfrm>
            <a:off x="2033425" y="868800"/>
            <a:ext cx="233400" cy="2334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7"/>
          <p:cNvSpPr/>
          <p:nvPr/>
        </p:nvSpPr>
        <p:spPr>
          <a:xfrm>
            <a:off x="4542125" y="379575"/>
            <a:ext cx="233400" cy="2334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7"/>
          <p:cNvSpPr/>
          <p:nvPr/>
        </p:nvSpPr>
        <p:spPr>
          <a:xfrm>
            <a:off x="7188275" y="379575"/>
            <a:ext cx="233400" cy="2334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txBox="1"/>
          <p:nvPr>
            <p:ph type="title"/>
          </p:nvPr>
        </p:nvSpPr>
        <p:spPr>
          <a:xfrm>
            <a:off x="720000" y="264050"/>
            <a:ext cx="7704000" cy="92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RISE IN SPENDING ON MOBILE </a:t>
            </a:r>
            <a:r>
              <a:rPr lang="en"/>
              <a:t>STRATEGY</a:t>
            </a:r>
            <a:r>
              <a:rPr lang="en"/>
              <a:t> GAMES</a:t>
            </a:r>
            <a:endParaRPr/>
          </a:p>
        </p:txBody>
      </p:sp>
      <p:pic>
        <p:nvPicPr>
          <p:cNvPr id="451" name="Google Shape;451;p27"/>
          <p:cNvPicPr preferRelativeResize="0"/>
          <p:nvPr/>
        </p:nvPicPr>
        <p:blipFill rotWithShape="1">
          <a:blip r:embed="rId4">
            <a:alphaModFix/>
          </a:blip>
          <a:srcRect b="0" l="0" r="0" t="5571"/>
          <a:stretch/>
        </p:blipFill>
        <p:spPr>
          <a:xfrm>
            <a:off x="1741125" y="1250475"/>
            <a:ext cx="5661750" cy="3269474"/>
          </a:xfrm>
          <a:prstGeom prst="rect">
            <a:avLst/>
          </a:prstGeom>
          <a:noFill/>
          <a:ln>
            <a:noFill/>
          </a:ln>
        </p:spPr>
      </p:pic>
      <p:sp>
        <p:nvSpPr>
          <p:cNvPr id="452" name="Google Shape;452;p27"/>
          <p:cNvSpPr txBox="1"/>
          <p:nvPr/>
        </p:nvSpPr>
        <p:spPr>
          <a:xfrm>
            <a:off x="3158825" y="479377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naheim"/>
                <a:ea typeface="Anaheim"/>
                <a:cs typeface="Anaheim"/>
                <a:sym typeface="Anaheim"/>
              </a:rPr>
              <a:t>Source: SensorTower(2021)</a:t>
            </a:r>
            <a:endParaRPr>
              <a:latin typeface="Anaheim"/>
              <a:ea typeface="Anaheim"/>
              <a:cs typeface="Anaheim"/>
              <a:sym typeface="Anaheim"/>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72" name="Shape 2072"/>
        <p:cNvGrpSpPr/>
        <p:nvPr/>
      </p:nvGrpSpPr>
      <p:grpSpPr>
        <a:xfrm>
          <a:off x="0" y="0"/>
          <a:ext cx="0" cy="0"/>
          <a:chOff x="0" y="0"/>
          <a:chExt cx="0" cy="0"/>
        </a:xfrm>
      </p:grpSpPr>
      <p:sp>
        <p:nvSpPr>
          <p:cNvPr id="2073" name="Google Shape;2073;p63"/>
          <p:cNvSpPr/>
          <p:nvPr/>
        </p:nvSpPr>
        <p:spPr>
          <a:xfrm>
            <a:off x="5004552" y="531599"/>
            <a:ext cx="2406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63"/>
          <p:cNvSpPr/>
          <p:nvPr/>
        </p:nvSpPr>
        <p:spPr>
          <a:xfrm>
            <a:off x="5737014" y="4708718"/>
            <a:ext cx="669229" cy="117819"/>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63"/>
          <p:cNvSpPr/>
          <p:nvPr/>
        </p:nvSpPr>
        <p:spPr>
          <a:xfrm>
            <a:off x="8474590" y="4725779"/>
            <a:ext cx="669229" cy="117819"/>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3"/>
          <p:cNvSpPr/>
          <p:nvPr/>
        </p:nvSpPr>
        <p:spPr>
          <a:xfrm>
            <a:off x="8620836" y="4110536"/>
            <a:ext cx="376800" cy="36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3"/>
          <p:cNvSpPr/>
          <p:nvPr/>
        </p:nvSpPr>
        <p:spPr>
          <a:xfrm>
            <a:off x="5883260" y="4093475"/>
            <a:ext cx="376800" cy="36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8" name="Google Shape;2078;p63"/>
          <p:cNvGrpSpPr/>
          <p:nvPr/>
        </p:nvGrpSpPr>
        <p:grpSpPr>
          <a:xfrm>
            <a:off x="149760" y="4177118"/>
            <a:ext cx="669203" cy="676490"/>
            <a:chOff x="1311125" y="1692350"/>
            <a:chExt cx="878450" cy="908650"/>
          </a:xfrm>
        </p:grpSpPr>
        <p:sp>
          <p:nvSpPr>
            <p:cNvPr id="2079" name="Google Shape;2079;p63"/>
            <p:cNvSpPr/>
            <p:nvPr/>
          </p:nvSpPr>
          <p:spPr>
            <a:xfrm>
              <a:off x="1818550" y="2396025"/>
              <a:ext cx="246200" cy="200325"/>
            </a:xfrm>
            <a:custGeom>
              <a:rect b="b" l="l" r="r" t="t"/>
              <a:pathLst>
                <a:path extrusionOk="0" h="8013" w="9848">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63"/>
            <p:cNvSpPr/>
            <p:nvPr/>
          </p:nvSpPr>
          <p:spPr>
            <a:xfrm>
              <a:off x="1812175" y="2390225"/>
              <a:ext cx="257225" cy="210775"/>
            </a:xfrm>
            <a:custGeom>
              <a:rect b="b" l="l" r="r" t="t"/>
              <a:pathLst>
                <a:path extrusionOk="0" h="8431" w="10289">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63"/>
            <p:cNvSpPr/>
            <p:nvPr/>
          </p:nvSpPr>
          <p:spPr>
            <a:xfrm>
              <a:off x="1471350" y="2396025"/>
              <a:ext cx="245625" cy="196275"/>
            </a:xfrm>
            <a:custGeom>
              <a:rect b="b" l="l" r="r" t="t"/>
              <a:pathLst>
                <a:path extrusionOk="0" h="7851" w="9825">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63"/>
            <p:cNvSpPr/>
            <p:nvPr/>
          </p:nvSpPr>
          <p:spPr>
            <a:xfrm>
              <a:off x="1464975" y="2390800"/>
              <a:ext cx="256075" cy="208475"/>
            </a:xfrm>
            <a:custGeom>
              <a:rect b="b" l="l" r="r" t="t"/>
              <a:pathLst>
                <a:path extrusionOk="0" h="8339" w="10243">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63"/>
            <p:cNvSpPr/>
            <p:nvPr/>
          </p:nvSpPr>
          <p:spPr>
            <a:xfrm>
              <a:off x="1349425" y="1698150"/>
              <a:ext cx="834925" cy="834350"/>
            </a:xfrm>
            <a:custGeom>
              <a:rect b="b" l="l" r="r" t="t"/>
              <a:pathLst>
                <a:path extrusionOk="0" h="33374" w="33397">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63"/>
            <p:cNvSpPr/>
            <p:nvPr/>
          </p:nvSpPr>
          <p:spPr>
            <a:xfrm>
              <a:off x="2021175" y="1836900"/>
              <a:ext cx="65075" cy="90600"/>
            </a:xfrm>
            <a:custGeom>
              <a:rect b="b" l="l" r="r" t="t"/>
              <a:pathLst>
                <a:path extrusionOk="0" h="3624" w="2603">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63"/>
            <p:cNvSpPr/>
            <p:nvPr/>
          </p:nvSpPr>
          <p:spPr>
            <a:xfrm>
              <a:off x="2020025" y="1880450"/>
              <a:ext cx="43000" cy="57500"/>
            </a:xfrm>
            <a:custGeom>
              <a:rect b="b" l="l" r="r" t="t"/>
              <a:pathLst>
                <a:path extrusionOk="0" h="2300" w="172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63"/>
            <p:cNvSpPr/>
            <p:nvPr/>
          </p:nvSpPr>
          <p:spPr>
            <a:xfrm>
              <a:off x="1452775" y="1836900"/>
              <a:ext cx="65050" cy="90600"/>
            </a:xfrm>
            <a:custGeom>
              <a:rect b="b" l="l" r="r" t="t"/>
              <a:pathLst>
                <a:path extrusionOk="0" h="3624" w="2602">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63"/>
            <p:cNvSpPr/>
            <p:nvPr/>
          </p:nvSpPr>
          <p:spPr>
            <a:xfrm>
              <a:off x="1476000" y="1880450"/>
              <a:ext cx="43000" cy="57500"/>
            </a:xfrm>
            <a:custGeom>
              <a:rect b="b" l="l" r="r" t="t"/>
              <a:pathLst>
                <a:path extrusionOk="0" h="2300" w="172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63"/>
            <p:cNvSpPr/>
            <p:nvPr/>
          </p:nvSpPr>
          <p:spPr>
            <a:xfrm>
              <a:off x="1495750" y="1752150"/>
              <a:ext cx="552750" cy="685125"/>
            </a:xfrm>
            <a:custGeom>
              <a:rect b="b" l="l" r="r" t="t"/>
              <a:pathLst>
                <a:path extrusionOk="0" h="27405" w="2211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63"/>
            <p:cNvSpPr/>
            <p:nvPr/>
          </p:nvSpPr>
          <p:spPr>
            <a:xfrm>
              <a:off x="1496900" y="2130700"/>
              <a:ext cx="550450" cy="307150"/>
            </a:xfrm>
            <a:custGeom>
              <a:rect b="b" l="l" r="r" t="t"/>
              <a:pathLst>
                <a:path extrusionOk="0" h="12286" w="22018">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3"/>
            <p:cNvSpPr/>
            <p:nvPr/>
          </p:nvSpPr>
          <p:spPr>
            <a:xfrm>
              <a:off x="1343050" y="1698150"/>
              <a:ext cx="610225" cy="834350"/>
            </a:xfrm>
            <a:custGeom>
              <a:rect b="b" l="l" r="r" t="t"/>
              <a:pathLst>
                <a:path extrusionOk="0" h="33374" w="24409">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63"/>
            <p:cNvSpPr/>
            <p:nvPr/>
          </p:nvSpPr>
          <p:spPr>
            <a:xfrm>
              <a:off x="1311125" y="1692350"/>
              <a:ext cx="878450" cy="846525"/>
            </a:xfrm>
            <a:custGeom>
              <a:rect b="b" l="l" r="r" t="t"/>
              <a:pathLst>
                <a:path extrusionOk="0" h="33861" w="35138">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63"/>
            <p:cNvSpPr/>
            <p:nvPr/>
          </p:nvSpPr>
          <p:spPr>
            <a:xfrm>
              <a:off x="1644950" y="1798000"/>
              <a:ext cx="281625" cy="280475"/>
            </a:xfrm>
            <a:custGeom>
              <a:rect b="b" l="l" r="r" t="t"/>
              <a:pathLst>
                <a:path extrusionOk="0" h="11219" w="11265">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3" name="Google Shape;2093;p63"/>
          <p:cNvGrpSpPr/>
          <p:nvPr/>
        </p:nvGrpSpPr>
        <p:grpSpPr>
          <a:xfrm>
            <a:off x="8328371" y="4177135"/>
            <a:ext cx="669257" cy="675927"/>
            <a:chOff x="3989063" y="3801932"/>
            <a:chExt cx="1105297" cy="1142541"/>
          </a:xfrm>
        </p:grpSpPr>
        <p:sp>
          <p:nvSpPr>
            <p:cNvPr id="2094" name="Google Shape;2094;p63"/>
            <p:cNvSpPr/>
            <p:nvPr/>
          </p:nvSpPr>
          <p:spPr>
            <a:xfrm>
              <a:off x="4627540" y="4685850"/>
              <a:ext cx="309014" cy="252049"/>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63"/>
            <p:cNvSpPr/>
            <p:nvPr/>
          </p:nvSpPr>
          <p:spPr>
            <a:xfrm>
              <a:off x="4620242" y="4678552"/>
              <a:ext cx="324364" cy="265921"/>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63"/>
            <p:cNvSpPr/>
            <p:nvPr/>
          </p:nvSpPr>
          <p:spPr>
            <a:xfrm>
              <a:off x="4190690" y="4687328"/>
              <a:ext cx="309045" cy="246922"/>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cap="flat" cmpd="sng" w="9525">
              <a:solidFill>
                <a:srgbClr val="034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63"/>
            <p:cNvSpPr/>
            <p:nvPr/>
          </p:nvSpPr>
          <p:spPr>
            <a:xfrm>
              <a:off x="4182638" y="4679999"/>
              <a:ext cx="322194" cy="261580"/>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63"/>
            <p:cNvSpPr/>
            <p:nvPr/>
          </p:nvSpPr>
          <p:spPr>
            <a:xfrm>
              <a:off x="4037283" y="3809230"/>
              <a:ext cx="1050503" cy="1049779"/>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63"/>
            <p:cNvSpPr/>
            <p:nvPr/>
          </p:nvSpPr>
          <p:spPr>
            <a:xfrm>
              <a:off x="4037283" y="3909320"/>
              <a:ext cx="350660" cy="856205"/>
            </a:xfrm>
            <a:custGeom>
              <a:rect b="b" l="l" r="r" t="t"/>
              <a:pathLst>
                <a:path extrusionOk="0" h="27220" w="11148">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63"/>
            <p:cNvSpPr/>
            <p:nvPr/>
          </p:nvSpPr>
          <p:spPr>
            <a:xfrm>
              <a:off x="4735651" y="3907873"/>
              <a:ext cx="351415" cy="856897"/>
            </a:xfrm>
            <a:custGeom>
              <a:rect b="b" l="l" r="r" t="t"/>
              <a:pathLst>
                <a:path extrusionOk="0" h="27242" w="11172">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63"/>
            <p:cNvSpPr/>
            <p:nvPr/>
          </p:nvSpPr>
          <p:spPr>
            <a:xfrm>
              <a:off x="4552299" y="3804858"/>
              <a:ext cx="14627" cy="1046854"/>
            </a:xfrm>
            <a:custGeom>
              <a:rect b="b" l="l" r="r" t="t"/>
              <a:pathLst>
                <a:path extrusionOk="0" h="33281" w="465">
                  <a:moveTo>
                    <a:pt x="0" y="1"/>
                  </a:moveTo>
                  <a:lnTo>
                    <a:pt x="0" y="33281"/>
                  </a:lnTo>
                  <a:lnTo>
                    <a:pt x="465" y="33281"/>
                  </a:lnTo>
                  <a:lnTo>
                    <a:pt x="465" y="1"/>
                  </a:ln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63"/>
            <p:cNvSpPr/>
            <p:nvPr/>
          </p:nvSpPr>
          <p:spPr>
            <a:xfrm>
              <a:off x="4882484" y="3983837"/>
              <a:ext cx="81846" cy="113993"/>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63"/>
            <p:cNvSpPr/>
            <p:nvPr/>
          </p:nvSpPr>
          <p:spPr>
            <a:xfrm>
              <a:off x="4881005" y="4038631"/>
              <a:ext cx="54103" cy="72346"/>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63"/>
            <p:cNvSpPr/>
            <p:nvPr/>
          </p:nvSpPr>
          <p:spPr>
            <a:xfrm>
              <a:off x="4168042" y="3983837"/>
              <a:ext cx="82569" cy="113993"/>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63"/>
            <p:cNvSpPr/>
            <p:nvPr/>
          </p:nvSpPr>
          <p:spPr>
            <a:xfrm>
              <a:off x="4197264" y="4038631"/>
              <a:ext cx="54071" cy="72346"/>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63"/>
            <p:cNvSpPr/>
            <p:nvPr/>
          </p:nvSpPr>
          <p:spPr>
            <a:xfrm>
              <a:off x="4193616" y="3922468"/>
              <a:ext cx="746616" cy="770710"/>
            </a:xfrm>
            <a:custGeom>
              <a:rect b="b" l="l" r="r" t="t"/>
              <a:pathLst>
                <a:path extrusionOk="0" h="24502" w="23736">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63"/>
            <p:cNvSpPr/>
            <p:nvPr/>
          </p:nvSpPr>
          <p:spPr>
            <a:xfrm>
              <a:off x="3989063" y="3801932"/>
              <a:ext cx="1105297" cy="1063651"/>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63"/>
            <p:cNvSpPr/>
            <p:nvPr/>
          </p:nvSpPr>
          <p:spPr>
            <a:xfrm>
              <a:off x="4082579" y="4568240"/>
              <a:ext cx="300993" cy="157841"/>
            </a:xfrm>
            <a:custGeom>
              <a:rect b="b" l="l" r="r" t="t"/>
              <a:pathLst>
                <a:path extrusionOk="0" h="5018" w="9569">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63"/>
            <p:cNvSpPr/>
            <p:nvPr/>
          </p:nvSpPr>
          <p:spPr>
            <a:xfrm>
              <a:off x="4541321" y="4686573"/>
              <a:ext cx="36582" cy="72378"/>
            </a:xfrm>
            <a:custGeom>
              <a:rect b="b" l="l" r="r" t="t"/>
              <a:pathLst>
                <a:path extrusionOk="0" h="2301" w="1163">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63"/>
            <p:cNvSpPr/>
            <p:nvPr/>
          </p:nvSpPr>
          <p:spPr>
            <a:xfrm>
              <a:off x="4039070" y="3821231"/>
              <a:ext cx="767785" cy="1049056"/>
            </a:xfrm>
            <a:custGeom>
              <a:rect b="b" l="l" r="r" t="t"/>
              <a:pathLst>
                <a:path extrusionOk="0" h="33351" w="24409">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3"/>
            <p:cNvSpPr/>
            <p:nvPr/>
          </p:nvSpPr>
          <p:spPr>
            <a:xfrm>
              <a:off x="4224284"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63"/>
            <p:cNvSpPr/>
            <p:nvPr/>
          </p:nvSpPr>
          <p:spPr>
            <a:xfrm>
              <a:off x="4280526" y="3942914"/>
              <a:ext cx="31" cy="276898"/>
            </a:xfrm>
            <a:custGeom>
              <a:rect b="b" l="l" r="r" t="t"/>
              <a:pathLst>
                <a:path extrusionOk="0" fill="none" h="8803" w="1">
                  <a:moveTo>
                    <a:pt x="1" y="1"/>
                  </a:moveTo>
                  <a:lnTo>
                    <a:pt x="1"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3"/>
            <p:cNvSpPr/>
            <p:nvPr/>
          </p:nvSpPr>
          <p:spPr>
            <a:xfrm>
              <a:off x="4336045" y="3942914"/>
              <a:ext cx="31" cy="390860"/>
            </a:xfrm>
            <a:custGeom>
              <a:rect b="b" l="l" r="r" t="t"/>
              <a:pathLst>
                <a:path extrusionOk="0" fill="none" h="12426" w="1">
                  <a:moveTo>
                    <a:pt x="1" y="1"/>
                  </a:moveTo>
                  <a:lnTo>
                    <a:pt x="1"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63"/>
            <p:cNvSpPr/>
            <p:nvPr/>
          </p:nvSpPr>
          <p:spPr>
            <a:xfrm>
              <a:off x="4391563"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63"/>
            <p:cNvSpPr/>
            <p:nvPr/>
          </p:nvSpPr>
          <p:spPr>
            <a:xfrm>
              <a:off x="4444911" y="4279703"/>
              <a:ext cx="67219" cy="6721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63"/>
            <p:cNvSpPr/>
            <p:nvPr/>
          </p:nvSpPr>
          <p:spPr>
            <a:xfrm>
              <a:off x="4618040" y="4279703"/>
              <a:ext cx="67974" cy="6721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63"/>
            <p:cNvSpPr/>
            <p:nvPr/>
          </p:nvSpPr>
          <p:spPr>
            <a:xfrm>
              <a:off x="4412040" y="4216856"/>
              <a:ext cx="132960" cy="21956"/>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63"/>
            <p:cNvSpPr/>
            <p:nvPr/>
          </p:nvSpPr>
          <p:spPr>
            <a:xfrm>
              <a:off x="4585169" y="4216856"/>
              <a:ext cx="133715" cy="21956"/>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63"/>
            <p:cNvSpPr/>
            <p:nvPr/>
          </p:nvSpPr>
          <p:spPr>
            <a:xfrm>
              <a:off x="4544970" y="4378314"/>
              <a:ext cx="51177" cy="21956"/>
            </a:xfrm>
            <a:custGeom>
              <a:rect b="b" l="l" r="r" t="t"/>
              <a:pathLst>
                <a:path extrusionOk="0" h="698" w="1627">
                  <a:moveTo>
                    <a:pt x="349" y="0"/>
                  </a:moveTo>
                  <a:cubicBezTo>
                    <a:pt x="164" y="0"/>
                    <a:pt x="1" y="140"/>
                    <a:pt x="1" y="349"/>
                  </a:cubicBezTo>
                  <a:cubicBezTo>
                    <a:pt x="1" y="558"/>
                    <a:pt x="164" y="697"/>
                    <a:pt x="349" y="697"/>
                  </a:cubicBezTo>
                  <a:lnTo>
                    <a:pt x="1278" y="697"/>
                  </a:lnTo>
                  <a:cubicBezTo>
                    <a:pt x="1487" y="697"/>
                    <a:pt x="1627" y="558"/>
                    <a:pt x="1627" y="349"/>
                  </a:cubicBezTo>
                  <a:cubicBezTo>
                    <a:pt x="1627" y="140"/>
                    <a:pt x="1487"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63"/>
            <p:cNvSpPr/>
            <p:nvPr/>
          </p:nvSpPr>
          <p:spPr>
            <a:xfrm>
              <a:off x="4256432"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63"/>
            <p:cNvSpPr/>
            <p:nvPr/>
          </p:nvSpPr>
          <p:spPr>
            <a:xfrm>
              <a:off x="4745874"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63"/>
            <p:cNvSpPr txBox="1"/>
            <p:nvPr/>
          </p:nvSpPr>
          <p:spPr>
            <a:xfrm>
              <a:off x="4020362" y="4568975"/>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002</a:t>
              </a:r>
              <a:endParaRPr sz="700">
                <a:latin typeface="Audiowide"/>
                <a:ea typeface="Audiowide"/>
                <a:cs typeface="Audiowide"/>
                <a:sym typeface="Audiowide"/>
              </a:endParaRPr>
            </a:p>
          </p:txBody>
        </p:sp>
      </p:grpSp>
      <p:sp>
        <p:nvSpPr>
          <p:cNvPr id="2123" name="Google Shape;2123;p63"/>
          <p:cNvSpPr/>
          <p:nvPr/>
        </p:nvSpPr>
        <p:spPr>
          <a:xfrm>
            <a:off x="3987614" y="531599"/>
            <a:ext cx="2406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63"/>
          <p:cNvSpPr/>
          <p:nvPr/>
        </p:nvSpPr>
        <p:spPr>
          <a:xfrm>
            <a:off x="-369050" y="1510300"/>
            <a:ext cx="2010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63"/>
          <p:cNvSpPr/>
          <p:nvPr/>
        </p:nvSpPr>
        <p:spPr>
          <a:xfrm>
            <a:off x="-791050" y="0"/>
            <a:ext cx="48300" cy="7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63"/>
          <p:cNvSpPr/>
          <p:nvPr/>
        </p:nvSpPr>
        <p:spPr>
          <a:xfrm>
            <a:off x="3695500" y="547200"/>
            <a:ext cx="2010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63"/>
          <p:cNvSpPr txBox="1"/>
          <p:nvPr>
            <p:ph type="title"/>
          </p:nvPr>
        </p:nvSpPr>
        <p:spPr>
          <a:xfrm>
            <a:off x="392400" y="0"/>
            <a:ext cx="8359200" cy="130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RANDOM FOREST</a:t>
            </a:r>
            <a:endParaRPr sz="2800"/>
          </a:p>
        </p:txBody>
      </p:sp>
      <p:pic>
        <p:nvPicPr>
          <p:cNvPr id="2128" name="Google Shape;2128;p63"/>
          <p:cNvPicPr preferRelativeResize="0"/>
          <p:nvPr/>
        </p:nvPicPr>
        <p:blipFill>
          <a:blip r:embed="rId4">
            <a:alphaModFix/>
          </a:blip>
          <a:stretch>
            <a:fillRect/>
          </a:stretch>
        </p:blipFill>
        <p:spPr>
          <a:xfrm>
            <a:off x="1361275" y="1750888"/>
            <a:ext cx="2266950" cy="447675"/>
          </a:xfrm>
          <a:prstGeom prst="rect">
            <a:avLst/>
          </a:prstGeom>
          <a:noFill/>
          <a:ln>
            <a:noFill/>
          </a:ln>
        </p:spPr>
      </p:pic>
      <p:pic>
        <p:nvPicPr>
          <p:cNvPr id="2129" name="Google Shape;2129;p63"/>
          <p:cNvPicPr preferRelativeResize="0"/>
          <p:nvPr/>
        </p:nvPicPr>
        <p:blipFill>
          <a:blip r:embed="rId5">
            <a:alphaModFix/>
          </a:blip>
          <a:stretch>
            <a:fillRect/>
          </a:stretch>
        </p:blipFill>
        <p:spPr>
          <a:xfrm>
            <a:off x="488959" y="2412725"/>
            <a:ext cx="4189437" cy="447675"/>
          </a:xfrm>
          <a:prstGeom prst="rect">
            <a:avLst/>
          </a:prstGeom>
          <a:noFill/>
          <a:ln>
            <a:noFill/>
          </a:ln>
        </p:spPr>
      </p:pic>
      <p:pic>
        <p:nvPicPr>
          <p:cNvPr id="2130" name="Google Shape;2130;p63"/>
          <p:cNvPicPr preferRelativeResize="0"/>
          <p:nvPr/>
        </p:nvPicPr>
        <p:blipFill>
          <a:blip r:embed="rId6">
            <a:alphaModFix/>
          </a:blip>
          <a:stretch>
            <a:fillRect/>
          </a:stretch>
        </p:blipFill>
        <p:spPr>
          <a:xfrm>
            <a:off x="5004550" y="1036500"/>
            <a:ext cx="3332200" cy="34079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34" name="Shape 2134"/>
        <p:cNvGrpSpPr/>
        <p:nvPr/>
      </p:nvGrpSpPr>
      <p:grpSpPr>
        <a:xfrm>
          <a:off x="0" y="0"/>
          <a:ext cx="0" cy="0"/>
          <a:chOff x="0" y="0"/>
          <a:chExt cx="0" cy="0"/>
        </a:xfrm>
      </p:grpSpPr>
      <p:sp>
        <p:nvSpPr>
          <p:cNvPr id="2135" name="Google Shape;2135;p64"/>
          <p:cNvSpPr/>
          <p:nvPr/>
        </p:nvSpPr>
        <p:spPr>
          <a:xfrm>
            <a:off x="5004552" y="531599"/>
            <a:ext cx="2406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64"/>
          <p:cNvSpPr/>
          <p:nvPr/>
        </p:nvSpPr>
        <p:spPr>
          <a:xfrm>
            <a:off x="5737014" y="4708718"/>
            <a:ext cx="669229" cy="117819"/>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64"/>
          <p:cNvSpPr/>
          <p:nvPr/>
        </p:nvSpPr>
        <p:spPr>
          <a:xfrm>
            <a:off x="8474590" y="4725779"/>
            <a:ext cx="669229" cy="117819"/>
          </a:xfrm>
          <a:custGeom>
            <a:rect b="b" l="l" r="r" t="t"/>
            <a:pathLst>
              <a:path extrusionOk="0" h="4924" w="27335">
                <a:moveTo>
                  <a:pt x="0" y="2462"/>
                </a:moveTo>
                <a:cubicBezTo>
                  <a:pt x="0" y="1092"/>
                  <a:pt x="6108" y="0"/>
                  <a:pt x="13656" y="0"/>
                </a:cubicBezTo>
                <a:lnTo>
                  <a:pt x="13656" y="0"/>
                </a:lnTo>
                <a:cubicBezTo>
                  <a:pt x="21204" y="0"/>
                  <a:pt x="27335" y="1092"/>
                  <a:pt x="27335" y="2462"/>
                </a:cubicBezTo>
                <a:lnTo>
                  <a:pt x="27335" y="2462"/>
                </a:lnTo>
                <a:cubicBezTo>
                  <a:pt x="27335" y="3832"/>
                  <a:pt x="21204" y="4924"/>
                  <a:pt x="13656" y="4924"/>
                </a:cubicBezTo>
                <a:lnTo>
                  <a:pt x="13656" y="4924"/>
                </a:lnTo>
                <a:cubicBezTo>
                  <a:pt x="6108" y="4924"/>
                  <a:pt x="0" y="3832"/>
                  <a:pt x="0" y="246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64"/>
          <p:cNvSpPr/>
          <p:nvPr/>
        </p:nvSpPr>
        <p:spPr>
          <a:xfrm>
            <a:off x="8620836" y="4110536"/>
            <a:ext cx="376800" cy="36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64"/>
          <p:cNvSpPr/>
          <p:nvPr/>
        </p:nvSpPr>
        <p:spPr>
          <a:xfrm>
            <a:off x="5883260" y="4093475"/>
            <a:ext cx="376800" cy="36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0" name="Google Shape;2140;p64"/>
          <p:cNvGrpSpPr/>
          <p:nvPr/>
        </p:nvGrpSpPr>
        <p:grpSpPr>
          <a:xfrm>
            <a:off x="149760" y="4177118"/>
            <a:ext cx="669203" cy="676490"/>
            <a:chOff x="1311125" y="1692350"/>
            <a:chExt cx="878450" cy="908650"/>
          </a:xfrm>
        </p:grpSpPr>
        <p:sp>
          <p:nvSpPr>
            <p:cNvPr id="2141" name="Google Shape;2141;p64"/>
            <p:cNvSpPr/>
            <p:nvPr/>
          </p:nvSpPr>
          <p:spPr>
            <a:xfrm>
              <a:off x="1818550" y="2396025"/>
              <a:ext cx="246200" cy="200325"/>
            </a:xfrm>
            <a:custGeom>
              <a:rect b="b" l="l" r="r" t="t"/>
              <a:pathLst>
                <a:path extrusionOk="0" h="8013" w="9848">
                  <a:moveTo>
                    <a:pt x="5807" y="1"/>
                  </a:moveTo>
                  <a:cubicBezTo>
                    <a:pt x="3113" y="1"/>
                    <a:pt x="1" y="465"/>
                    <a:pt x="24" y="1232"/>
                  </a:cubicBezTo>
                  <a:cubicBezTo>
                    <a:pt x="47" y="2346"/>
                    <a:pt x="117" y="5621"/>
                    <a:pt x="117" y="5621"/>
                  </a:cubicBezTo>
                  <a:cubicBezTo>
                    <a:pt x="163" y="6968"/>
                    <a:pt x="1278" y="8013"/>
                    <a:pt x="2579" y="8013"/>
                  </a:cubicBezTo>
                  <a:lnTo>
                    <a:pt x="2695" y="8013"/>
                  </a:lnTo>
                  <a:lnTo>
                    <a:pt x="7409" y="7827"/>
                  </a:lnTo>
                  <a:cubicBezTo>
                    <a:pt x="8756" y="7781"/>
                    <a:pt x="9848" y="6620"/>
                    <a:pt x="9778" y="5249"/>
                  </a:cubicBezTo>
                  <a:cubicBezTo>
                    <a:pt x="9778" y="5249"/>
                    <a:pt x="9732" y="1975"/>
                    <a:pt x="9685" y="860"/>
                  </a:cubicBezTo>
                  <a:cubicBezTo>
                    <a:pt x="9639" y="256"/>
                    <a:pt x="7827" y="1"/>
                    <a:pt x="5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64"/>
            <p:cNvSpPr/>
            <p:nvPr/>
          </p:nvSpPr>
          <p:spPr>
            <a:xfrm>
              <a:off x="1812175" y="2390225"/>
              <a:ext cx="257225" cy="210775"/>
            </a:xfrm>
            <a:custGeom>
              <a:rect b="b" l="l" r="r" t="t"/>
              <a:pathLst>
                <a:path extrusionOk="0" h="8431" w="10289">
                  <a:moveTo>
                    <a:pt x="6155" y="465"/>
                  </a:moveTo>
                  <a:cubicBezTo>
                    <a:pt x="8616" y="465"/>
                    <a:pt x="9685" y="860"/>
                    <a:pt x="9685" y="1092"/>
                  </a:cubicBezTo>
                  <a:cubicBezTo>
                    <a:pt x="9708" y="2160"/>
                    <a:pt x="9778" y="5458"/>
                    <a:pt x="9778" y="5481"/>
                  </a:cubicBezTo>
                  <a:cubicBezTo>
                    <a:pt x="9824" y="6735"/>
                    <a:pt x="8849" y="7734"/>
                    <a:pt x="7618" y="7804"/>
                  </a:cubicBezTo>
                  <a:lnTo>
                    <a:pt x="2903" y="7966"/>
                  </a:lnTo>
                  <a:lnTo>
                    <a:pt x="2810" y="7966"/>
                  </a:lnTo>
                  <a:cubicBezTo>
                    <a:pt x="1603" y="7966"/>
                    <a:pt x="627" y="7014"/>
                    <a:pt x="581" y="5830"/>
                  </a:cubicBezTo>
                  <a:cubicBezTo>
                    <a:pt x="581" y="5806"/>
                    <a:pt x="511" y="2509"/>
                    <a:pt x="488" y="1440"/>
                  </a:cubicBezTo>
                  <a:cubicBezTo>
                    <a:pt x="488" y="1092"/>
                    <a:pt x="2323" y="581"/>
                    <a:pt x="5342" y="465"/>
                  </a:cubicBezTo>
                  <a:close/>
                  <a:moveTo>
                    <a:pt x="6108" y="0"/>
                  </a:moveTo>
                  <a:lnTo>
                    <a:pt x="5295" y="0"/>
                  </a:lnTo>
                  <a:cubicBezTo>
                    <a:pt x="4413" y="24"/>
                    <a:pt x="0" y="233"/>
                    <a:pt x="24" y="1440"/>
                  </a:cubicBezTo>
                  <a:cubicBezTo>
                    <a:pt x="47" y="2509"/>
                    <a:pt x="116" y="5806"/>
                    <a:pt x="116" y="5853"/>
                  </a:cubicBezTo>
                  <a:cubicBezTo>
                    <a:pt x="163" y="7316"/>
                    <a:pt x="1347" y="8431"/>
                    <a:pt x="2810" y="8431"/>
                  </a:cubicBezTo>
                  <a:lnTo>
                    <a:pt x="2927" y="8431"/>
                  </a:lnTo>
                  <a:lnTo>
                    <a:pt x="7618" y="8245"/>
                  </a:lnTo>
                  <a:cubicBezTo>
                    <a:pt x="9104" y="8175"/>
                    <a:pt x="10289" y="6921"/>
                    <a:pt x="10242" y="5435"/>
                  </a:cubicBezTo>
                  <a:cubicBezTo>
                    <a:pt x="10242" y="5412"/>
                    <a:pt x="10172" y="2137"/>
                    <a:pt x="10149" y="1069"/>
                  </a:cubicBezTo>
                  <a:cubicBezTo>
                    <a:pt x="10126" y="140"/>
                    <a:pt x="7734" y="0"/>
                    <a:pt x="6108"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64"/>
            <p:cNvSpPr/>
            <p:nvPr/>
          </p:nvSpPr>
          <p:spPr>
            <a:xfrm>
              <a:off x="1471350" y="2396025"/>
              <a:ext cx="245625" cy="196275"/>
            </a:xfrm>
            <a:custGeom>
              <a:rect b="b" l="l" r="r" t="t"/>
              <a:pathLst>
                <a:path extrusionOk="0" h="7851" w="9825">
                  <a:moveTo>
                    <a:pt x="4855" y="1"/>
                  </a:moveTo>
                  <a:cubicBezTo>
                    <a:pt x="2486" y="1"/>
                    <a:pt x="117" y="303"/>
                    <a:pt x="94" y="999"/>
                  </a:cubicBezTo>
                  <a:cubicBezTo>
                    <a:pt x="94" y="2114"/>
                    <a:pt x="1" y="5389"/>
                    <a:pt x="1" y="5389"/>
                  </a:cubicBezTo>
                  <a:cubicBezTo>
                    <a:pt x="1" y="6759"/>
                    <a:pt x="1092" y="7850"/>
                    <a:pt x="2486" y="7850"/>
                  </a:cubicBezTo>
                  <a:lnTo>
                    <a:pt x="7200" y="7850"/>
                  </a:lnTo>
                  <a:lnTo>
                    <a:pt x="7247" y="7850"/>
                  </a:lnTo>
                  <a:cubicBezTo>
                    <a:pt x="8594" y="7850"/>
                    <a:pt x="9709" y="6759"/>
                    <a:pt x="9709" y="5389"/>
                  </a:cubicBezTo>
                  <a:cubicBezTo>
                    <a:pt x="9709" y="5389"/>
                    <a:pt x="9801" y="2091"/>
                    <a:pt x="9825" y="999"/>
                  </a:cubicBezTo>
                  <a:cubicBezTo>
                    <a:pt x="9755" y="349"/>
                    <a:pt x="7293" y="1"/>
                    <a:pt x="48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64"/>
            <p:cNvSpPr/>
            <p:nvPr/>
          </p:nvSpPr>
          <p:spPr>
            <a:xfrm>
              <a:off x="1464975" y="2390800"/>
              <a:ext cx="256075" cy="208475"/>
            </a:xfrm>
            <a:custGeom>
              <a:rect b="b" l="l" r="r" t="t"/>
              <a:pathLst>
                <a:path extrusionOk="0" h="8339" w="10243">
                  <a:moveTo>
                    <a:pt x="5110" y="442"/>
                  </a:moveTo>
                  <a:cubicBezTo>
                    <a:pt x="6991" y="442"/>
                    <a:pt x="8895" y="628"/>
                    <a:pt x="9592" y="1069"/>
                  </a:cubicBezTo>
                  <a:cubicBezTo>
                    <a:pt x="9731" y="1162"/>
                    <a:pt x="9754" y="1208"/>
                    <a:pt x="9754" y="1255"/>
                  </a:cubicBezTo>
                  <a:cubicBezTo>
                    <a:pt x="9754" y="2323"/>
                    <a:pt x="9638" y="5598"/>
                    <a:pt x="9638" y="5667"/>
                  </a:cubicBezTo>
                  <a:cubicBezTo>
                    <a:pt x="9638" y="6898"/>
                    <a:pt x="8617" y="7897"/>
                    <a:pt x="7409" y="7897"/>
                  </a:cubicBezTo>
                  <a:lnTo>
                    <a:pt x="7409" y="7897"/>
                  </a:lnTo>
                  <a:lnTo>
                    <a:pt x="2671" y="7897"/>
                  </a:lnTo>
                  <a:cubicBezTo>
                    <a:pt x="1417" y="7897"/>
                    <a:pt x="442" y="6875"/>
                    <a:pt x="442" y="5667"/>
                  </a:cubicBezTo>
                  <a:cubicBezTo>
                    <a:pt x="442" y="5621"/>
                    <a:pt x="535" y="2346"/>
                    <a:pt x="558" y="1278"/>
                  </a:cubicBezTo>
                  <a:cubicBezTo>
                    <a:pt x="558" y="1255"/>
                    <a:pt x="604" y="1162"/>
                    <a:pt x="767" y="1069"/>
                  </a:cubicBezTo>
                  <a:cubicBezTo>
                    <a:pt x="1487" y="628"/>
                    <a:pt x="3321" y="442"/>
                    <a:pt x="5110" y="442"/>
                  </a:cubicBezTo>
                  <a:close/>
                  <a:moveTo>
                    <a:pt x="5086" y="1"/>
                  </a:moveTo>
                  <a:cubicBezTo>
                    <a:pt x="3205" y="1"/>
                    <a:pt x="1301" y="210"/>
                    <a:pt x="558" y="628"/>
                  </a:cubicBezTo>
                  <a:cubicBezTo>
                    <a:pt x="256" y="790"/>
                    <a:pt x="117" y="1023"/>
                    <a:pt x="117" y="1255"/>
                  </a:cubicBezTo>
                  <a:cubicBezTo>
                    <a:pt x="93" y="2323"/>
                    <a:pt x="0" y="5598"/>
                    <a:pt x="0" y="5621"/>
                  </a:cubicBezTo>
                  <a:cubicBezTo>
                    <a:pt x="0" y="7107"/>
                    <a:pt x="1185" y="8338"/>
                    <a:pt x="2694" y="8338"/>
                  </a:cubicBezTo>
                  <a:lnTo>
                    <a:pt x="7432" y="8338"/>
                  </a:lnTo>
                  <a:lnTo>
                    <a:pt x="7432" y="8338"/>
                  </a:lnTo>
                  <a:cubicBezTo>
                    <a:pt x="8918" y="8338"/>
                    <a:pt x="10126" y="7130"/>
                    <a:pt x="10126" y="5621"/>
                  </a:cubicBezTo>
                  <a:cubicBezTo>
                    <a:pt x="10126" y="5598"/>
                    <a:pt x="10219" y="2323"/>
                    <a:pt x="10242" y="1255"/>
                  </a:cubicBezTo>
                  <a:cubicBezTo>
                    <a:pt x="10242" y="1023"/>
                    <a:pt x="10103" y="814"/>
                    <a:pt x="9847" y="674"/>
                  </a:cubicBezTo>
                  <a:cubicBezTo>
                    <a:pt x="9081" y="233"/>
                    <a:pt x="7061" y="1"/>
                    <a:pt x="5086" y="1"/>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64"/>
            <p:cNvSpPr/>
            <p:nvPr/>
          </p:nvSpPr>
          <p:spPr>
            <a:xfrm>
              <a:off x="1349425" y="1698150"/>
              <a:ext cx="834925" cy="834350"/>
            </a:xfrm>
            <a:custGeom>
              <a:rect b="b" l="l" r="r" t="t"/>
              <a:pathLst>
                <a:path extrusionOk="0" h="33374" w="33397">
                  <a:moveTo>
                    <a:pt x="16699" y="0"/>
                  </a:moveTo>
                  <a:cubicBezTo>
                    <a:pt x="7479" y="0"/>
                    <a:pt x="1" y="7455"/>
                    <a:pt x="1" y="16699"/>
                  </a:cubicBezTo>
                  <a:cubicBezTo>
                    <a:pt x="1" y="25895"/>
                    <a:pt x="7479" y="33373"/>
                    <a:pt x="16699" y="33373"/>
                  </a:cubicBezTo>
                  <a:cubicBezTo>
                    <a:pt x="25896" y="33373"/>
                    <a:pt x="33397" y="25895"/>
                    <a:pt x="33397" y="16699"/>
                  </a:cubicBezTo>
                  <a:cubicBezTo>
                    <a:pt x="33397" y="7455"/>
                    <a:pt x="25896" y="0"/>
                    <a:pt x="166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64"/>
            <p:cNvSpPr/>
            <p:nvPr/>
          </p:nvSpPr>
          <p:spPr>
            <a:xfrm>
              <a:off x="2021175" y="1836900"/>
              <a:ext cx="65075" cy="90600"/>
            </a:xfrm>
            <a:custGeom>
              <a:rect b="b" l="l" r="r" t="t"/>
              <a:pathLst>
                <a:path extrusionOk="0" h="3624" w="2603">
                  <a:moveTo>
                    <a:pt x="651" y="1"/>
                  </a:moveTo>
                  <a:cubicBezTo>
                    <a:pt x="465" y="1"/>
                    <a:pt x="280" y="117"/>
                    <a:pt x="140" y="373"/>
                  </a:cubicBezTo>
                  <a:cubicBezTo>
                    <a:pt x="1" y="767"/>
                    <a:pt x="744" y="1255"/>
                    <a:pt x="1394" y="1998"/>
                  </a:cubicBezTo>
                  <a:cubicBezTo>
                    <a:pt x="1743" y="2463"/>
                    <a:pt x="2021" y="2997"/>
                    <a:pt x="2230" y="3554"/>
                  </a:cubicBezTo>
                  <a:cubicBezTo>
                    <a:pt x="2254" y="3601"/>
                    <a:pt x="2277" y="3624"/>
                    <a:pt x="2347" y="3624"/>
                  </a:cubicBezTo>
                  <a:cubicBezTo>
                    <a:pt x="2439" y="3624"/>
                    <a:pt x="2509" y="3577"/>
                    <a:pt x="2532" y="3485"/>
                  </a:cubicBezTo>
                  <a:cubicBezTo>
                    <a:pt x="2602" y="3159"/>
                    <a:pt x="2602" y="2811"/>
                    <a:pt x="2532" y="2509"/>
                  </a:cubicBezTo>
                  <a:cubicBezTo>
                    <a:pt x="2347" y="1302"/>
                    <a:pt x="1348" y="1"/>
                    <a:pt x="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64"/>
            <p:cNvSpPr/>
            <p:nvPr/>
          </p:nvSpPr>
          <p:spPr>
            <a:xfrm>
              <a:off x="2020025" y="1880450"/>
              <a:ext cx="43000" cy="57500"/>
            </a:xfrm>
            <a:custGeom>
              <a:rect b="b" l="l" r="r" t="t"/>
              <a:pathLst>
                <a:path extrusionOk="0" h="2300" w="1720">
                  <a:moveTo>
                    <a:pt x="581" y="1"/>
                  </a:moveTo>
                  <a:cubicBezTo>
                    <a:pt x="419" y="1"/>
                    <a:pt x="256" y="94"/>
                    <a:pt x="163" y="303"/>
                  </a:cubicBezTo>
                  <a:cubicBezTo>
                    <a:pt x="1" y="558"/>
                    <a:pt x="535" y="837"/>
                    <a:pt x="929" y="1278"/>
                  </a:cubicBezTo>
                  <a:cubicBezTo>
                    <a:pt x="1162" y="1580"/>
                    <a:pt x="1324" y="1882"/>
                    <a:pt x="1394" y="2230"/>
                  </a:cubicBezTo>
                  <a:cubicBezTo>
                    <a:pt x="1394" y="2277"/>
                    <a:pt x="1440" y="2300"/>
                    <a:pt x="1464" y="2300"/>
                  </a:cubicBezTo>
                  <a:cubicBezTo>
                    <a:pt x="1510" y="2300"/>
                    <a:pt x="1603" y="2230"/>
                    <a:pt x="1626" y="2184"/>
                  </a:cubicBezTo>
                  <a:cubicBezTo>
                    <a:pt x="1696" y="1975"/>
                    <a:pt x="1719" y="1743"/>
                    <a:pt x="1719" y="1534"/>
                  </a:cubicBezTo>
                  <a:cubicBezTo>
                    <a:pt x="1673" y="790"/>
                    <a:pt x="1092" y="1"/>
                    <a:pt x="5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64"/>
            <p:cNvSpPr/>
            <p:nvPr/>
          </p:nvSpPr>
          <p:spPr>
            <a:xfrm>
              <a:off x="1452775" y="1836900"/>
              <a:ext cx="65050" cy="90600"/>
            </a:xfrm>
            <a:custGeom>
              <a:rect b="b" l="l" r="r" t="t"/>
              <a:pathLst>
                <a:path extrusionOk="0" h="3624" w="2602">
                  <a:moveTo>
                    <a:pt x="47" y="2486"/>
                  </a:moveTo>
                  <a:cubicBezTo>
                    <a:pt x="1" y="2811"/>
                    <a:pt x="1" y="3159"/>
                    <a:pt x="47" y="3485"/>
                  </a:cubicBezTo>
                  <a:cubicBezTo>
                    <a:pt x="94" y="3577"/>
                    <a:pt x="163" y="3624"/>
                    <a:pt x="256" y="3624"/>
                  </a:cubicBezTo>
                  <a:cubicBezTo>
                    <a:pt x="303" y="3624"/>
                    <a:pt x="372" y="3601"/>
                    <a:pt x="372" y="3531"/>
                  </a:cubicBezTo>
                  <a:cubicBezTo>
                    <a:pt x="581" y="2997"/>
                    <a:pt x="837" y="2463"/>
                    <a:pt x="1208" y="1998"/>
                  </a:cubicBezTo>
                  <a:cubicBezTo>
                    <a:pt x="1812" y="1255"/>
                    <a:pt x="2602" y="744"/>
                    <a:pt x="2462" y="373"/>
                  </a:cubicBezTo>
                  <a:cubicBezTo>
                    <a:pt x="2346" y="117"/>
                    <a:pt x="2161" y="1"/>
                    <a:pt x="1928" y="1"/>
                  </a:cubicBezTo>
                  <a:cubicBezTo>
                    <a:pt x="1255" y="1"/>
                    <a:pt x="256" y="1302"/>
                    <a:pt x="47" y="24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64"/>
            <p:cNvSpPr/>
            <p:nvPr/>
          </p:nvSpPr>
          <p:spPr>
            <a:xfrm>
              <a:off x="1476000" y="1880450"/>
              <a:ext cx="43000" cy="57500"/>
            </a:xfrm>
            <a:custGeom>
              <a:rect b="b" l="l" r="r" t="t"/>
              <a:pathLst>
                <a:path extrusionOk="0" h="2300" w="1720">
                  <a:moveTo>
                    <a:pt x="1" y="1534"/>
                  </a:moveTo>
                  <a:cubicBezTo>
                    <a:pt x="1" y="1766"/>
                    <a:pt x="1" y="1975"/>
                    <a:pt x="94" y="2184"/>
                  </a:cubicBezTo>
                  <a:cubicBezTo>
                    <a:pt x="117" y="2230"/>
                    <a:pt x="210" y="2300"/>
                    <a:pt x="256" y="2300"/>
                  </a:cubicBezTo>
                  <a:cubicBezTo>
                    <a:pt x="279" y="2300"/>
                    <a:pt x="326" y="2254"/>
                    <a:pt x="326" y="2230"/>
                  </a:cubicBezTo>
                  <a:cubicBezTo>
                    <a:pt x="396" y="1882"/>
                    <a:pt x="581" y="1580"/>
                    <a:pt x="790" y="1278"/>
                  </a:cubicBezTo>
                  <a:cubicBezTo>
                    <a:pt x="1162" y="814"/>
                    <a:pt x="1719" y="558"/>
                    <a:pt x="1557" y="303"/>
                  </a:cubicBezTo>
                  <a:cubicBezTo>
                    <a:pt x="1441" y="94"/>
                    <a:pt x="1278" y="1"/>
                    <a:pt x="1139" y="1"/>
                  </a:cubicBezTo>
                  <a:cubicBezTo>
                    <a:pt x="628" y="1"/>
                    <a:pt x="47" y="790"/>
                    <a:pt x="1" y="15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64"/>
            <p:cNvSpPr/>
            <p:nvPr/>
          </p:nvSpPr>
          <p:spPr>
            <a:xfrm>
              <a:off x="1495750" y="1752150"/>
              <a:ext cx="552750" cy="685125"/>
            </a:xfrm>
            <a:custGeom>
              <a:rect b="b" l="l" r="r" t="t"/>
              <a:pathLst>
                <a:path extrusionOk="0" h="27405" w="22110">
                  <a:moveTo>
                    <a:pt x="22110" y="13702"/>
                  </a:moveTo>
                  <a:cubicBezTo>
                    <a:pt x="22110" y="21273"/>
                    <a:pt x="17163" y="27405"/>
                    <a:pt x="11055" y="27405"/>
                  </a:cubicBezTo>
                  <a:cubicBezTo>
                    <a:pt x="4947" y="27405"/>
                    <a:pt x="0" y="21273"/>
                    <a:pt x="0" y="13702"/>
                  </a:cubicBezTo>
                  <a:cubicBezTo>
                    <a:pt x="0" y="6131"/>
                    <a:pt x="4947" y="0"/>
                    <a:pt x="11055" y="0"/>
                  </a:cubicBezTo>
                  <a:cubicBezTo>
                    <a:pt x="17163" y="0"/>
                    <a:pt x="22110" y="6131"/>
                    <a:pt x="22110" y="13702"/>
                  </a:cubicBezTo>
                  <a:close/>
                </a:path>
              </a:pathLst>
            </a:custGeom>
            <a:solidFill>
              <a:srgbClr val="2D2929"/>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64"/>
            <p:cNvSpPr/>
            <p:nvPr/>
          </p:nvSpPr>
          <p:spPr>
            <a:xfrm>
              <a:off x="1496900" y="2130700"/>
              <a:ext cx="550450" cy="307150"/>
            </a:xfrm>
            <a:custGeom>
              <a:rect b="b" l="l" r="r" t="t"/>
              <a:pathLst>
                <a:path extrusionOk="0" h="12286" w="22018">
                  <a:moveTo>
                    <a:pt x="22017" y="0"/>
                  </a:moveTo>
                  <a:lnTo>
                    <a:pt x="22017" y="0"/>
                  </a:lnTo>
                  <a:cubicBezTo>
                    <a:pt x="18371" y="1603"/>
                    <a:pt x="14702" y="2137"/>
                    <a:pt x="11380" y="2137"/>
                  </a:cubicBezTo>
                  <a:lnTo>
                    <a:pt x="10916" y="2137"/>
                  </a:lnTo>
                  <a:cubicBezTo>
                    <a:pt x="5737" y="2044"/>
                    <a:pt x="1534" y="651"/>
                    <a:pt x="1" y="47"/>
                  </a:cubicBezTo>
                  <a:lnTo>
                    <a:pt x="1" y="47"/>
                  </a:lnTo>
                  <a:cubicBezTo>
                    <a:pt x="24" y="209"/>
                    <a:pt x="24" y="418"/>
                    <a:pt x="47" y="581"/>
                  </a:cubicBezTo>
                  <a:cubicBezTo>
                    <a:pt x="1789" y="1231"/>
                    <a:pt x="5923" y="2532"/>
                    <a:pt x="10939" y="2625"/>
                  </a:cubicBezTo>
                  <a:lnTo>
                    <a:pt x="10939" y="12286"/>
                  </a:lnTo>
                  <a:lnTo>
                    <a:pt x="11380" y="12286"/>
                  </a:lnTo>
                  <a:lnTo>
                    <a:pt x="11380" y="2648"/>
                  </a:lnTo>
                  <a:cubicBezTo>
                    <a:pt x="11404" y="2625"/>
                    <a:pt x="11473" y="2625"/>
                    <a:pt x="11497" y="2625"/>
                  </a:cubicBezTo>
                  <a:cubicBezTo>
                    <a:pt x="14748" y="2625"/>
                    <a:pt x="18348" y="2090"/>
                    <a:pt x="21947" y="558"/>
                  </a:cubicBezTo>
                  <a:cubicBezTo>
                    <a:pt x="21971" y="372"/>
                    <a:pt x="21971" y="186"/>
                    <a:pt x="220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64"/>
            <p:cNvSpPr/>
            <p:nvPr/>
          </p:nvSpPr>
          <p:spPr>
            <a:xfrm>
              <a:off x="1343050" y="1698150"/>
              <a:ext cx="610225" cy="834350"/>
            </a:xfrm>
            <a:custGeom>
              <a:rect b="b" l="l" r="r" t="t"/>
              <a:pathLst>
                <a:path extrusionOk="0" h="33374" w="24409">
                  <a:moveTo>
                    <a:pt x="16698" y="0"/>
                  </a:moveTo>
                  <a:cubicBezTo>
                    <a:pt x="7455" y="0"/>
                    <a:pt x="0" y="7455"/>
                    <a:pt x="0" y="16699"/>
                  </a:cubicBezTo>
                  <a:cubicBezTo>
                    <a:pt x="0" y="25895"/>
                    <a:pt x="7455" y="33373"/>
                    <a:pt x="16698" y="33373"/>
                  </a:cubicBezTo>
                  <a:cubicBezTo>
                    <a:pt x="19485" y="33373"/>
                    <a:pt x="22086" y="32677"/>
                    <a:pt x="24409" y="31469"/>
                  </a:cubicBezTo>
                  <a:cubicBezTo>
                    <a:pt x="19114" y="28682"/>
                    <a:pt x="15444" y="23108"/>
                    <a:pt x="15444" y="16699"/>
                  </a:cubicBezTo>
                  <a:cubicBezTo>
                    <a:pt x="15444" y="10265"/>
                    <a:pt x="19067" y="4692"/>
                    <a:pt x="24409" y="1905"/>
                  </a:cubicBezTo>
                  <a:cubicBezTo>
                    <a:pt x="22133" y="697"/>
                    <a:pt x="19485" y="0"/>
                    <a:pt x="16698"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64"/>
            <p:cNvSpPr/>
            <p:nvPr/>
          </p:nvSpPr>
          <p:spPr>
            <a:xfrm>
              <a:off x="1311125" y="1692350"/>
              <a:ext cx="878450" cy="846525"/>
            </a:xfrm>
            <a:custGeom>
              <a:rect b="b" l="l" r="r" t="t"/>
              <a:pathLst>
                <a:path extrusionOk="0" h="33861" w="35138">
                  <a:moveTo>
                    <a:pt x="18231" y="465"/>
                  </a:moveTo>
                  <a:cubicBezTo>
                    <a:pt x="27311" y="465"/>
                    <a:pt x="34673" y="7827"/>
                    <a:pt x="34697" y="16931"/>
                  </a:cubicBezTo>
                  <a:cubicBezTo>
                    <a:pt x="34697" y="23573"/>
                    <a:pt x="30679" y="29588"/>
                    <a:pt x="24525" y="32119"/>
                  </a:cubicBezTo>
                  <a:cubicBezTo>
                    <a:pt x="22504" y="32955"/>
                    <a:pt x="20344" y="33373"/>
                    <a:pt x="18231" y="33373"/>
                  </a:cubicBezTo>
                  <a:cubicBezTo>
                    <a:pt x="13934" y="33373"/>
                    <a:pt x="9731" y="31678"/>
                    <a:pt x="6596" y="28542"/>
                  </a:cubicBezTo>
                  <a:cubicBezTo>
                    <a:pt x="1881" y="23851"/>
                    <a:pt x="465" y="16745"/>
                    <a:pt x="3019" y="10637"/>
                  </a:cubicBezTo>
                  <a:cubicBezTo>
                    <a:pt x="5551" y="4482"/>
                    <a:pt x="11566" y="465"/>
                    <a:pt x="18231" y="465"/>
                  </a:cubicBezTo>
                  <a:close/>
                  <a:moveTo>
                    <a:pt x="18231" y="0"/>
                  </a:moveTo>
                  <a:cubicBezTo>
                    <a:pt x="13818" y="0"/>
                    <a:pt x="9499" y="1719"/>
                    <a:pt x="6271" y="4970"/>
                  </a:cubicBezTo>
                  <a:cubicBezTo>
                    <a:pt x="1417" y="9824"/>
                    <a:pt x="0" y="17070"/>
                    <a:pt x="2624" y="23410"/>
                  </a:cubicBezTo>
                  <a:cubicBezTo>
                    <a:pt x="5225" y="29727"/>
                    <a:pt x="11380" y="33861"/>
                    <a:pt x="18231" y="33861"/>
                  </a:cubicBezTo>
                  <a:cubicBezTo>
                    <a:pt x="27544" y="33861"/>
                    <a:pt x="35138" y="26267"/>
                    <a:pt x="35138" y="16954"/>
                  </a:cubicBezTo>
                  <a:cubicBezTo>
                    <a:pt x="35138" y="10103"/>
                    <a:pt x="31004" y="3948"/>
                    <a:pt x="24687" y="1324"/>
                  </a:cubicBezTo>
                  <a:cubicBezTo>
                    <a:pt x="22620" y="418"/>
                    <a:pt x="20414" y="0"/>
                    <a:pt x="18231" y="0"/>
                  </a:cubicBezTo>
                  <a:close/>
                </a:path>
              </a:pathLst>
            </a:custGeom>
            <a:solidFill>
              <a:srgbClr val="D58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64"/>
            <p:cNvSpPr/>
            <p:nvPr/>
          </p:nvSpPr>
          <p:spPr>
            <a:xfrm>
              <a:off x="1644950" y="1798000"/>
              <a:ext cx="281625" cy="280475"/>
            </a:xfrm>
            <a:custGeom>
              <a:rect b="b" l="l" r="r" t="t"/>
              <a:pathLst>
                <a:path extrusionOk="0" h="11219" w="11265">
                  <a:moveTo>
                    <a:pt x="5598" y="1093"/>
                  </a:moveTo>
                  <a:lnTo>
                    <a:pt x="7154" y="3903"/>
                  </a:lnTo>
                  <a:cubicBezTo>
                    <a:pt x="7177" y="3972"/>
                    <a:pt x="7224" y="4019"/>
                    <a:pt x="7293" y="4042"/>
                  </a:cubicBezTo>
                  <a:lnTo>
                    <a:pt x="10103" y="5598"/>
                  </a:lnTo>
                  <a:lnTo>
                    <a:pt x="7293" y="7131"/>
                  </a:lnTo>
                  <a:cubicBezTo>
                    <a:pt x="7224" y="7154"/>
                    <a:pt x="7177" y="7224"/>
                    <a:pt x="7154" y="7270"/>
                  </a:cubicBezTo>
                  <a:lnTo>
                    <a:pt x="5598" y="10103"/>
                  </a:lnTo>
                  <a:lnTo>
                    <a:pt x="4065" y="7270"/>
                  </a:lnTo>
                  <a:cubicBezTo>
                    <a:pt x="4042" y="7224"/>
                    <a:pt x="3972" y="7154"/>
                    <a:pt x="3926" y="7131"/>
                  </a:cubicBezTo>
                  <a:lnTo>
                    <a:pt x="1116" y="5598"/>
                  </a:lnTo>
                  <a:lnTo>
                    <a:pt x="3926" y="4042"/>
                  </a:lnTo>
                  <a:cubicBezTo>
                    <a:pt x="3972" y="4019"/>
                    <a:pt x="4042" y="3972"/>
                    <a:pt x="4065" y="3903"/>
                  </a:cubicBezTo>
                  <a:lnTo>
                    <a:pt x="5598" y="1093"/>
                  </a:lnTo>
                  <a:close/>
                  <a:moveTo>
                    <a:pt x="5644" y="1"/>
                  </a:moveTo>
                  <a:cubicBezTo>
                    <a:pt x="5528" y="1"/>
                    <a:pt x="5366" y="47"/>
                    <a:pt x="5319" y="164"/>
                  </a:cubicBezTo>
                  <a:lnTo>
                    <a:pt x="3508" y="3485"/>
                  </a:lnTo>
                  <a:lnTo>
                    <a:pt x="210" y="5273"/>
                  </a:lnTo>
                  <a:cubicBezTo>
                    <a:pt x="94" y="5342"/>
                    <a:pt x="1" y="5482"/>
                    <a:pt x="1" y="5598"/>
                  </a:cubicBezTo>
                  <a:cubicBezTo>
                    <a:pt x="1" y="5714"/>
                    <a:pt x="94" y="5853"/>
                    <a:pt x="210" y="5923"/>
                  </a:cubicBezTo>
                  <a:lnTo>
                    <a:pt x="3508" y="7711"/>
                  </a:lnTo>
                  <a:lnTo>
                    <a:pt x="5319" y="11032"/>
                  </a:lnTo>
                  <a:cubicBezTo>
                    <a:pt x="5366" y="11148"/>
                    <a:pt x="5528" y="11218"/>
                    <a:pt x="5644" y="11218"/>
                  </a:cubicBezTo>
                  <a:cubicBezTo>
                    <a:pt x="5760" y="11218"/>
                    <a:pt x="5900" y="11148"/>
                    <a:pt x="5946" y="11032"/>
                  </a:cubicBezTo>
                  <a:lnTo>
                    <a:pt x="7758" y="7711"/>
                  </a:lnTo>
                  <a:lnTo>
                    <a:pt x="11055" y="5923"/>
                  </a:lnTo>
                  <a:cubicBezTo>
                    <a:pt x="11172" y="5853"/>
                    <a:pt x="11264" y="5714"/>
                    <a:pt x="11264" y="5598"/>
                  </a:cubicBezTo>
                  <a:cubicBezTo>
                    <a:pt x="11264" y="5482"/>
                    <a:pt x="11172" y="5342"/>
                    <a:pt x="11055" y="5273"/>
                  </a:cubicBezTo>
                  <a:lnTo>
                    <a:pt x="7758" y="3485"/>
                  </a:lnTo>
                  <a:lnTo>
                    <a:pt x="5946" y="164"/>
                  </a:lnTo>
                  <a:cubicBezTo>
                    <a:pt x="5900" y="47"/>
                    <a:pt x="5760" y="1"/>
                    <a:pt x="5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5" name="Google Shape;2155;p64"/>
          <p:cNvGrpSpPr/>
          <p:nvPr/>
        </p:nvGrpSpPr>
        <p:grpSpPr>
          <a:xfrm>
            <a:off x="8480771" y="4177135"/>
            <a:ext cx="669257" cy="675927"/>
            <a:chOff x="3989063" y="3801932"/>
            <a:chExt cx="1105297" cy="1142541"/>
          </a:xfrm>
        </p:grpSpPr>
        <p:sp>
          <p:nvSpPr>
            <p:cNvPr id="2156" name="Google Shape;2156;p64"/>
            <p:cNvSpPr/>
            <p:nvPr/>
          </p:nvSpPr>
          <p:spPr>
            <a:xfrm>
              <a:off x="4627540" y="4685850"/>
              <a:ext cx="309014" cy="252049"/>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64"/>
            <p:cNvSpPr/>
            <p:nvPr/>
          </p:nvSpPr>
          <p:spPr>
            <a:xfrm>
              <a:off x="4620242" y="4678552"/>
              <a:ext cx="324364" cy="265921"/>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64"/>
            <p:cNvSpPr/>
            <p:nvPr/>
          </p:nvSpPr>
          <p:spPr>
            <a:xfrm>
              <a:off x="4190690" y="4687328"/>
              <a:ext cx="309045" cy="246922"/>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cap="flat" cmpd="sng" w="9525">
              <a:solidFill>
                <a:srgbClr val="034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64"/>
            <p:cNvSpPr/>
            <p:nvPr/>
          </p:nvSpPr>
          <p:spPr>
            <a:xfrm>
              <a:off x="4182638" y="4679999"/>
              <a:ext cx="322194" cy="261580"/>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64"/>
            <p:cNvSpPr/>
            <p:nvPr/>
          </p:nvSpPr>
          <p:spPr>
            <a:xfrm>
              <a:off x="4037283" y="3809230"/>
              <a:ext cx="1050503" cy="1049779"/>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64"/>
            <p:cNvSpPr/>
            <p:nvPr/>
          </p:nvSpPr>
          <p:spPr>
            <a:xfrm>
              <a:off x="4037283" y="3909320"/>
              <a:ext cx="350660" cy="856205"/>
            </a:xfrm>
            <a:custGeom>
              <a:rect b="b" l="l" r="r" t="t"/>
              <a:pathLst>
                <a:path extrusionOk="0" h="27220" w="11148">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64"/>
            <p:cNvSpPr/>
            <p:nvPr/>
          </p:nvSpPr>
          <p:spPr>
            <a:xfrm>
              <a:off x="4735651" y="3907873"/>
              <a:ext cx="351415" cy="856897"/>
            </a:xfrm>
            <a:custGeom>
              <a:rect b="b" l="l" r="r" t="t"/>
              <a:pathLst>
                <a:path extrusionOk="0" h="27242" w="11172">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64"/>
            <p:cNvSpPr/>
            <p:nvPr/>
          </p:nvSpPr>
          <p:spPr>
            <a:xfrm>
              <a:off x="4552299" y="3804858"/>
              <a:ext cx="14627" cy="1046854"/>
            </a:xfrm>
            <a:custGeom>
              <a:rect b="b" l="l" r="r" t="t"/>
              <a:pathLst>
                <a:path extrusionOk="0" h="33281" w="465">
                  <a:moveTo>
                    <a:pt x="0" y="1"/>
                  </a:moveTo>
                  <a:lnTo>
                    <a:pt x="0" y="33281"/>
                  </a:lnTo>
                  <a:lnTo>
                    <a:pt x="465" y="33281"/>
                  </a:lnTo>
                  <a:lnTo>
                    <a:pt x="465" y="1"/>
                  </a:ln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64"/>
            <p:cNvSpPr/>
            <p:nvPr/>
          </p:nvSpPr>
          <p:spPr>
            <a:xfrm>
              <a:off x="4882484" y="3983837"/>
              <a:ext cx="81846" cy="113993"/>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64"/>
            <p:cNvSpPr/>
            <p:nvPr/>
          </p:nvSpPr>
          <p:spPr>
            <a:xfrm>
              <a:off x="4881005" y="4038631"/>
              <a:ext cx="54103" cy="72346"/>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64"/>
            <p:cNvSpPr/>
            <p:nvPr/>
          </p:nvSpPr>
          <p:spPr>
            <a:xfrm>
              <a:off x="4168042" y="3983837"/>
              <a:ext cx="82569" cy="113993"/>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64"/>
            <p:cNvSpPr/>
            <p:nvPr/>
          </p:nvSpPr>
          <p:spPr>
            <a:xfrm>
              <a:off x="4197264" y="4038631"/>
              <a:ext cx="54071" cy="72346"/>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64"/>
            <p:cNvSpPr/>
            <p:nvPr/>
          </p:nvSpPr>
          <p:spPr>
            <a:xfrm>
              <a:off x="4193616" y="3922468"/>
              <a:ext cx="746616" cy="770710"/>
            </a:xfrm>
            <a:custGeom>
              <a:rect b="b" l="l" r="r" t="t"/>
              <a:pathLst>
                <a:path extrusionOk="0" h="24502" w="23736">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64"/>
            <p:cNvSpPr/>
            <p:nvPr/>
          </p:nvSpPr>
          <p:spPr>
            <a:xfrm>
              <a:off x="3989063" y="3801932"/>
              <a:ext cx="1105297" cy="1063651"/>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64"/>
            <p:cNvSpPr/>
            <p:nvPr/>
          </p:nvSpPr>
          <p:spPr>
            <a:xfrm>
              <a:off x="4082579" y="4568240"/>
              <a:ext cx="300993" cy="157841"/>
            </a:xfrm>
            <a:custGeom>
              <a:rect b="b" l="l" r="r" t="t"/>
              <a:pathLst>
                <a:path extrusionOk="0" h="5018" w="9569">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64"/>
            <p:cNvSpPr/>
            <p:nvPr/>
          </p:nvSpPr>
          <p:spPr>
            <a:xfrm>
              <a:off x="4541321" y="4686573"/>
              <a:ext cx="36582" cy="72378"/>
            </a:xfrm>
            <a:custGeom>
              <a:rect b="b" l="l" r="r" t="t"/>
              <a:pathLst>
                <a:path extrusionOk="0" h="2301" w="1163">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64"/>
            <p:cNvSpPr/>
            <p:nvPr/>
          </p:nvSpPr>
          <p:spPr>
            <a:xfrm>
              <a:off x="4039070" y="3821231"/>
              <a:ext cx="767785" cy="1049056"/>
            </a:xfrm>
            <a:custGeom>
              <a:rect b="b" l="l" r="r" t="t"/>
              <a:pathLst>
                <a:path extrusionOk="0" h="33351" w="24409">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64"/>
            <p:cNvSpPr/>
            <p:nvPr/>
          </p:nvSpPr>
          <p:spPr>
            <a:xfrm>
              <a:off x="4224284"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64"/>
            <p:cNvSpPr/>
            <p:nvPr/>
          </p:nvSpPr>
          <p:spPr>
            <a:xfrm>
              <a:off x="4280526" y="3942914"/>
              <a:ext cx="31" cy="276898"/>
            </a:xfrm>
            <a:custGeom>
              <a:rect b="b" l="l" r="r" t="t"/>
              <a:pathLst>
                <a:path extrusionOk="0" fill="none" h="8803" w="1">
                  <a:moveTo>
                    <a:pt x="1" y="1"/>
                  </a:moveTo>
                  <a:lnTo>
                    <a:pt x="1"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64"/>
            <p:cNvSpPr/>
            <p:nvPr/>
          </p:nvSpPr>
          <p:spPr>
            <a:xfrm>
              <a:off x="4336045" y="3942914"/>
              <a:ext cx="31" cy="390860"/>
            </a:xfrm>
            <a:custGeom>
              <a:rect b="b" l="l" r="r" t="t"/>
              <a:pathLst>
                <a:path extrusionOk="0" fill="none" h="12426" w="1">
                  <a:moveTo>
                    <a:pt x="1" y="1"/>
                  </a:moveTo>
                  <a:lnTo>
                    <a:pt x="1"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64"/>
            <p:cNvSpPr/>
            <p:nvPr/>
          </p:nvSpPr>
          <p:spPr>
            <a:xfrm>
              <a:off x="4391563"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64"/>
            <p:cNvSpPr/>
            <p:nvPr/>
          </p:nvSpPr>
          <p:spPr>
            <a:xfrm>
              <a:off x="4444911" y="4279703"/>
              <a:ext cx="67219" cy="6721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64"/>
            <p:cNvSpPr/>
            <p:nvPr/>
          </p:nvSpPr>
          <p:spPr>
            <a:xfrm>
              <a:off x="4618040" y="4279703"/>
              <a:ext cx="67974" cy="6721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64"/>
            <p:cNvSpPr/>
            <p:nvPr/>
          </p:nvSpPr>
          <p:spPr>
            <a:xfrm>
              <a:off x="4412040" y="4216856"/>
              <a:ext cx="132960" cy="21956"/>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64"/>
            <p:cNvSpPr/>
            <p:nvPr/>
          </p:nvSpPr>
          <p:spPr>
            <a:xfrm>
              <a:off x="4585169" y="4216856"/>
              <a:ext cx="133715" cy="21956"/>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64"/>
            <p:cNvSpPr/>
            <p:nvPr/>
          </p:nvSpPr>
          <p:spPr>
            <a:xfrm>
              <a:off x="4544970" y="4378314"/>
              <a:ext cx="51177" cy="21956"/>
            </a:xfrm>
            <a:custGeom>
              <a:rect b="b" l="l" r="r" t="t"/>
              <a:pathLst>
                <a:path extrusionOk="0" h="698" w="1627">
                  <a:moveTo>
                    <a:pt x="349" y="0"/>
                  </a:moveTo>
                  <a:cubicBezTo>
                    <a:pt x="164" y="0"/>
                    <a:pt x="1" y="140"/>
                    <a:pt x="1" y="349"/>
                  </a:cubicBezTo>
                  <a:cubicBezTo>
                    <a:pt x="1" y="558"/>
                    <a:pt x="164" y="697"/>
                    <a:pt x="349" y="697"/>
                  </a:cubicBezTo>
                  <a:lnTo>
                    <a:pt x="1278" y="697"/>
                  </a:lnTo>
                  <a:cubicBezTo>
                    <a:pt x="1487" y="697"/>
                    <a:pt x="1627" y="558"/>
                    <a:pt x="1627" y="349"/>
                  </a:cubicBezTo>
                  <a:cubicBezTo>
                    <a:pt x="1627" y="140"/>
                    <a:pt x="1487"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64"/>
            <p:cNvSpPr/>
            <p:nvPr/>
          </p:nvSpPr>
          <p:spPr>
            <a:xfrm>
              <a:off x="4256432"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64"/>
            <p:cNvSpPr/>
            <p:nvPr/>
          </p:nvSpPr>
          <p:spPr>
            <a:xfrm>
              <a:off x="4745874"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64"/>
            <p:cNvSpPr txBox="1"/>
            <p:nvPr/>
          </p:nvSpPr>
          <p:spPr>
            <a:xfrm>
              <a:off x="4020362" y="4568975"/>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002</a:t>
              </a:r>
              <a:endParaRPr sz="700">
                <a:latin typeface="Audiowide"/>
                <a:ea typeface="Audiowide"/>
                <a:cs typeface="Audiowide"/>
                <a:sym typeface="Audiowide"/>
              </a:endParaRPr>
            </a:p>
          </p:txBody>
        </p:sp>
      </p:grpSp>
      <p:sp>
        <p:nvSpPr>
          <p:cNvPr id="2185" name="Google Shape;2185;p64"/>
          <p:cNvSpPr/>
          <p:nvPr/>
        </p:nvSpPr>
        <p:spPr>
          <a:xfrm>
            <a:off x="3987614" y="531599"/>
            <a:ext cx="2406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64"/>
          <p:cNvSpPr/>
          <p:nvPr/>
        </p:nvSpPr>
        <p:spPr>
          <a:xfrm>
            <a:off x="-369050" y="1510300"/>
            <a:ext cx="2010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64"/>
          <p:cNvSpPr/>
          <p:nvPr/>
        </p:nvSpPr>
        <p:spPr>
          <a:xfrm>
            <a:off x="-791050" y="0"/>
            <a:ext cx="48300" cy="7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64"/>
          <p:cNvSpPr/>
          <p:nvPr/>
        </p:nvSpPr>
        <p:spPr>
          <a:xfrm>
            <a:off x="3695500" y="547200"/>
            <a:ext cx="201000" cy="2406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64"/>
          <p:cNvSpPr txBox="1"/>
          <p:nvPr>
            <p:ph type="title"/>
          </p:nvPr>
        </p:nvSpPr>
        <p:spPr>
          <a:xfrm>
            <a:off x="392400" y="0"/>
            <a:ext cx="8359200" cy="130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RANDOM FOREST</a:t>
            </a:r>
            <a:endParaRPr sz="2800"/>
          </a:p>
        </p:txBody>
      </p:sp>
      <p:pic>
        <p:nvPicPr>
          <p:cNvPr id="2190" name="Google Shape;2190;p64"/>
          <p:cNvPicPr preferRelativeResize="0"/>
          <p:nvPr/>
        </p:nvPicPr>
        <p:blipFill>
          <a:blip r:embed="rId4">
            <a:alphaModFix/>
          </a:blip>
          <a:stretch>
            <a:fillRect/>
          </a:stretch>
        </p:blipFill>
        <p:spPr>
          <a:xfrm>
            <a:off x="858039" y="1053650"/>
            <a:ext cx="3633033" cy="3407925"/>
          </a:xfrm>
          <a:prstGeom prst="rect">
            <a:avLst/>
          </a:prstGeom>
          <a:noFill/>
          <a:ln>
            <a:noFill/>
          </a:ln>
        </p:spPr>
      </p:pic>
      <p:pic>
        <p:nvPicPr>
          <p:cNvPr id="2191" name="Google Shape;2191;p64"/>
          <p:cNvPicPr preferRelativeResize="0"/>
          <p:nvPr/>
        </p:nvPicPr>
        <p:blipFill>
          <a:blip r:embed="rId5">
            <a:alphaModFix/>
          </a:blip>
          <a:stretch>
            <a:fillRect/>
          </a:stretch>
        </p:blipFill>
        <p:spPr>
          <a:xfrm>
            <a:off x="4888700" y="1053650"/>
            <a:ext cx="3380902" cy="34079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95" name="Shape 2195"/>
        <p:cNvGrpSpPr/>
        <p:nvPr/>
      </p:nvGrpSpPr>
      <p:grpSpPr>
        <a:xfrm>
          <a:off x="0" y="0"/>
          <a:ext cx="0" cy="0"/>
          <a:chOff x="0" y="0"/>
          <a:chExt cx="0" cy="0"/>
        </a:xfrm>
      </p:grpSpPr>
      <p:sp>
        <p:nvSpPr>
          <p:cNvPr id="2196" name="Google Shape;2196;p65"/>
          <p:cNvSpPr/>
          <p:nvPr/>
        </p:nvSpPr>
        <p:spPr>
          <a:xfrm>
            <a:off x="4055675" y="1405574"/>
            <a:ext cx="484800" cy="4848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7" name="Google Shape;2197;p65"/>
          <p:cNvGrpSpPr/>
          <p:nvPr/>
        </p:nvGrpSpPr>
        <p:grpSpPr>
          <a:xfrm flipH="1">
            <a:off x="284" y="2590428"/>
            <a:ext cx="2580834" cy="2559381"/>
            <a:chOff x="-761089" y="594525"/>
            <a:chExt cx="5186563" cy="5143450"/>
          </a:xfrm>
        </p:grpSpPr>
        <p:sp>
          <p:nvSpPr>
            <p:cNvPr id="2198" name="Google Shape;2198;p65"/>
            <p:cNvSpPr/>
            <p:nvPr/>
          </p:nvSpPr>
          <p:spPr>
            <a:xfrm>
              <a:off x="2726750" y="594525"/>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65"/>
            <p:cNvSpPr/>
            <p:nvPr/>
          </p:nvSpPr>
          <p:spPr>
            <a:xfrm>
              <a:off x="-761089" y="2681950"/>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65"/>
            <p:cNvSpPr/>
            <p:nvPr/>
          </p:nvSpPr>
          <p:spPr>
            <a:xfrm>
              <a:off x="3315675" y="1561875"/>
              <a:ext cx="427850" cy="826025"/>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65"/>
            <p:cNvSpPr/>
            <p:nvPr/>
          </p:nvSpPr>
          <p:spPr>
            <a:xfrm>
              <a:off x="3314275" y="1559175"/>
              <a:ext cx="337184" cy="832964"/>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8ABE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2" name="Google Shape;2202;p65"/>
          <p:cNvSpPr/>
          <p:nvPr/>
        </p:nvSpPr>
        <p:spPr>
          <a:xfrm rot="5400000">
            <a:off x="7455600" y="2030775"/>
            <a:ext cx="828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65"/>
          <p:cNvSpPr/>
          <p:nvPr/>
        </p:nvSpPr>
        <p:spPr>
          <a:xfrm rot="10800000">
            <a:off x="2023100" y="2457825"/>
            <a:ext cx="87000" cy="98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4" name="Google Shape;2204;p65"/>
          <p:cNvGrpSpPr/>
          <p:nvPr/>
        </p:nvGrpSpPr>
        <p:grpSpPr>
          <a:xfrm>
            <a:off x="6563159" y="2590428"/>
            <a:ext cx="2580834" cy="2559381"/>
            <a:chOff x="-761089" y="594525"/>
            <a:chExt cx="5186563" cy="5143450"/>
          </a:xfrm>
        </p:grpSpPr>
        <p:sp>
          <p:nvSpPr>
            <p:cNvPr id="2205" name="Google Shape;2205;p65"/>
            <p:cNvSpPr/>
            <p:nvPr/>
          </p:nvSpPr>
          <p:spPr>
            <a:xfrm>
              <a:off x="2726750" y="594525"/>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3"/>
            </a:solidFill>
            <a:ln cap="flat" cmpd="sng" w="28575">
              <a:solidFill>
                <a:srgbClr val="2E9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65"/>
            <p:cNvSpPr/>
            <p:nvPr/>
          </p:nvSpPr>
          <p:spPr>
            <a:xfrm>
              <a:off x="-761089" y="2681950"/>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65"/>
            <p:cNvSpPr/>
            <p:nvPr/>
          </p:nvSpPr>
          <p:spPr>
            <a:xfrm>
              <a:off x="3315675" y="1561875"/>
              <a:ext cx="427850" cy="826025"/>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cap="flat" cmpd="sng" w="28575">
              <a:solidFill>
                <a:srgbClr val="2E9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65"/>
            <p:cNvSpPr/>
            <p:nvPr/>
          </p:nvSpPr>
          <p:spPr>
            <a:xfrm>
              <a:off x="3314275" y="1559175"/>
              <a:ext cx="337184" cy="832964"/>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1E6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9" name="Google Shape;2209;p65"/>
          <p:cNvSpPr/>
          <p:nvPr/>
        </p:nvSpPr>
        <p:spPr>
          <a:xfrm>
            <a:off x="4772275" y="2396700"/>
            <a:ext cx="337200" cy="3501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65"/>
          <p:cNvSpPr txBox="1"/>
          <p:nvPr>
            <p:ph type="title"/>
          </p:nvPr>
        </p:nvSpPr>
        <p:spPr>
          <a:xfrm>
            <a:off x="3701400" y="1227075"/>
            <a:ext cx="1741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211" name="Google Shape;2211;p65"/>
          <p:cNvSpPr/>
          <p:nvPr/>
        </p:nvSpPr>
        <p:spPr>
          <a:xfrm>
            <a:off x="3098900" y="2396700"/>
            <a:ext cx="337200" cy="3501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65"/>
          <p:cNvSpPr txBox="1"/>
          <p:nvPr>
            <p:ph idx="2" type="title"/>
          </p:nvPr>
        </p:nvSpPr>
        <p:spPr>
          <a:xfrm>
            <a:off x="864150" y="2081400"/>
            <a:ext cx="7415700" cy="98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OUTCOME</a:t>
            </a:r>
            <a:endParaRPr sz="4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6" name="Shape 2216"/>
        <p:cNvGrpSpPr/>
        <p:nvPr/>
      </p:nvGrpSpPr>
      <p:grpSpPr>
        <a:xfrm>
          <a:off x="0" y="0"/>
          <a:ext cx="0" cy="0"/>
          <a:chOff x="0" y="0"/>
          <a:chExt cx="0" cy="0"/>
        </a:xfrm>
      </p:grpSpPr>
      <p:sp>
        <p:nvSpPr>
          <p:cNvPr id="2217" name="Google Shape;2217;p66"/>
          <p:cNvSpPr txBox="1"/>
          <p:nvPr>
            <p:ph type="title"/>
          </p:nvPr>
        </p:nvSpPr>
        <p:spPr>
          <a:xfrm>
            <a:off x="617775" y="436850"/>
            <a:ext cx="4110900" cy="93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Prediction of Success</a:t>
            </a:r>
            <a:endParaRPr/>
          </a:p>
        </p:txBody>
      </p:sp>
      <p:sp>
        <p:nvSpPr>
          <p:cNvPr id="2218" name="Google Shape;2218;p66"/>
          <p:cNvSpPr txBox="1"/>
          <p:nvPr>
            <p:ph idx="1" type="body"/>
          </p:nvPr>
        </p:nvSpPr>
        <p:spPr>
          <a:xfrm>
            <a:off x="713225" y="1872125"/>
            <a:ext cx="4015200" cy="2476200"/>
          </a:xfrm>
          <a:prstGeom prst="rect">
            <a:avLst/>
          </a:prstGeom>
        </p:spPr>
        <p:txBody>
          <a:bodyPr anchorCtr="0" anchor="t" bIns="91425" lIns="91425" spcFirstLastPara="1" rIns="91425" wrap="square" tIns="91425">
            <a:noAutofit/>
          </a:bodyPr>
          <a:lstStyle/>
          <a:p>
            <a:pPr indent="-215900" lvl="0" marL="241300" rtl="0" algn="l">
              <a:spcBef>
                <a:spcPts val="0"/>
              </a:spcBef>
              <a:spcAft>
                <a:spcPts val="0"/>
              </a:spcAft>
              <a:buClr>
                <a:schemeClr val="lt1"/>
              </a:buClr>
              <a:buSzPts val="1400"/>
              <a:buChar char="●"/>
            </a:pPr>
            <a:r>
              <a:rPr lang="en"/>
              <a:t>There existed clear trends as to the factors which influenced success</a:t>
            </a:r>
            <a:r>
              <a:rPr lang="en">
                <a:solidFill>
                  <a:schemeClr val="lt1"/>
                </a:solidFill>
              </a:rPr>
              <a:t> </a:t>
            </a:r>
            <a:endParaRPr>
              <a:solidFill>
                <a:schemeClr val="lt1"/>
              </a:solidFill>
            </a:endParaRPr>
          </a:p>
          <a:p>
            <a:pPr indent="-215900" lvl="0" marL="241300" rtl="0" algn="l">
              <a:spcBef>
                <a:spcPts val="1000"/>
              </a:spcBef>
              <a:spcAft>
                <a:spcPts val="0"/>
              </a:spcAft>
              <a:buClr>
                <a:schemeClr val="lt1"/>
              </a:buClr>
              <a:buSzPts val="1400"/>
              <a:buChar char="●"/>
            </a:pPr>
            <a:r>
              <a:rPr lang="en"/>
              <a:t>However these factors were categorical</a:t>
            </a:r>
            <a:endParaRPr>
              <a:solidFill>
                <a:schemeClr val="lt1"/>
              </a:solidFill>
            </a:endParaRPr>
          </a:p>
          <a:p>
            <a:pPr indent="-215900" lvl="0" marL="241300" rtl="0" algn="l">
              <a:spcBef>
                <a:spcPts val="1000"/>
              </a:spcBef>
              <a:spcAft>
                <a:spcPts val="0"/>
              </a:spcAft>
              <a:buClr>
                <a:schemeClr val="lt1"/>
              </a:buClr>
              <a:buSzPts val="1400"/>
              <a:buChar char="●"/>
            </a:pPr>
            <a:r>
              <a:rPr lang="en"/>
              <a:t>We were thus limited in terms of what we could utilise in linear regression and decision trees</a:t>
            </a:r>
            <a:endParaRPr>
              <a:solidFill>
                <a:schemeClr val="lt1"/>
              </a:solidFill>
            </a:endParaRPr>
          </a:p>
          <a:p>
            <a:pPr indent="0" lvl="0" marL="0" rtl="0" algn="ctr">
              <a:spcBef>
                <a:spcPts val="1000"/>
              </a:spcBef>
              <a:spcAft>
                <a:spcPts val="1600"/>
              </a:spcAft>
              <a:buNone/>
            </a:pPr>
            <a:r>
              <a:t/>
            </a:r>
            <a:endParaRPr>
              <a:solidFill>
                <a:schemeClr val="lt1"/>
              </a:solidFill>
            </a:endParaRPr>
          </a:p>
        </p:txBody>
      </p:sp>
      <p:pic>
        <p:nvPicPr>
          <p:cNvPr id="2219" name="Google Shape;2219;p66"/>
          <p:cNvPicPr preferRelativeResize="0"/>
          <p:nvPr/>
        </p:nvPicPr>
        <p:blipFill>
          <a:blip r:embed="rId4">
            <a:alphaModFix/>
          </a:blip>
          <a:stretch>
            <a:fillRect/>
          </a:stretch>
        </p:blipFill>
        <p:spPr>
          <a:xfrm>
            <a:off x="4838950" y="1425725"/>
            <a:ext cx="4110776" cy="292261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3" name="Shape 2223"/>
        <p:cNvGrpSpPr/>
        <p:nvPr/>
      </p:nvGrpSpPr>
      <p:grpSpPr>
        <a:xfrm>
          <a:off x="0" y="0"/>
          <a:ext cx="0" cy="0"/>
          <a:chOff x="0" y="0"/>
          <a:chExt cx="0" cy="0"/>
        </a:xfrm>
      </p:grpSpPr>
      <p:sp>
        <p:nvSpPr>
          <p:cNvPr id="2224" name="Google Shape;2224;p67"/>
          <p:cNvSpPr/>
          <p:nvPr/>
        </p:nvSpPr>
        <p:spPr>
          <a:xfrm>
            <a:off x="4055675" y="1405574"/>
            <a:ext cx="484800" cy="4848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67"/>
          <p:cNvSpPr/>
          <p:nvPr/>
        </p:nvSpPr>
        <p:spPr>
          <a:xfrm>
            <a:off x="2659388" y="2396705"/>
            <a:ext cx="337208" cy="215395"/>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grpSp>
        <p:nvGrpSpPr>
          <p:cNvPr id="2226" name="Google Shape;2226;p67"/>
          <p:cNvGrpSpPr/>
          <p:nvPr/>
        </p:nvGrpSpPr>
        <p:grpSpPr>
          <a:xfrm flipH="1">
            <a:off x="284" y="2590428"/>
            <a:ext cx="2580834" cy="2559381"/>
            <a:chOff x="-761089" y="594525"/>
            <a:chExt cx="5186563" cy="5143450"/>
          </a:xfrm>
        </p:grpSpPr>
        <p:sp>
          <p:nvSpPr>
            <p:cNvPr id="2227" name="Google Shape;2227;p67"/>
            <p:cNvSpPr/>
            <p:nvPr/>
          </p:nvSpPr>
          <p:spPr>
            <a:xfrm>
              <a:off x="2726750" y="594525"/>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67"/>
            <p:cNvSpPr/>
            <p:nvPr/>
          </p:nvSpPr>
          <p:spPr>
            <a:xfrm>
              <a:off x="-761089" y="2681950"/>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67"/>
            <p:cNvSpPr/>
            <p:nvPr/>
          </p:nvSpPr>
          <p:spPr>
            <a:xfrm>
              <a:off x="3315675" y="1561875"/>
              <a:ext cx="427850" cy="826025"/>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67"/>
            <p:cNvSpPr/>
            <p:nvPr/>
          </p:nvSpPr>
          <p:spPr>
            <a:xfrm>
              <a:off x="3314275" y="1559175"/>
              <a:ext cx="337184" cy="832964"/>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8ABE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1" name="Google Shape;2231;p67"/>
          <p:cNvSpPr/>
          <p:nvPr/>
        </p:nvSpPr>
        <p:spPr>
          <a:xfrm rot="5400000">
            <a:off x="7455600" y="2030775"/>
            <a:ext cx="828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67"/>
          <p:cNvSpPr/>
          <p:nvPr/>
        </p:nvSpPr>
        <p:spPr>
          <a:xfrm rot="10800000">
            <a:off x="1859625" y="1669375"/>
            <a:ext cx="87000" cy="98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3" name="Google Shape;2233;p67"/>
          <p:cNvGrpSpPr/>
          <p:nvPr/>
        </p:nvGrpSpPr>
        <p:grpSpPr>
          <a:xfrm>
            <a:off x="6563159" y="2590428"/>
            <a:ext cx="2580834" cy="2559381"/>
            <a:chOff x="-761089" y="594525"/>
            <a:chExt cx="5186563" cy="5143450"/>
          </a:xfrm>
        </p:grpSpPr>
        <p:sp>
          <p:nvSpPr>
            <p:cNvPr id="2234" name="Google Shape;2234;p67"/>
            <p:cNvSpPr/>
            <p:nvPr/>
          </p:nvSpPr>
          <p:spPr>
            <a:xfrm>
              <a:off x="2726750" y="594525"/>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3"/>
            </a:solidFill>
            <a:ln cap="flat" cmpd="sng" w="28575">
              <a:solidFill>
                <a:srgbClr val="2E9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67"/>
            <p:cNvSpPr/>
            <p:nvPr/>
          </p:nvSpPr>
          <p:spPr>
            <a:xfrm>
              <a:off x="-761089" y="2681950"/>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67"/>
            <p:cNvSpPr/>
            <p:nvPr/>
          </p:nvSpPr>
          <p:spPr>
            <a:xfrm>
              <a:off x="3315675" y="1561875"/>
              <a:ext cx="427850" cy="826025"/>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cap="flat" cmpd="sng" w="28575">
              <a:solidFill>
                <a:srgbClr val="2E9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67"/>
            <p:cNvSpPr/>
            <p:nvPr/>
          </p:nvSpPr>
          <p:spPr>
            <a:xfrm>
              <a:off x="3314275" y="1559175"/>
              <a:ext cx="337184" cy="832964"/>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1E6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8" name="Google Shape;2238;p67"/>
          <p:cNvSpPr/>
          <p:nvPr/>
        </p:nvSpPr>
        <p:spPr>
          <a:xfrm>
            <a:off x="5706050" y="2396700"/>
            <a:ext cx="337200" cy="3501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67"/>
          <p:cNvSpPr txBox="1"/>
          <p:nvPr>
            <p:ph type="title"/>
          </p:nvPr>
        </p:nvSpPr>
        <p:spPr>
          <a:xfrm>
            <a:off x="3701400" y="1227075"/>
            <a:ext cx="1741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2240" name="Google Shape;2240;p67"/>
          <p:cNvSpPr txBox="1"/>
          <p:nvPr>
            <p:ph idx="2" type="title"/>
          </p:nvPr>
        </p:nvSpPr>
        <p:spPr>
          <a:xfrm>
            <a:off x="936600" y="2081400"/>
            <a:ext cx="7415700" cy="98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LEARNING POINTS</a:t>
            </a:r>
            <a:endParaRPr sz="4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4" name="Shape 2244"/>
        <p:cNvGrpSpPr/>
        <p:nvPr/>
      </p:nvGrpSpPr>
      <p:grpSpPr>
        <a:xfrm>
          <a:off x="0" y="0"/>
          <a:ext cx="0" cy="0"/>
          <a:chOff x="0" y="0"/>
          <a:chExt cx="0" cy="0"/>
        </a:xfrm>
      </p:grpSpPr>
      <p:sp>
        <p:nvSpPr>
          <p:cNvPr id="2245" name="Google Shape;2245;p68"/>
          <p:cNvSpPr txBox="1"/>
          <p:nvPr>
            <p:ph type="title"/>
          </p:nvPr>
        </p:nvSpPr>
        <p:spPr>
          <a:xfrm>
            <a:off x="1177625" y="436850"/>
            <a:ext cx="6691800" cy="93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Insights: Characteristics of Successful Games</a:t>
            </a:r>
            <a:endParaRPr/>
          </a:p>
        </p:txBody>
      </p:sp>
      <p:sp>
        <p:nvSpPr>
          <p:cNvPr id="2246" name="Google Shape;2246;p68"/>
          <p:cNvSpPr txBox="1"/>
          <p:nvPr>
            <p:ph idx="1" type="body"/>
          </p:nvPr>
        </p:nvSpPr>
        <p:spPr>
          <a:xfrm>
            <a:off x="654575" y="877900"/>
            <a:ext cx="4015200" cy="382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273D40"/>
              </a:buClr>
              <a:buSzPts val="600"/>
              <a:buFont typeface="Arial"/>
              <a:buNone/>
            </a:pPr>
            <a:r>
              <a:t/>
            </a:r>
            <a:endParaRPr>
              <a:solidFill>
                <a:schemeClr val="lt1"/>
              </a:solidFill>
            </a:endParaRPr>
          </a:p>
          <a:p>
            <a:pPr indent="-215900" lvl="0" marL="241300" rtl="0" algn="l">
              <a:spcBef>
                <a:spcPts val="1600"/>
              </a:spcBef>
              <a:spcAft>
                <a:spcPts val="0"/>
              </a:spcAft>
              <a:buClr>
                <a:schemeClr val="lt1"/>
              </a:buClr>
              <a:buSzPts val="1400"/>
              <a:buChar char="●"/>
            </a:pPr>
            <a:r>
              <a:rPr lang="en"/>
              <a:t>A large proportion of “successful” games were part of the entertainment genre</a:t>
            </a:r>
            <a:endParaRPr>
              <a:solidFill>
                <a:schemeClr val="lt1"/>
              </a:solidFill>
            </a:endParaRPr>
          </a:p>
          <a:p>
            <a:pPr indent="-215900" lvl="0" marL="241300" rtl="0" algn="l">
              <a:spcBef>
                <a:spcPts val="1000"/>
              </a:spcBef>
              <a:spcAft>
                <a:spcPts val="0"/>
              </a:spcAft>
              <a:buClr>
                <a:schemeClr val="lt1"/>
              </a:buClr>
              <a:buSzPts val="1400"/>
              <a:buChar char="●"/>
            </a:pPr>
            <a:r>
              <a:rPr lang="en"/>
              <a:t>The vast majority offered language support for English and Mandarin</a:t>
            </a:r>
            <a:endParaRPr>
              <a:solidFill>
                <a:schemeClr val="lt1"/>
              </a:solidFill>
            </a:endParaRPr>
          </a:p>
          <a:p>
            <a:pPr indent="-215900" lvl="0" marL="241300" rtl="0" algn="l">
              <a:spcBef>
                <a:spcPts val="1000"/>
              </a:spcBef>
              <a:spcAft>
                <a:spcPts val="0"/>
              </a:spcAft>
              <a:buClr>
                <a:schemeClr val="lt1"/>
              </a:buClr>
              <a:buSzPts val="1400"/>
              <a:buChar char="●"/>
            </a:pPr>
            <a:r>
              <a:rPr lang="en"/>
              <a:t>Frequency of developers who produced “successful” games was largely evenly distributed</a:t>
            </a:r>
            <a:endParaRPr/>
          </a:p>
          <a:p>
            <a:pPr indent="-215900" lvl="0" marL="241300" rtl="0" algn="l">
              <a:spcBef>
                <a:spcPts val="1000"/>
              </a:spcBef>
              <a:spcAft>
                <a:spcPts val="0"/>
              </a:spcAft>
              <a:buSzPts val="1400"/>
              <a:buChar char="●"/>
            </a:pPr>
            <a:r>
              <a:rPr lang="en"/>
              <a:t>A large portion of games which were considered “successful” were free, a total of 438/508</a:t>
            </a:r>
            <a:endParaRPr/>
          </a:p>
          <a:p>
            <a:pPr indent="-215900" lvl="0" marL="241300" rtl="0" algn="l">
              <a:spcBef>
                <a:spcPts val="1000"/>
              </a:spcBef>
              <a:spcAft>
                <a:spcPts val="0"/>
              </a:spcAft>
              <a:buSzPts val="1400"/>
              <a:buChar char="●"/>
            </a:pPr>
            <a:r>
              <a:rPr lang="en"/>
              <a:t>Age Rating had little influence on a games success</a:t>
            </a:r>
            <a:endParaRPr/>
          </a:p>
          <a:p>
            <a:pPr indent="0" lvl="0" marL="0" rtl="0" algn="ctr">
              <a:spcBef>
                <a:spcPts val="1000"/>
              </a:spcBef>
              <a:spcAft>
                <a:spcPts val="1600"/>
              </a:spcAft>
              <a:buNone/>
            </a:pPr>
            <a:r>
              <a:t/>
            </a:r>
            <a:endParaRPr>
              <a:solidFill>
                <a:schemeClr val="lt1"/>
              </a:solidFill>
            </a:endParaRPr>
          </a:p>
        </p:txBody>
      </p:sp>
      <p:pic>
        <p:nvPicPr>
          <p:cNvPr id="2247" name="Google Shape;2247;p68"/>
          <p:cNvPicPr preferRelativeResize="0"/>
          <p:nvPr/>
        </p:nvPicPr>
        <p:blipFill>
          <a:blip r:embed="rId4">
            <a:alphaModFix/>
          </a:blip>
          <a:stretch>
            <a:fillRect/>
          </a:stretch>
        </p:blipFill>
        <p:spPr>
          <a:xfrm>
            <a:off x="4838950" y="1425725"/>
            <a:ext cx="4110776" cy="292261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51" name="Shape 2251"/>
        <p:cNvGrpSpPr/>
        <p:nvPr/>
      </p:nvGrpSpPr>
      <p:grpSpPr>
        <a:xfrm>
          <a:off x="0" y="0"/>
          <a:ext cx="0" cy="0"/>
          <a:chOff x="0" y="0"/>
          <a:chExt cx="0" cy="0"/>
        </a:xfrm>
      </p:grpSpPr>
      <p:grpSp>
        <p:nvGrpSpPr>
          <p:cNvPr id="2252" name="Google Shape;2252;p69"/>
          <p:cNvGrpSpPr/>
          <p:nvPr/>
        </p:nvGrpSpPr>
        <p:grpSpPr>
          <a:xfrm>
            <a:off x="809702" y="-1"/>
            <a:ext cx="1485387" cy="2096918"/>
            <a:chOff x="3810925" y="-40300"/>
            <a:chExt cx="1479764" cy="2090646"/>
          </a:xfrm>
        </p:grpSpPr>
        <p:sp>
          <p:nvSpPr>
            <p:cNvPr id="2253" name="Google Shape;2253;p69"/>
            <p:cNvSpPr/>
            <p:nvPr/>
          </p:nvSpPr>
          <p:spPr>
            <a:xfrm rot="-2202761">
              <a:off x="3896690" y="521207"/>
              <a:ext cx="306121" cy="264721"/>
            </a:xfrm>
            <a:prstGeom prst="triangle">
              <a:avLst>
                <a:gd fmla="val 50000" name="adj"/>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69"/>
            <p:cNvSpPr/>
            <p:nvPr/>
          </p:nvSpPr>
          <p:spPr>
            <a:xfrm rot="2702382">
              <a:off x="4935886" y="521198"/>
              <a:ext cx="306107" cy="264741"/>
            </a:xfrm>
            <a:prstGeom prst="triangle">
              <a:avLst>
                <a:gd fmla="val 50000" name="adj"/>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69"/>
            <p:cNvSpPr/>
            <p:nvPr/>
          </p:nvSpPr>
          <p:spPr>
            <a:xfrm>
              <a:off x="4655207" y="1708352"/>
              <a:ext cx="408629" cy="333301"/>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69"/>
            <p:cNvSpPr/>
            <p:nvPr/>
          </p:nvSpPr>
          <p:spPr>
            <a:xfrm>
              <a:off x="4645557" y="1698702"/>
              <a:ext cx="428928" cy="351644"/>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69"/>
            <p:cNvSpPr/>
            <p:nvPr/>
          </p:nvSpPr>
          <p:spPr>
            <a:xfrm>
              <a:off x="4077545" y="1710307"/>
              <a:ext cx="408671" cy="326521"/>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69"/>
            <p:cNvSpPr/>
            <p:nvPr/>
          </p:nvSpPr>
          <p:spPr>
            <a:xfrm>
              <a:off x="4066897" y="1700615"/>
              <a:ext cx="426058" cy="345904"/>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69"/>
            <p:cNvSpPr/>
            <p:nvPr/>
          </p:nvSpPr>
          <p:spPr>
            <a:xfrm>
              <a:off x="3874690" y="549150"/>
              <a:ext cx="1389148" cy="1388192"/>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69"/>
            <p:cNvSpPr/>
            <p:nvPr/>
          </p:nvSpPr>
          <p:spPr>
            <a:xfrm>
              <a:off x="4992329" y="780042"/>
              <a:ext cx="108230" cy="150740"/>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69"/>
            <p:cNvSpPr/>
            <p:nvPr/>
          </p:nvSpPr>
          <p:spPr>
            <a:xfrm>
              <a:off x="4990374" y="852500"/>
              <a:ext cx="71543" cy="95668"/>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69"/>
            <p:cNvSpPr/>
            <p:nvPr/>
          </p:nvSpPr>
          <p:spPr>
            <a:xfrm>
              <a:off x="4047597" y="780042"/>
              <a:ext cx="109187" cy="150740"/>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69"/>
            <p:cNvSpPr/>
            <p:nvPr/>
          </p:nvSpPr>
          <p:spPr>
            <a:xfrm>
              <a:off x="4086238" y="852500"/>
              <a:ext cx="71502" cy="95668"/>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69"/>
            <p:cNvSpPr/>
            <p:nvPr/>
          </p:nvSpPr>
          <p:spPr>
            <a:xfrm>
              <a:off x="3810925" y="539500"/>
              <a:ext cx="1461607" cy="1406535"/>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69"/>
            <p:cNvSpPr/>
            <p:nvPr/>
          </p:nvSpPr>
          <p:spPr>
            <a:xfrm>
              <a:off x="4413710" y="1230031"/>
              <a:ext cx="88889" cy="8888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69"/>
            <p:cNvSpPr/>
            <p:nvPr/>
          </p:nvSpPr>
          <p:spPr>
            <a:xfrm>
              <a:off x="4642646" y="1230031"/>
              <a:ext cx="89887" cy="8888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69"/>
            <p:cNvSpPr/>
            <p:nvPr/>
          </p:nvSpPr>
          <p:spPr>
            <a:xfrm>
              <a:off x="4370244" y="1146925"/>
              <a:ext cx="175822" cy="29033"/>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69"/>
            <p:cNvSpPr/>
            <p:nvPr/>
          </p:nvSpPr>
          <p:spPr>
            <a:xfrm>
              <a:off x="4599179" y="1146925"/>
              <a:ext cx="176820" cy="29033"/>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69"/>
            <p:cNvSpPr/>
            <p:nvPr/>
          </p:nvSpPr>
          <p:spPr>
            <a:xfrm>
              <a:off x="4164477" y="1297623"/>
              <a:ext cx="183600" cy="149784"/>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69"/>
            <p:cNvSpPr/>
            <p:nvPr/>
          </p:nvSpPr>
          <p:spPr>
            <a:xfrm>
              <a:off x="4811685" y="1297623"/>
              <a:ext cx="183600" cy="149784"/>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69"/>
            <p:cNvSpPr/>
            <p:nvPr/>
          </p:nvSpPr>
          <p:spPr>
            <a:xfrm>
              <a:off x="4375575" y="1384013"/>
              <a:ext cx="408600" cy="193500"/>
            </a:xfrm>
            <a:prstGeom prst="roundRect">
              <a:avLst>
                <a:gd fmla="val 50000" name="adj"/>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69"/>
            <p:cNvSpPr/>
            <p:nvPr/>
          </p:nvSpPr>
          <p:spPr>
            <a:xfrm>
              <a:off x="4490741" y="1451523"/>
              <a:ext cx="58495" cy="58500"/>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69"/>
            <p:cNvSpPr/>
            <p:nvPr/>
          </p:nvSpPr>
          <p:spPr>
            <a:xfrm>
              <a:off x="4609866" y="1451523"/>
              <a:ext cx="59152" cy="58500"/>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74" name="Google Shape;2274;p69"/>
            <p:cNvCxnSpPr/>
            <p:nvPr/>
          </p:nvCxnSpPr>
          <p:spPr>
            <a:xfrm>
              <a:off x="4569275" y="-40300"/>
              <a:ext cx="0" cy="596700"/>
            </a:xfrm>
            <a:prstGeom prst="straightConnector1">
              <a:avLst/>
            </a:prstGeom>
            <a:noFill/>
            <a:ln cap="flat" cmpd="sng" w="28575">
              <a:solidFill>
                <a:schemeClr val="lt2"/>
              </a:solidFill>
              <a:prstDash val="solid"/>
              <a:round/>
              <a:headEnd len="med" w="med" type="none"/>
              <a:tailEnd len="med" w="med" type="none"/>
            </a:ln>
          </p:spPr>
        </p:cxnSp>
      </p:grpSp>
      <p:grpSp>
        <p:nvGrpSpPr>
          <p:cNvPr id="2275" name="Google Shape;2275;p69"/>
          <p:cNvGrpSpPr/>
          <p:nvPr/>
        </p:nvGrpSpPr>
        <p:grpSpPr>
          <a:xfrm>
            <a:off x="3957561" y="0"/>
            <a:ext cx="5186563" cy="5143450"/>
            <a:chOff x="3957561" y="0"/>
            <a:chExt cx="5186563" cy="5143450"/>
          </a:xfrm>
        </p:grpSpPr>
        <p:sp>
          <p:nvSpPr>
            <p:cNvPr id="2276" name="Google Shape;2276;p69"/>
            <p:cNvSpPr/>
            <p:nvPr/>
          </p:nvSpPr>
          <p:spPr>
            <a:xfrm>
              <a:off x="7445400" y="0"/>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69"/>
            <p:cNvSpPr/>
            <p:nvPr/>
          </p:nvSpPr>
          <p:spPr>
            <a:xfrm>
              <a:off x="7915166" y="675121"/>
              <a:ext cx="818691" cy="1580516"/>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69"/>
            <p:cNvSpPr/>
            <p:nvPr/>
          </p:nvSpPr>
          <p:spPr>
            <a:xfrm>
              <a:off x="7912488" y="669955"/>
              <a:ext cx="645177" cy="1593815"/>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5A8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69"/>
            <p:cNvSpPr/>
            <p:nvPr/>
          </p:nvSpPr>
          <p:spPr>
            <a:xfrm>
              <a:off x="3957561" y="2087425"/>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0" name="Google Shape;2280;p69"/>
          <p:cNvGrpSpPr/>
          <p:nvPr/>
        </p:nvGrpSpPr>
        <p:grpSpPr>
          <a:xfrm rot="-609560">
            <a:off x="108110" y="261558"/>
            <a:ext cx="606587" cy="606587"/>
            <a:chOff x="1190625" y="238125"/>
            <a:chExt cx="5219200" cy="5219200"/>
          </a:xfrm>
        </p:grpSpPr>
        <p:sp>
          <p:nvSpPr>
            <p:cNvPr id="2281" name="Google Shape;2281;p69"/>
            <p:cNvSpPr/>
            <p:nvPr/>
          </p:nvSpPr>
          <p:spPr>
            <a:xfrm>
              <a:off x="4318850" y="314775"/>
              <a:ext cx="1445900" cy="1089525"/>
            </a:xfrm>
            <a:custGeom>
              <a:rect b="b" l="l" r="r" t="t"/>
              <a:pathLst>
                <a:path extrusionOk="0" h="43581" w="57836">
                  <a:moveTo>
                    <a:pt x="28902" y="0"/>
                  </a:moveTo>
                  <a:cubicBezTo>
                    <a:pt x="22215" y="0"/>
                    <a:pt x="15952" y="1827"/>
                    <a:pt x="10570" y="4991"/>
                  </a:cubicBezTo>
                  <a:lnTo>
                    <a:pt x="1" y="43580"/>
                  </a:lnTo>
                  <a:lnTo>
                    <a:pt x="35850" y="43580"/>
                  </a:lnTo>
                  <a:cubicBezTo>
                    <a:pt x="45408" y="42830"/>
                    <a:pt x="50301" y="31805"/>
                    <a:pt x="44527" y="24204"/>
                  </a:cubicBezTo>
                  <a:lnTo>
                    <a:pt x="45734" y="24204"/>
                  </a:lnTo>
                  <a:cubicBezTo>
                    <a:pt x="52421" y="24204"/>
                    <a:pt x="57836" y="18789"/>
                    <a:pt x="57836" y="12102"/>
                  </a:cubicBezTo>
                  <a:cubicBezTo>
                    <a:pt x="57836" y="5415"/>
                    <a:pt x="52421" y="0"/>
                    <a:pt x="45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69"/>
            <p:cNvSpPr/>
            <p:nvPr/>
          </p:nvSpPr>
          <p:spPr>
            <a:xfrm>
              <a:off x="4132925" y="439550"/>
              <a:ext cx="1153950" cy="1842350"/>
            </a:xfrm>
            <a:custGeom>
              <a:rect b="b" l="l" r="r" t="t"/>
              <a:pathLst>
                <a:path extrusionOk="0" h="73694" w="46158">
                  <a:moveTo>
                    <a:pt x="18007" y="0"/>
                  </a:moveTo>
                  <a:cubicBezTo>
                    <a:pt x="7242" y="6296"/>
                    <a:pt x="0" y="17974"/>
                    <a:pt x="0" y="31348"/>
                  </a:cubicBezTo>
                  <a:lnTo>
                    <a:pt x="0" y="61325"/>
                  </a:lnTo>
                  <a:cubicBezTo>
                    <a:pt x="0" y="67947"/>
                    <a:pt x="5187" y="73525"/>
                    <a:pt x="11776" y="73688"/>
                  </a:cubicBezTo>
                  <a:cubicBezTo>
                    <a:pt x="11895" y="73692"/>
                    <a:pt x="12014" y="73693"/>
                    <a:pt x="12132" y="73693"/>
                  </a:cubicBezTo>
                  <a:cubicBezTo>
                    <a:pt x="18819" y="73693"/>
                    <a:pt x="24237" y="68286"/>
                    <a:pt x="24237" y="61586"/>
                  </a:cubicBezTo>
                  <a:cubicBezTo>
                    <a:pt x="24237" y="57835"/>
                    <a:pt x="27271" y="54834"/>
                    <a:pt x="30989" y="54834"/>
                  </a:cubicBezTo>
                  <a:lnTo>
                    <a:pt x="31903" y="54834"/>
                  </a:lnTo>
                  <a:cubicBezTo>
                    <a:pt x="40253" y="54834"/>
                    <a:pt x="46158" y="46516"/>
                    <a:pt x="43287" y="38589"/>
                  </a:cubicBezTo>
                  <a:cubicBezTo>
                    <a:pt x="29326" y="38589"/>
                    <a:pt x="18007" y="27270"/>
                    <a:pt x="18007" y="13309"/>
                  </a:cubicBezTo>
                  <a:lnTo>
                    <a:pt x="180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69"/>
            <p:cNvSpPr/>
            <p:nvPr/>
          </p:nvSpPr>
          <p:spPr>
            <a:xfrm>
              <a:off x="2068075" y="314775"/>
              <a:ext cx="1400250" cy="1494825"/>
            </a:xfrm>
            <a:custGeom>
              <a:rect b="b" l="l" r="r" t="t"/>
              <a:pathLst>
                <a:path extrusionOk="0" h="59793" w="56010">
                  <a:moveTo>
                    <a:pt x="2806" y="0"/>
                  </a:moveTo>
                  <a:cubicBezTo>
                    <a:pt x="1828" y="0"/>
                    <a:pt x="914" y="98"/>
                    <a:pt x="1" y="326"/>
                  </a:cubicBezTo>
                  <a:lnTo>
                    <a:pt x="31740" y="59792"/>
                  </a:lnTo>
                  <a:lnTo>
                    <a:pt x="56009" y="43580"/>
                  </a:lnTo>
                  <a:cubicBezTo>
                    <a:pt x="56009" y="32783"/>
                    <a:pt x="55781" y="30500"/>
                    <a:pt x="54509" y="26129"/>
                  </a:cubicBezTo>
                  <a:cubicBezTo>
                    <a:pt x="50105" y="11058"/>
                    <a:pt x="36111" y="0"/>
                    <a:pt x="19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69"/>
            <p:cNvSpPr/>
            <p:nvPr/>
          </p:nvSpPr>
          <p:spPr>
            <a:xfrm>
              <a:off x="1832400" y="322925"/>
              <a:ext cx="1635925" cy="1958975"/>
            </a:xfrm>
            <a:custGeom>
              <a:rect b="b" l="l" r="r" t="t"/>
              <a:pathLst>
                <a:path extrusionOk="0" h="78359" w="65437">
                  <a:moveTo>
                    <a:pt x="9428" y="0"/>
                  </a:moveTo>
                  <a:cubicBezTo>
                    <a:pt x="4013" y="1273"/>
                    <a:pt x="1" y="6198"/>
                    <a:pt x="131" y="12070"/>
                  </a:cubicBezTo>
                  <a:cubicBezTo>
                    <a:pt x="294" y="18659"/>
                    <a:pt x="5840" y="23878"/>
                    <a:pt x="12462" y="23878"/>
                  </a:cubicBezTo>
                  <a:lnTo>
                    <a:pt x="13440" y="23878"/>
                  </a:lnTo>
                  <a:cubicBezTo>
                    <a:pt x="7699" y="31446"/>
                    <a:pt x="12559" y="42504"/>
                    <a:pt x="22117" y="43254"/>
                  </a:cubicBezTo>
                  <a:cubicBezTo>
                    <a:pt x="19214" y="51181"/>
                    <a:pt x="25151" y="59466"/>
                    <a:pt x="33501" y="59466"/>
                  </a:cubicBezTo>
                  <a:lnTo>
                    <a:pt x="34676" y="59466"/>
                  </a:lnTo>
                  <a:cubicBezTo>
                    <a:pt x="38264" y="59466"/>
                    <a:pt x="41167" y="62402"/>
                    <a:pt x="41167" y="65990"/>
                  </a:cubicBezTo>
                  <a:cubicBezTo>
                    <a:pt x="41167" y="72612"/>
                    <a:pt x="46354" y="78190"/>
                    <a:pt x="52943" y="78353"/>
                  </a:cubicBezTo>
                  <a:cubicBezTo>
                    <a:pt x="53062" y="78357"/>
                    <a:pt x="53180" y="78358"/>
                    <a:pt x="53298" y="78358"/>
                  </a:cubicBezTo>
                  <a:cubicBezTo>
                    <a:pt x="59986" y="78358"/>
                    <a:pt x="65404" y="72951"/>
                    <a:pt x="65404" y="66251"/>
                  </a:cubicBezTo>
                  <a:cubicBezTo>
                    <a:pt x="65404" y="55748"/>
                    <a:pt x="65436" y="48506"/>
                    <a:pt x="65436" y="43254"/>
                  </a:cubicBezTo>
                  <a:lnTo>
                    <a:pt x="62500" y="43254"/>
                  </a:lnTo>
                  <a:cubicBezTo>
                    <a:pt x="52160" y="43254"/>
                    <a:pt x="42602" y="36567"/>
                    <a:pt x="39471" y="25803"/>
                  </a:cubicBezTo>
                  <a:cubicBezTo>
                    <a:pt x="35491" y="12233"/>
                    <a:pt x="23781" y="1925"/>
                    <a:pt x="94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69"/>
            <p:cNvSpPr/>
            <p:nvPr/>
          </p:nvSpPr>
          <p:spPr>
            <a:xfrm>
              <a:off x="2622625" y="1953925"/>
              <a:ext cx="3710525" cy="3426725"/>
            </a:xfrm>
            <a:custGeom>
              <a:rect b="b" l="l" r="r" t="t"/>
              <a:pathLst>
                <a:path extrusionOk="0" h="137069" w="148421">
                  <a:moveTo>
                    <a:pt x="17876" y="0"/>
                  </a:moveTo>
                  <a:lnTo>
                    <a:pt x="0" y="17876"/>
                  </a:lnTo>
                  <a:lnTo>
                    <a:pt x="0" y="119193"/>
                  </a:lnTo>
                  <a:lnTo>
                    <a:pt x="17876" y="137069"/>
                  </a:lnTo>
                  <a:lnTo>
                    <a:pt x="130545" y="137069"/>
                  </a:lnTo>
                  <a:cubicBezTo>
                    <a:pt x="140429" y="137069"/>
                    <a:pt x="148421" y="129077"/>
                    <a:pt x="148421" y="119193"/>
                  </a:cubicBezTo>
                  <a:lnTo>
                    <a:pt x="148421" y="17876"/>
                  </a:lnTo>
                  <a:cubicBezTo>
                    <a:pt x="148421" y="7992"/>
                    <a:pt x="140429" y="0"/>
                    <a:pt x="1305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69"/>
            <p:cNvSpPr/>
            <p:nvPr/>
          </p:nvSpPr>
          <p:spPr>
            <a:xfrm>
              <a:off x="1267275" y="1953925"/>
              <a:ext cx="2108075" cy="3426725"/>
            </a:xfrm>
            <a:custGeom>
              <a:rect b="b" l="l" r="r" t="t"/>
              <a:pathLst>
                <a:path extrusionOk="0" h="137069" w="84323">
                  <a:moveTo>
                    <a:pt x="17876" y="0"/>
                  </a:moveTo>
                  <a:cubicBezTo>
                    <a:pt x="7992" y="0"/>
                    <a:pt x="0" y="7992"/>
                    <a:pt x="0" y="17876"/>
                  </a:cubicBezTo>
                  <a:lnTo>
                    <a:pt x="0" y="119193"/>
                  </a:lnTo>
                  <a:cubicBezTo>
                    <a:pt x="0" y="129077"/>
                    <a:pt x="7992" y="137069"/>
                    <a:pt x="17876" y="137069"/>
                  </a:cubicBezTo>
                  <a:lnTo>
                    <a:pt x="84323" y="137069"/>
                  </a:lnTo>
                  <a:cubicBezTo>
                    <a:pt x="74471" y="137069"/>
                    <a:pt x="66447" y="129077"/>
                    <a:pt x="66447" y="119193"/>
                  </a:cubicBezTo>
                  <a:lnTo>
                    <a:pt x="66447" y="17876"/>
                  </a:lnTo>
                  <a:cubicBezTo>
                    <a:pt x="66447" y="7992"/>
                    <a:pt x="74471" y="0"/>
                    <a:pt x="84323" y="0"/>
                  </a:cubicBezTo>
                  <a:close/>
                </a:path>
              </a:pathLst>
            </a:custGeom>
            <a:solidFill>
              <a:srgbClr val="A1D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69"/>
            <p:cNvSpPr/>
            <p:nvPr/>
          </p:nvSpPr>
          <p:spPr>
            <a:xfrm>
              <a:off x="2622625" y="2565550"/>
              <a:ext cx="3098100" cy="2203475"/>
            </a:xfrm>
            <a:custGeom>
              <a:rect b="b" l="l" r="r" t="t"/>
              <a:pathLst>
                <a:path extrusionOk="0" h="88139" w="123924">
                  <a:moveTo>
                    <a:pt x="12233" y="0"/>
                  </a:moveTo>
                  <a:lnTo>
                    <a:pt x="0" y="44070"/>
                  </a:lnTo>
                  <a:lnTo>
                    <a:pt x="12233" y="88139"/>
                  </a:lnTo>
                  <a:lnTo>
                    <a:pt x="102981" y="88139"/>
                  </a:lnTo>
                  <a:cubicBezTo>
                    <a:pt x="102981" y="76559"/>
                    <a:pt x="112343" y="67164"/>
                    <a:pt x="123923" y="67164"/>
                  </a:cubicBezTo>
                  <a:lnTo>
                    <a:pt x="123923" y="20975"/>
                  </a:lnTo>
                  <a:cubicBezTo>
                    <a:pt x="112343" y="20975"/>
                    <a:pt x="102981" y="11580"/>
                    <a:pt x="102981" y="0"/>
                  </a:cubicBezTo>
                  <a:close/>
                </a:path>
              </a:pathLst>
            </a:custGeom>
            <a:solidFill>
              <a:srgbClr val="C1F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69"/>
            <p:cNvSpPr/>
            <p:nvPr/>
          </p:nvSpPr>
          <p:spPr>
            <a:xfrm>
              <a:off x="1879700" y="2565550"/>
              <a:ext cx="1048750" cy="2203475"/>
            </a:xfrm>
            <a:custGeom>
              <a:rect b="b" l="l" r="r" t="t"/>
              <a:pathLst>
                <a:path extrusionOk="0" h="88139" w="41950">
                  <a:moveTo>
                    <a:pt x="20975" y="0"/>
                  </a:moveTo>
                  <a:cubicBezTo>
                    <a:pt x="20975" y="11580"/>
                    <a:pt x="11581" y="20975"/>
                    <a:pt x="1" y="20975"/>
                  </a:cubicBezTo>
                  <a:lnTo>
                    <a:pt x="1" y="67164"/>
                  </a:lnTo>
                  <a:cubicBezTo>
                    <a:pt x="11581" y="67164"/>
                    <a:pt x="20975" y="76559"/>
                    <a:pt x="20975" y="88139"/>
                  </a:cubicBezTo>
                  <a:lnTo>
                    <a:pt x="41950" y="88139"/>
                  </a:lnTo>
                  <a:lnTo>
                    <a:pt x="41950" y="0"/>
                  </a:lnTo>
                  <a:close/>
                </a:path>
              </a:pathLst>
            </a:custGeom>
            <a:solidFill>
              <a:srgbClr val="A1D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69"/>
            <p:cNvSpPr/>
            <p:nvPr/>
          </p:nvSpPr>
          <p:spPr>
            <a:xfrm>
              <a:off x="3132300" y="2301325"/>
              <a:ext cx="1335825" cy="2731925"/>
            </a:xfrm>
            <a:custGeom>
              <a:rect b="b" l="l" r="r" t="t"/>
              <a:pathLst>
                <a:path extrusionOk="0" h="109277" w="53433">
                  <a:moveTo>
                    <a:pt x="26717" y="0"/>
                  </a:moveTo>
                  <a:cubicBezTo>
                    <a:pt x="22280" y="0"/>
                    <a:pt x="18692" y="3588"/>
                    <a:pt x="18692" y="8025"/>
                  </a:cubicBezTo>
                  <a:lnTo>
                    <a:pt x="18692" y="10569"/>
                  </a:lnTo>
                  <a:cubicBezTo>
                    <a:pt x="12005" y="12657"/>
                    <a:pt x="6460" y="17224"/>
                    <a:pt x="3198" y="23291"/>
                  </a:cubicBezTo>
                  <a:cubicBezTo>
                    <a:pt x="1175" y="27075"/>
                    <a:pt x="1" y="31348"/>
                    <a:pt x="1" y="35915"/>
                  </a:cubicBezTo>
                  <a:cubicBezTo>
                    <a:pt x="1" y="50626"/>
                    <a:pt x="12005" y="62630"/>
                    <a:pt x="26717" y="62630"/>
                  </a:cubicBezTo>
                  <a:cubicBezTo>
                    <a:pt x="32621" y="62630"/>
                    <a:pt x="37416" y="67393"/>
                    <a:pt x="37416" y="73297"/>
                  </a:cubicBezTo>
                  <a:cubicBezTo>
                    <a:pt x="37416" y="79201"/>
                    <a:pt x="32621" y="83964"/>
                    <a:pt x="26717" y="83964"/>
                  </a:cubicBezTo>
                  <a:cubicBezTo>
                    <a:pt x="22933" y="83964"/>
                    <a:pt x="19508" y="82039"/>
                    <a:pt x="17550" y="78777"/>
                  </a:cubicBezTo>
                  <a:cubicBezTo>
                    <a:pt x="16044" y="76280"/>
                    <a:pt x="13387" y="74891"/>
                    <a:pt x="10666" y="74891"/>
                  </a:cubicBezTo>
                  <a:cubicBezTo>
                    <a:pt x="9264" y="74891"/>
                    <a:pt x="7845" y="75260"/>
                    <a:pt x="6557" y="76037"/>
                  </a:cubicBezTo>
                  <a:cubicBezTo>
                    <a:pt x="4470" y="77309"/>
                    <a:pt x="3132" y="79397"/>
                    <a:pt x="2774" y="81615"/>
                  </a:cubicBezTo>
                  <a:cubicBezTo>
                    <a:pt x="2741" y="81876"/>
                    <a:pt x="2708" y="82137"/>
                    <a:pt x="2676" y="82431"/>
                  </a:cubicBezTo>
                  <a:cubicBezTo>
                    <a:pt x="2676" y="82887"/>
                    <a:pt x="2676" y="83377"/>
                    <a:pt x="2741" y="83833"/>
                  </a:cubicBezTo>
                  <a:cubicBezTo>
                    <a:pt x="2871" y="84942"/>
                    <a:pt x="3198" y="86019"/>
                    <a:pt x="3817" y="87030"/>
                  </a:cubicBezTo>
                  <a:cubicBezTo>
                    <a:pt x="7210" y="92673"/>
                    <a:pt x="12560" y="96751"/>
                    <a:pt x="18692" y="98708"/>
                  </a:cubicBezTo>
                  <a:lnTo>
                    <a:pt x="18692" y="101252"/>
                  </a:lnTo>
                  <a:cubicBezTo>
                    <a:pt x="18692" y="105689"/>
                    <a:pt x="22280" y="109277"/>
                    <a:pt x="26717" y="109277"/>
                  </a:cubicBezTo>
                  <a:cubicBezTo>
                    <a:pt x="31153" y="109277"/>
                    <a:pt x="34741" y="105689"/>
                    <a:pt x="34741" y="101252"/>
                  </a:cubicBezTo>
                  <a:lnTo>
                    <a:pt x="34741" y="98708"/>
                  </a:lnTo>
                  <a:cubicBezTo>
                    <a:pt x="45538" y="95316"/>
                    <a:pt x="53432" y="85236"/>
                    <a:pt x="53432" y="73297"/>
                  </a:cubicBezTo>
                  <a:cubicBezTo>
                    <a:pt x="53432" y="58586"/>
                    <a:pt x="41428" y="46581"/>
                    <a:pt x="26717" y="46581"/>
                  </a:cubicBezTo>
                  <a:cubicBezTo>
                    <a:pt x="20812" y="46581"/>
                    <a:pt x="16050" y="41786"/>
                    <a:pt x="16050" y="35915"/>
                  </a:cubicBezTo>
                  <a:cubicBezTo>
                    <a:pt x="16050" y="30011"/>
                    <a:pt x="20812" y="25215"/>
                    <a:pt x="26717" y="25215"/>
                  </a:cubicBezTo>
                  <a:cubicBezTo>
                    <a:pt x="30500" y="25215"/>
                    <a:pt x="33926" y="27173"/>
                    <a:pt x="35883" y="30435"/>
                  </a:cubicBezTo>
                  <a:cubicBezTo>
                    <a:pt x="37389" y="32931"/>
                    <a:pt x="40047" y="34320"/>
                    <a:pt x="42767" y="34320"/>
                  </a:cubicBezTo>
                  <a:cubicBezTo>
                    <a:pt x="44169" y="34320"/>
                    <a:pt x="45589" y="33951"/>
                    <a:pt x="46876" y="33175"/>
                  </a:cubicBezTo>
                  <a:cubicBezTo>
                    <a:pt x="50660" y="30891"/>
                    <a:pt x="51899" y="25966"/>
                    <a:pt x="49616" y="22182"/>
                  </a:cubicBezTo>
                  <a:cubicBezTo>
                    <a:pt x="46223" y="16539"/>
                    <a:pt x="40874" y="12494"/>
                    <a:pt x="34741" y="10569"/>
                  </a:cubicBezTo>
                  <a:lnTo>
                    <a:pt x="34741" y="8025"/>
                  </a:lnTo>
                  <a:cubicBezTo>
                    <a:pt x="34741" y="3588"/>
                    <a:pt x="31153" y="0"/>
                    <a:pt x="26717" y="0"/>
                  </a:cubicBezTo>
                  <a:close/>
                </a:path>
              </a:pathLst>
            </a:custGeom>
            <a:solidFill>
              <a:srgbClr val="8ABE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69"/>
            <p:cNvSpPr/>
            <p:nvPr/>
          </p:nvSpPr>
          <p:spPr>
            <a:xfrm>
              <a:off x="1190625" y="238125"/>
              <a:ext cx="5219200" cy="5219200"/>
            </a:xfrm>
            <a:custGeom>
              <a:rect b="b" l="l" r="r" t="t"/>
              <a:pathLst>
                <a:path extrusionOk="0" h="208768" w="208768">
                  <a:moveTo>
                    <a:pt x="54736" y="6133"/>
                  </a:moveTo>
                  <a:cubicBezTo>
                    <a:pt x="69317" y="6133"/>
                    <a:pt x="82528" y="15886"/>
                    <a:pt x="86671" y="30076"/>
                  </a:cubicBezTo>
                  <a:cubicBezTo>
                    <a:pt x="87813" y="33925"/>
                    <a:pt x="88041" y="35784"/>
                    <a:pt x="88041" y="46646"/>
                  </a:cubicBezTo>
                  <a:cubicBezTo>
                    <a:pt x="88041" y="48897"/>
                    <a:pt x="88041" y="51572"/>
                    <a:pt x="88041" y="54704"/>
                  </a:cubicBezTo>
                  <a:cubicBezTo>
                    <a:pt x="88008" y="57802"/>
                    <a:pt x="88008" y="61423"/>
                    <a:pt x="88008" y="65566"/>
                  </a:cubicBezTo>
                  <a:lnTo>
                    <a:pt x="69350" y="65566"/>
                  </a:lnTo>
                  <a:cubicBezTo>
                    <a:pt x="68110" y="62206"/>
                    <a:pt x="64881" y="59825"/>
                    <a:pt x="61097" y="59825"/>
                  </a:cubicBezTo>
                  <a:lnTo>
                    <a:pt x="59172" y="59825"/>
                  </a:lnTo>
                  <a:cubicBezTo>
                    <a:pt x="53529" y="59825"/>
                    <a:pt x="49517" y="54834"/>
                    <a:pt x="50169" y="49680"/>
                  </a:cubicBezTo>
                  <a:lnTo>
                    <a:pt x="53333" y="49680"/>
                  </a:lnTo>
                  <a:cubicBezTo>
                    <a:pt x="55030" y="49680"/>
                    <a:pt x="56367" y="48310"/>
                    <a:pt x="56367" y="46646"/>
                  </a:cubicBezTo>
                  <a:cubicBezTo>
                    <a:pt x="56367" y="44950"/>
                    <a:pt x="55030" y="43580"/>
                    <a:pt x="53333" y="43580"/>
                  </a:cubicBezTo>
                  <a:lnTo>
                    <a:pt x="47951" y="43580"/>
                  </a:lnTo>
                  <a:cubicBezTo>
                    <a:pt x="41362" y="42993"/>
                    <a:pt x="37774" y="35882"/>
                    <a:pt x="40775" y="30336"/>
                  </a:cubicBezTo>
                  <a:lnTo>
                    <a:pt x="53333" y="30336"/>
                  </a:lnTo>
                  <a:cubicBezTo>
                    <a:pt x="55030" y="30336"/>
                    <a:pt x="56367" y="28966"/>
                    <a:pt x="56367" y="27270"/>
                  </a:cubicBezTo>
                  <a:cubicBezTo>
                    <a:pt x="56367" y="25574"/>
                    <a:pt x="55030" y="24204"/>
                    <a:pt x="53333" y="24204"/>
                  </a:cubicBezTo>
                  <a:lnTo>
                    <a:pt x="38165" y="24204"/>
                  </a:lnTo>
                  <a:cubicBezTo>
                    <a:pt x="33109" y="24204"/>
                    <a:pt x="28934" y="20224"/>
                    <a:pt x="28869" y="15331"/>
                  </a:cubicBezTo>
                  <a:cubicBezTo>
                    <a:pt x="28771" y="10243"/>
                    <a:pt x="32881" y="6133"/>
                    <a:pt x="37904" y="6133"/>
                  </a:cubicBezTo>
                  <a:close/>
                  <a:moveTo>
                    <a:pt x="170863" y="6133"/>
                  </a:moveTo>
                  <a:cubicBezTo>
                    <a:pt x="175854" y="6133"/>
                    <a:pt x="179931" y="10177"/>
                    <a:pt x="179931" y="15168"/>
                  </a:cubicBezTo>
                  <a:cubicBezTo>
                    <a:pt x="179931" y="20159"/>
                    <a:pt x="175854" y="24204"/>
                    <a:pt x="170863" y="24204"/>
                  </a:cubicBezTo>
                  <a:lnTo>
                    <a:pt x="155434" y="24204"/>
                  </a:lnTo>
                  <a:cubicBezTo>
                    <a:pt x="153770" y="24204"/>
                    <a:pt x="152400" y="25574"/>
                    <a:pt x="152400" y="27270"/>
                  </a:cubicBezTo>
                  <a:cubicBezTo>
                    <a:pt x="152400" y="28966"/>
                    <a:pt x="153770" y="30336"/>
                    <a:pt x="155434" y="30336"/>
                  </a:cubicBezTo>
                  <a:lnTo>
                    <a:pt x="167992" y="30336"/>
                  </a:lnTo>
                  <a:cubicBezTo>
                    <a:pt x="170993" y="35882"/>
                    <a:pt x="167405" y="42993"/>
                    <a:pt x="160816" y="43580"/>
                  </a:cubicBezTo>
                  <a:lnTo>
                    <a:pt x="155434" y="43580"/>
                  </a:lnTo>
                  <a:cubicBezTo>
                    <a:pt x="153770" y="43580"/>
                    <a:pt x="152400" y="44950"/>
                    <a:pt x="152400" y="46646"/>
                  </a:cubicBezTo>
                  <a:cubicBezTo>
                    <a:pt x="152400" y="48310"/>
                    <a:pt x="153770" y="49680"/>
                    <a:pt x="155434" y="49680"/>
                  </a:cubicBezTo>
                  <a:lnTo>
                    <a:pt x="158598" y="49680"/>
                  </a:lnTo>
                  <a:cubicBezTo>
                    <a:pt x="159250" y="54834"/>
                    <a:pt x="155238" y="59825"/>
                    <a:pt x="149595" y="59825"/>
                  </a:cubicBezTo>
                  <a:lnTo>
                    <a:pt x="147670" y="59825"/>
                  </a:lnTo>
                  <a:cubicBezTo>
                    <a:pt x="143886" y="59825"/>
                    <a:pt x="140657" y="62206"/>
                    <a:pt x="139417" y="65566"/>
                  </a:cubicBezTo>
                  <a:lnTo>
                    <a:pt x="120759" y="65566"/>
                  </a:lnTo>
                  <a:lnTo>
                    <a:pt x="120759" y="39405"/>
                  </a:lnTo>
                  <a:cubicBezTo>
                    <a:pt x="120759" y="21301"/>
                    <a:pt x="135536" y="6133"/>
                    <a:pt x="154031" y="6133"/>
                  </a:cubicBezTo>
                  <a:close/>
                  <a:moveTo>
                    <a:pt x="37904" y="0"/>
                  </a:moveTo>
                  <a:cubicBezTo>
                    <a:pt x="29456" y="0"/>
                    <a:pt x="22606" y="6915"/>
                    <a:pt x="22736" y="15429"/>
                  </a:cubicBezTo>
                  <a:cubicBezTo>
                    <a:pt x="22867" y="22345"/>
                    <a:pt x="27792" y="28184"/>
                    <a:pt x="34316" y="29847"/>
                  </a:cubicBezTo>
                  <a:cubicBezTo>
                    <a:pt x="31739" y="37611"/>
                    <a:pt x="35980" y="46451"/>
                    <a:pt x="44102" y="49028"/>
                  </a:cubicBezTo>
                  <a:cubicBezTo>
                    <a:pt x="43156" y="56693"/>
                    <a:pt x="48277" y="63870"/>
                    <a:pt x="55878" y="65566"/>
                  </a:cubicBezTo>
                  <a:lnTo>
                    <a:pt x="37382" y="65566"/>
                  </a:lnTo>
                  <a:cubicBezTo>
                    <a:pt x="35686" y="65566"/>
                    <a:pt x="34316" y="66936"/>
                    <a:pt x="34316" y="68632"/>
                  </a:cubicBezTo>
                  <a:cubicBezTo>
                    <a:pt x="34316" y="70296"/>
                    <a:pt x="35686" y="71666"/>
                    <a:pt x="37382" y="71666"/>
                  </a:cubicBezTo>
                  <a:lnTo>
                    <a:pt x="187825" y="71666"/>
                  </a:lnTo>
                  <a:cubicBezTo>
                    <a:pt x="196013" y="71698"/>
                    <a:pt x="202667" y="78288"/>
                    <a:pt x="202667" y="86508"/>
                  </a:cubicBezTo>
                  <a:lnTo>
                    <a:pt x="202667" y="187825"/>
                  </a:lnTo>
                  <a:cubicBezTo>
                    <a:pt x="202667" y="196045"/>
                    <a:pt x="195980" y="202667"/>
                    <a:pt x="187825" y="202667"/>
                  </a:cubicBezTo>
                  <a:lnTo>
                    <a:pt x="20942" y="202667"/>
                  </a:lnTo>
                  <a:cubicBezTo>
                    <a:pt x="12787" y="202667"/>
                    <a:pt x="6100" y="196045"/>
                    <a:pt x="6100" y="187825"/>
                  </a:cubicBezTo>
                  <a:lnTo>
                    <a:pt x="6100" y="86508"/>
                  </a:lnTo>
                  <a:cubicBezTo>
                    <a:pt x="6100" y="78353"/>
                    <a:pt x="12722" y="71698"/>
                    <a:pt x="20942" y="71666"/>
                  </a:cubicBezTo>
                  <a:lnTo>
                    <a:pt x="25150" y="71666"/>
                  </a:lnTo>
                  <a:cubicBezTo>
                    <a:pt x="26814" y="71666"/>
                    <a:pt x="28184" y="70296"/>
                    <a:pt x="28184" y="68632"/>
                  </a:cubicBezTo>
                  <a:cubicBezTo>
                    <a:pt x="28184" y="66936"/>
                    <a:pt x="26814" y="65566"/>
                    <a:pt x="25150" y="65566"/>
                  </a:cubicBezTo>
                  <a:lnTo>
                    <a:pt x="20942" y="65566"/>
                  </a:lnTo>
                  <a:cubicBezTo>
                    <a:pt x="9362" y="65566"/>
                    <a:pt x="0" y="74960"/>
                    <a:pt x="0" y="86508"/>
                  </a:cubicBezTo>
                  <a:lnTo>
                    <a:pt x="0" y="187825"/>
                  </a:lnTo>
                  <a:cubicBezTo>
                    <a:pt x="0" y="199405"/>
                    <a:pt x="9395" y="208767"/>
                    <a:pt x="20942" y="208767"/>
                  </a:cubicBezTo>
                  <a:lnTo>
                    <a:pt x="187825" y="208767"/>
                  </a:lnTo>
                  <a:cubicBezTo>
                    <a:pt x="199438" y="208767"/>
                    <a:pt x="208767" y="199373"/>
                    <a:pt x="208767" y="187825"/>
                  </a:cubicBezTo>
                  <a:lnTo>
                    <a:pt x="208767" y="86508"/>
                  </a:lnTo>
                  <a:cubicBezTo>
                    <a:pt x="208767" y="74895"/>
                    <a:pt x="199373" y="65566"/>
                    <a:pt x="187825" y="65566"/>
                  </a:cubicBezTo>
                  <a:lnTo>
                    <a:pt x="152922" y="65566"/>
                  </a:lnTo>
                  <a:cubicBezTo>
                    <a:pt x="160490" y="63870"/>
                    <a:pt x="165611" y="56661"/>
                    <a:pt x="164665" y="49028"/>
                  </a:cubicBezTo>
                  <a:cubicBezTo>
                    <a:pt x="172755" y="46483"/>
                    <a:pt x="177028" y="37643"/>
                    <a:pt x="174451" y="29912"/>
                  </a:cubicBezTo>
                  <a:cubicBezTo>
                    <a:pt x="181105" y="28281"/>
                    <a:pt x="186031" y="22279"/>
                    <a:pt x="186031" y="15168"/>
                  </a:cubicBezTo>
                  <a:cubicBezTo>
                    <a:pt x="186031" y="6818"/>
                    <a:pt x="179246" y="0"/>
                    <a:pt x="170863" y="0"/>
                  </a:cubicBezTo>
                  <a:lnTo>
                    <a:pt x="154031" y="0"/>
                  </a:lnTo>
                  <a:cubicBezTo>
                    <a:pt x="132143" y="0"/>
                    <a:pt x="114659" y="17941"/>
                    <a:pt x="114659" y="39405"/>
                  </a:cubicBezTo>
                  <a:lnTo>
                    <a:pt x="114659" y="65566"/>
                  </a:lnTo>
                  <a:lnTo>
                    <a:pt x="94108" y="65566"/>
                  </a:lnTo>
                  <a:cubicBezTo>
                    <a:pt x="94141" y="61423"/>
                    <a:pt x="94141" y="57835"/>
                    <a:pt x="94141" y="54704"/>
                  </a:cubicBezTo>
                  <a:cubicBezTo>
                    <a:pt x="94141" y="51572"/>
                    <a:pt x="94174" y="48897"/>
                    <a:pt x="94174" y="46646"/>
                  </a:cubicBezTo>
                  <a:cubicBezTo>
                    <a:pt x="94174" y="35654"/>
                    <a:pt x="93945" y="33077"/>
                    <a:pt x="92543" y="28347"/>
                  </a:cubicBezTo>
                  <a:cubicBezTo>
                    <a:pt x="87650" y="11645"/>
                    <a:pt x="72123" y="0"/>
                    <a:pt x="547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69"/>
            <p:cNvSpPr/>
            <p:nvPr/>
          </p:nvSpPr>
          <p:spPr>
            <a:xfrm>
              <a:off x="2482350" y="543925"/>
              <a:ext cx="740500" cy="586850"/>
            </a:xfrm>
            <a:custGeom>
              <a:rect b="b" l="l" r="r" t="t"/>
              <a:pathLst>
                <a:path extrusionOk="0" h="23474" w="29620">
                  <a:moveTo>
                    <a:pt x="3067" y="0"/>
                  </a:moveTo>
                  <a:cubicBezTo>
                    <a:pt x="1371" y="0"/>
                    <a:pt x="1" y="1370"/>
                    <a:pt x="1" y="3067"/>
                  </a:cubicBezTo>
                  <a:cubicBezTo>
                    <a:pt x="1" y="4763"/>
                    <a:pt x="1371" y="6133"/>
                    <a:pt x="3067" y="6133"/>
                  </a:cubicBezTo>
                  <a:cubicBezTo>
                    <a:pt x="12331" y="6133"/>
                    <a:pt x="20649" y="12331"/>
                    <a:pt x="23259" y="21269"/>
                  </a:cubicBezTo>
                  <a:cubicBezTo>
                    <a:pt x="23663" y="22616"/>
                    <a:pt x="24891" y="23474"/>
                    <a:pt x="26207" y="23474"/>
                  </a:cubicBezTo>
                  <a:cubicBezTo>
                    <a:pt x="26484" y="23474"/>
                    <a:pt x="26765" y="23436"/>
                    <a:pt x="27043" y="23356"/>
                  </a:cubicBezTo>
                  <a:cubicBezTo>
                    <a:pt x="28674" y="22867"/>
                    <a:pt x="29620" y="21171"/>
                    <a:pt x="29130" y="19540"/>
                  </a:cubicBezTo>
                  <a:cubicBezTo>
                    <a:pt x="25771" y="8025"/>
                    <a:pt x="15039" y="0"/>
                    <a:pt x="30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69"/>
            <p:cNvSpPr/>
            <p:nvPr/>
          </p:nvSpPr>
          <p:spPr>
            <a:xfrm>
              <a:off x="4362900" y="626500"/>
              <a:ext cx="462400" cy="672600"/>
            </a:xfrm>
            <a:custGeom>
              <a:rect b="b" l="l" r="r" t="t"/>
              <a:pathLst>
                <a:path extrusionOk="0" h="26904" w="18496">
                  <a:moveTo>
                    <a:pt x="14997" y="1"/>
                  </a:moveTo>
                  <a:cubicBezTo>
                    <a:pt x="14475" y="1"/>
                    <a:pt x="13949" y="135"/>
                    <a:pt x="13472" y="416"/>
                  </a:cubicBezTo>
                  <a:cubicBezTo>
                    <a:pt x="5154" y="5309"/>
                    <a:pt x="0" y="14280"/>
                    <a:pt x="0" y="23870"/>
                  </a:cubicBezTo>
                  <a:cubicBezTo>
                    <a:pt x="0" y="25566"/>
                    <a:pt x="1370" y="26903"/>
                    <a:pt x="3034" y="26903"/>
                  </a:cubicBezTo>
                  <a:cubicBezTo>
                    <a:pt x="4730" y="26903"/>
                    <a:pt x="6100" y="25566"/>
                    <a:pt x="6100" y="23870"/>
                  </a:cubicBezTo>
                  <a:cubicBezTo>
                    <a:pt x="6100" y="16432"/>
                    <a:pt x="10112" y="9484"/>
                    <a:pt x="16571" y="5701"/>
                  </a:cubicBezTo>
                  <a:cubicBezTo>
                    <a:pt x="18006" y="4852"/>
                    <a:pt x="18496" y="2960"/>
                    <a:pt x="17648" y="1525"/>
                  </a:cubicBezTo>
                  <a:cubicBezTo>
                    <a:pt x="17081" y="544"/>
                    <a:pt x="16048" y="1"/>
                    <a:pt x="149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69"/>
            <p:cNvSpPr/>
            <p:nvPr/>
          </p:nvSpPr>
          <p:spPr>
            <a:xfrm>
              <a:off x="1803050" y="2225475"/>
              <a:ext cx="3994325" cy="2883625"/>
            </a:xfrm>
            <a:custGeom>
              <a:rect b="b" l="l" r="r" t="t"/>
              <a:pathLst>
                <a:path extrusionOk="0" h="115345" w="159773">
                  <a:moveTo>
                    <a:pt x="60249" y="16669"/>
                  </a:moveTo>
                  <a:cubicBezTo>
                    <a:pt x="53595" y="22443"/>
                    <a:pt x="50105" y="30663"/>
                    <a:pt x="50105" y="38949"/>
                  </a:cubicBezTo>
                  <a:cubicBezTo>
                    <a:pt x="50105" y="55357"/>
                    <a:pt x="63479" y="68698"/>
                    <a:pt x="79887" y="68698"/>
                  </a:cubicBezTo>
                  <a:cubicBezTo>
                    <a:pt x="84095" y="68698"/>
                    <a:pt x="87520" y="72123"/>
                    <a:pt x="87520" y="76331"/>
                  </a:cubicBezTo>
                  <a:cubicBezTo>
                    <a:pt x="87520" y="80539"/>
                    <a:pt x="84095" y="83964"/>
                    <a:pt x="79887" y="83964"/>
                  </a:cubicBezTo>
                  <a:cubicBezTo>
                    <a:pt x="77179" y="83964"/>
                    <a:pt x="74733" y="82561"/>
                    <a:pt x="73330" y="80245"/>
                  </a:cubicBezTo>
                  <a:cubicBezTo>
                    <a:pt x="71263" y="76801"/>
                    <a:pt x="67590" y="74890"/>
                    <a:pt x="63831" y="74890"/>
                  </a:cubicBezTo>
                  <a:cubicBezTo>
                    <a:pt x="61895" y="74890"/>
                    <a:pt x="59936" y="75397"/>
                    <a:pt x="58162" y="76462"/>
                  </a:cubicBezTo>
                  <a:cubicBezTo>
                    <a:pt x="52877" y="79626"/>
                    <a:pt x="51246" y="86476"/>
                    <a:pt x="54378" y="91662"/>
                  </a:cubicBezTo>
                  <a:cubicBezTo>
                    <a:pt x="55976" y="94305"/>
                    <a:pt x="57966" y="96686"/>
                    <a:pt x="60282" y="98676"/>
                  </a:cubicBezTo>
                  <a:lnTo>
                    <a:pt x="26879" y="98676"/>
                  </a:lnTo>
                  <a:cubicBezTo>
                    <a:pt x="25509" y="87879"/>
                    <a:pt x="16930" y="79300"/>
                    <a:pt x="6100" y="77897"/>
                  </a:cubicBezTo>
                  <a:lnTo>
                    <a:pt x="6100" y="37448"/>
                  </a:lnTo>
                  <a:cubicBezTo>
                    <a:pt x="16930" y="36046"/>
                    <a:pt x="25509" y="27467"/>
                    <a:pt x="26879" y="16669"/>
                  </a:cubicBezTo>
                  <a:close/>
                  <a:moveTo>
                    <a:pt x="79887" y="6101"/>
                  </a:moveTo>
                  <a:cubicBezTo>
                    <a:pt x="82627" y="6101"/>
                    <a:pt x="84845" y="8319"/>
                    <a:pt x="84845" y="11059"/>
                  </a:cubicBezTo>
                  <a:lnTo>
                    <a:pt x="84845" y="13603"/>
                  </a:lnTo>
                  <a:cubicBezTo>
                    <a:pt x="84845" y="14941"/>
                    <a:pt x="85726" y="16115"/>
                    <a:pt x="86965" y="16506"/>
                  </a:cubicBezTo>
                  <a:cubicBezTo>
                    <a:pt x="92576" y="18300"/>
                    <a:pt x="97240" y="21921"/>
                    <a:pt x="100176" y="26782"/>
                  </a:cubicBezTo>
                  <a:cubicBezTo>
                    <a:pt x="101579" y="29130"/>
                    <a:pt x="100829" y="32164"/>
                    <a:pt x="98480" y="33566"/>
                  </a:cubicBezTo>
                  <a:cubicBezTo>
                    <a:pt x="97680" y="34044"/>
                    <a:pt x="96796" y="34272"/>
                    <a:pt x="95924" y="34272"/>
                  </a:cubicBezTo>
                  <a:cubicBezTo>
                    <a:pt x="94235" y="34272"/>
                    <a:pt x="92587" y="33419"/>
                    <a:pt x="91662" y="31870"/>
                  </a:cubicBezTo>
                  <a:cubicBezTo>
                    <a:pt x="89151" y="27695"/>
                    <a:pt x="84747" y="25216"/>
                    <a:pt x="79887" y="25216"/>
                  </a:cubicBezTo>
                  <a:cubicBezTo>
                    <a:pt x="72319" y="25216"/>
                    <a:pt x="66154" y="31381"/>
                    <a:pt x="66154" y="38949"/>
                  </a:cubicBezTo>
                  <a:cubicBezTo>
                    <a:pt x="66154" y="46517"/>
                    <a:pt x="72319" y="52682"/>
                    <a:pt x="79887" y="52682"/>
                  </a:cubicBezTo>
                  <a:cubicBezTo>
                    <a:pt x="92935" y="52682"/>
                    <a:pt x="103536" y="63283"/>
                    <a:pt x="103536" y="76331"/>
                  </a:cubicBezTo>
                  <a:cubicBezTo>
                    <a:pt x="103536" y="86672"/>
                    <a:pt x="96882" y="95707"/>
                    <a:pt x="86965" y="98839"/>
                  </a:cubicBezTo>
                  <a:cubicBezTo>
                    <a:pt x="85693" y="99263"/>
                    <a:pt x="84845" y="100437"/>
                    <a:pt x="84845" y="101742"/>
                  </a:cubicBezTo>
                  <a:lnTo>
                    <a:pt x="84845" y="104286"/>
                  </a:lnTo>
                  <a:cubicBezTo>
                    <a:pt x="84845" y="107026"/>
                    <a:pt x="82627" y="109245"/>
                    <a:pt x="79887" y="109245"/>
                  </a:cubicBezTo>
                  <a:cubicBezTo>
                    <a:pt x="77147" y="109245"/>
                    <a:pt x="74928" y="107026"/>
                    <a:pt x="74928" y="104286"/>
                  </a:cubicBezTo>
                  <a:lnTo>
                    <a:pt x="74928" y="101742"/>
                  </a:lnTo>
                  <a:cubicBezTo>
                    <a:pt x="74928" y="100437"/>
                    <a:pt x="74048" y="99230"/>
                    <a:pt x="72775" y="98839"/>
                  </a:cubicBezTo>
                  <a:cubicBezTo>
                    <a:pt x="67230" y="97045"/>
                    <a:pt x="62533" y="93391"/>
                    <a:pt x="59597" y="88498"/>
                  </a:cubicBezTo>
                  <a:cubicBezTo>
                    <a:pt x="58194" y="86182"/>
                    <a:pt x="58945" y="83116"/>
                    <a:pt x="61293" y="81713"/>
                  </a:cubicBezTo>
                  <a:cubicBezTo>
                    <a:pt x="62093" y="81235"/>
                    <a:pt x="62973" y="81007"/>
                    <a:pt x="63842" y="81007"/>
                  </a:cubicBezTo>
                  <a:cubicBezTo>
                    <a:pt x="65524" y="81007"/>
                    <a:pt x="67165" y="81861"/>
                    <a:pt x="68111" y="83410"/>
                  </a:cubicBezTo>
                  <a:cubicBezTo>
                    <a:pt x="70623" y="87585"/>
                    <a:pt x="75026" y="90064"/>
                    <a:pt x="79887" y="90064"/>
                  </a:cubicBezTo>
                  <a:cubicBezTo>
                    <a:pt x="87454" y="90064"/>
                    <a:pt x="93620" y="83899"/>
                    <a:pt x="93620" y="76331"/>
                  </a:cubicBezTo>
                  <a:cubicBezTo>
                    <a:pt x="93620" y="68763"/>
                    <a:pt x="87454" y="62598"/>
                    <a:pt x="79887" y="62598"/>
                  </a:cubicBezTo>
                  <a:cubicBezTo>
                    <a:pt x="66839" y="62598"/>
                    <a:pt x="56237" y="51997"/>
                    <a:pt x="56237" y="38949"/>
                  </a:cubicBezTo>
                  <a:cubicBezTo>
                    <a:pt x="56237" y="28902"/>
                    <a:pt x="62565" y="19736"/>
                    <a:pt x="72775" y="16506"/>
                  </a:cubicBezTo>
                  <a:cubicBezTo>
                    <a:pt x="74015" y="16147"/>
                    <a:pt x="74928" y="14941"/>
                    <a:pt x="74928" y="13603"/>
                  </a:cubicBezTo>
                  <a:lnTo>
                    <a:pt x="74928" y="11059"/>
                  </a:lnTo>
                  <a:cubicBezTo>
                    <a:pt x="74928" y="8319"/>
                    <a:pt x="77147" y="6101"/>
                    <a:pt x="79887" y="6101"/>
                  </a:cubicBezTo>
                  <a:close/>
                  <a:moveTo>
                    <a:pt x="79887" y="1"/>
                  </a:moveTo>
                  <a:cubicBezTo>
                    <a:pt x="73950" y="1"/>
                    <a:pt x="69089" y="4665"/>
                    <a:pt x="68828" y="10537"/>
                  </a:cubicBezTo>
                  <a:lnTo>
                    <a:pt x="24009" y="10537"/>
                  </a:lnTo>
                  <a:cubicBezTo>
                    <a:pt x="22345" y="10537"/>
                    <a:pt x="20975" y="11907"/>
                    <a:pt x="20975" y="13603"/>
                  </a:cubicBezTo>
                  <a:cubicBezTo>
                    <a:pt x="20975" y="23487"/>
                    <a:pt x="12918" y="31511"/>
                    <a:pt x="3067" y="31511"/>
                  </a:cubicBezTo>
                  <a:cubicBezTo>
                    <a:pt x="1371" y="31511"/>
                    <a:pt x="1" y="32881"/>
                    <a:pt x="1" y="34578"/>
                  </a:cubicBezTo>
                  <a:lnTo>
                    <a:pt x="1" y="80767"/>
                  </a:lnTo>
                  <a:cubicBezTo>
                    <a:pt x="1" y="82464"/>
                    <a:pt x="1371" y="83834"/>
                    <a:pt x="3067" y="83834"/>
                  </a:cubicBezTo>
                  <a:cubicBezTo>
                    <a:pt x="12918" y="83834"/>
                    <a:pt x="20975" y="91858"/>
                    <a:pt x="20975" y="101742"/>
                  </a:cubicBezTo>
                  <a:cubicBezTo>
                    <a:pt x="20975" y="103438"/>
                    <a:pt x="22345" y="104808"/>
                    <a:pt x="24009" y="104808"/>
                  </a:cubicBezTo>
                  <a:lnTo>
                    <a:pt x="68828" y="104808"/>
                  </a:lnTo>
                  <a:cubicBezTo>
                    <a:pt x="69089" y="110680"/>
                    <a:pt x="73950" y="115344"/>
                    <a:pt x="79887" y="115344"/>
                  </a:cubicBezTo>
                  <a:cubicBezTo>
                    <a:pt x="85823" y="115344"/>
                    <a:pt x="90684" y="110680"/>
                    <a:pt x="90945" y="104808"/>
                  </a:cubicBezTo>
                  <a:lnTo>
                    <a:pt x="135732" y="104808"/>
                  </a:lnTo>
                  <a:cubicBezTo>
                    <a:pt x="137428" y="104808"/>
                    <a:pt x="138798" y="103438"/>
                    <a:pt x="138798" y="101742"/>
                  </a:cubicBezTo>
                  <a:cubicBezTo>
                    <a:pt x="138798" y="98643"/>
                    <a:pt x="139581" y="95707"/>
                    <a:pt x="141081" y="93032"/>
                  </a:cubicBezTo>
                  <a:cubicBezTo>
                    <a:pt x="141897" y="91532"/>
                    <a:pt x="141375" y="89673"/>
                    <a:pt x="139907" y="88857"/>
                  </a:cubicBezTo>
                  <a:cubicBezTo>
                    <a:pt x="139434" y="88600"/>
                    <a:pt x="138925" y="88479"/>
                    <a:pt x="138424" y="88479"/>
                  </a:cubicBezTo>
                  <a:cubicBezTo>
                    <a:pt x="137338" y="88479"/>
                    <a:pt x="136290" y="89049"/>
                    <a:pt x="135732" y="90031"/>
                  </a:cubicBezTo>
                  <a:cubicBezTo>
                    <a:pt x="134231" y="92739"/>
                    <a:pt x="133285" y="95642"/>
                    <a:pt x="132894" y="98676"/>
                  </a:cubicBezTo>
                  <a:lnTo>
                    <a:pt x="99491" y="98676"/>
                  </a:lnTo>
                  <a:cubicBezTo>
                    <a:pt x="105819" y="93196"/>
                    <a:pt x="109636" y="85138"/>
                    <a:pt x="109636" y="76331"/>
                  </a:cubicBezTo>
                  <a:cubicBezTo>
                    <a:pt x="109636" y="59923"/>
                    <a:pt x="96294" y="46582"/>
                    <a:pt x="79887" y="46582"/>
                  </a:cubicBezTo>
                  <a:cubicBezTo>
                    <a:pt x="75679" y="46582"/>
                    <a:pt x="72254" y="43157"/>
                    <a:pt x="72254" y="38949"/>
                  </a:cubicBezTo>
                  <a:cubicBezTo>
                    <a:pt x="72254" y="34741"/>
                    <a:pt x="75679" y="31316"/>
                    <a:pt x="79887" y="31316"/>
                  </a:cubicBezTo>
                  <a:cubicBezTo>
                    <a:pt x="82594" y="31316"/>
                    <a:pt x="85041" y="32718"/>
                    <a:pt x="86443" y="35034"/>
                  </a:cubicBezTo>
                  <a:cubicBezTo>
                    <a:pt x="88510" y="38479"/>
                    <a:pt x="92183" y="40389"/>
                    <a:pt x="95942" y="40389"/>
                  </a:cubicBezTo>
                  <a:cubicBezTo>
                    <a:pt x="97878" y="40389"/>
                    <a:pt x="99837" y="39883"/>
                    <a:pt x="101611" y="38818"/>
                  </a:cubicBezTo>
                  <a:cubicBezTo>
                    <a:pt x="106863" y="35687"/>
                    <a:pt x="108559" y="28869"/>
                    <a:pt x="105395" y="23617"/>
                  </a:cubicBezTo>
                  <a:cubicBezTo>
                    <a:pt x="103830" y="21008"/>
                    <a:pt x="101840" y="18659"/>
                    <a:pt x="99524" y="16669"/>
                  </a:cubicBezTo>
                  <a:lnTo>
                    <a:pt x="132894" y="16669"/>
                  </a:lnTo>
                  <a:cubicBezTo>
                    <a:pt x="134264" y="27499"/>
                    <a:pt x="142843" y="36046"/>
                    <a:pt x="153673" y="37448"/>
                  </a:cubicBezTo>
                  <a:lnTo>
                    <a:pt x="153673" y="77897"/>
                  </a:lnTo>
                  <a:cubicBezTo>
                    <a:pt x="150835" y="78256"/>
                    <a:pt x="148160" y="79104"/>
                    <a:pt x="145648" y="80409"/>
                  </a:cubicBezTo>
                  <a:cubicBezTo>
                    <a:pt x="144148" y="81191"/>
                    <a:pt x="143561" y="83018"/>
                    <a:pt x="144343" y="84551"/>
                  </a:cubicBezTo>
                  <a:cubicBezTo>
                    <a:pt x="144886" y="85592"/>
                    <a:pt x="145947" y="86178"/>
                    <a:pt x="147036" y="86178"/>
                  </a:cubicBezTo>
                  <a:cubicBezTo>
                    <a:pt x="147517" y="86178"/>
                    <a:pt x="148004" y="86063"/>
                    <a:pt x="148454" y="85823"/>
                  </a:cubicBezTo>
                  <a:cubicBezTo>
                    <a:pt x="151030" y="84519"/>
                    <a:pt x="153803" y="83834"/>
                    <a:pt x="156706" y="83834"/>
                  </a:cubicBezTo>
                  <a:cubicBezTo>
                    <a:pt x="158403" y="83834"/>
                    <a:pt x="159773" y="82464"/>
                    <a:pt x="159773" y="80767"/>
                  </a:cubicBezTo>
                  <a:lnTo>
                    <a:pt x="159773" y="34578"/>
                  </a:lnTo>
                  <a:cubicBezTo>
                    <a:pt x="159773" y="32881"/>
                    <a:pt x="158403" y="31511"/>
                    <a:pt x="156706" y="31511"/>
                  </a:cubicBezTo>
                  <a:cubicBezTo>
                    <a:pt x="146855" y="31511"/>
                    <a:pt x="138798" y="23520"/>
                    <a:pt x="138798" y="13603"/>
                  </a:cubicBezTo>
                  <a:cubicBezTo>
                    <a:pt x="138798" y="11939"/>
                    <a:pt x="137461" y="10537"/>
                    <a:pt x="135732" y="10537"/>
                  </a:cubicBezTo>
                  <a:lnTo>
                    <a:pt x="90945" y="10537"/>
                  </a:lnTo>
                  <a:cubicBezTo>
                    <a:pt x="90684" y="4665"/>
                    <a:pt x="85823" y="1"/>
                    <a:pt x="798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4" name="Google Shape;2294;p69"/>
          <p:cNvGrpSpPr/>
          <p:nvPr/>
        </p:nvGrpSpPr>
        <p:grpSpPr>
          <a:xfrm rot="845762">
            <a:off x="7529062" y="2288822"/>
            <a:ext cx="606465" cy="606465"/>
            <a:chOff x="1190625" y="238125"/>
            <a:chExt cx="5219200" cy="5219200"/>
          </a:xfrm>
        </p:grpSpPr>
        <p:sp>
          <p:nvSpPr>
            <p:cNvPr id="2295" name="Google Shape;2295;p69"/>
            <p:cNvSpPr/>
            <p:nvPr/>
          </p:nvSpPr>
          <p:spPr>
            <a:xfrm>
              <a:off x="4318850" y="314775"/>
              <a:ext cx="1445900" cy="1089525"/>
            </a:xfrm>
            <a:custGeom>
              <a:rect b="b" l="l" r="r" t="t"/>
              <a:pathLst>
                <a:path extrusionOk="0" h="43581" w="57836">
                  <a:moveTo>
                    <a:pt x="28902" y="0"/>
                  </a:moveTo>
                  <a:cubicBezTo>
                    <a:pt x="22215" y="0"/>
                    <a:pt x="15952" y="1827"/>
                    <a:pt x="10570" y="4991"/>
                  </a:cubicBezTo>
                  <a:lnTo>
                    <a:pt x="1" y="43580"/>
                  </a:lnTo>
                  <a:lnTo>
                    <a:pt x="35850" y="43580"/>
                  </a:lnTo>
                  <a:cubicBezTo>
                    <a:pt x="45408" y="42830"/>
                    <a:pt x="50301" y="31805"/>
                    <a:pt x="44527" y="24204"/>
                  </a:cubicBezTo>
                  <a:lnTo>
                    <a:pt x="45734" y="24204"/>
                  </a:lnTo>
                  <a:cubicBezTo>
                    <a:pt x="52421" y="24204"/>
                    <a:pt x="57836" y="18789"/>
                    <a:pt x="57836" y="12102"/>
                  </a:cubicBezTo>
                  <a:cubicBezTo>
                    <a:pt x="57836" y="5415"/>
                    <a:pt x="52421" y="0"/>
                    <a:pt x="45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69"/>
            <p:cNvSpPr/>
            <p:nvPr/>
          </p:nvSpPr>
          <p:spPr>
            <a:xfrm>
              <a:off x="4132925" y="439550"/>
              <a:ext cx="1153950" cy="1842350"/>
            </a:xfrm>
            <a:custGeom>
              <a:rect b="b" l="l" r="r" t="t"/>
              <a:pathLst>
                <a:path extrusionOk="0" h="73694" w="46158">
                  <a:moveTo>
                    <a:pt x="18007" y="0"/>
                  </a:moveTo>
                  <a:cubicBezTo>
                    <a:pt x="7242" y="6296"/>
                    <a:pt x="0" y="17974"/>
                    <a:pt x="0" y="31348"/>
                  </a:cubicBezTo>
                  <a:lnTo>
                    <a:pt x="0" y="61325"/>
                  </a:lnTo>
                  <a:cubicBezTo>
                    <a:pt x="0" y="67947"/>
                    <a:pt x="5187" y="73525"/>
                    <a:pt x="11776" y="73688"/>
                  </a:cubicBezTo>
                  <a:cubicBezTo>
                    <a:pt x="11895" y="73692"/>
                    <a:pt x="12014" y="73693"/>
                    <a:pt x="12132" y="73693"/>
                  </a:cubicBezTo>
                  <a:cubicBezTo>
                    <a:pt x="18819" y="73693"/>
                    <a:pt x="24237" y="68286"/>
                    <a:pt x="24237" y="61586"/>
                  </a:cubicBezTo>
                  <a:cubicBezTo>
                    <a:pt x="24237" y="57835"/>
                    <a:pt x="27271" y="54834"/>
                    <a:pt x="30989" y="54834"/>
                  </a:cubicBezTo>
                  <a:lnTo>
                    <a:pt x="31903" y="54834"/>
                  </a:lnTo>
                  <a:cubicBezTo>
                    <a:pt x="40253" y="54834"/>
                    <a:pt x="46158" y="46516"/>
                    <a:pt x="43287" y="38589"/>
                  </a:cubicBezTo>
                  <a:cubicBezTo>
                    <a:pt x="29326" y="38589"/>
                    <a:pt x="18007" y="27270"/>
                    <a:pt x="18007" y="13309"/>
                  </a:cubicBezTo>
                  <a:lnTo>
                    <a:pt x="180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69"/>
            <p:cNvSpPr/>
            <p:nvPr/>
          </p:nvSpPr>
          <p:spPr>
            <a:xfrm>
              <a:off x="2068075" y="314775"/>
              <a:ext cx="1400250" cy="1494825"/>
            </a:xfrm>
            <a:custGeom>
              <a:rect b="b" l="l" r="r" t="t"/>
              <a:pathLst>
                <a:path extrusionOk="0" h="59793" w="56010">
                  <a:moveTo>
                    <a:pt x="2806" y="0"/>
                  </a:moveTo>
                  <a:cubicBezTo>
                    <a:pt x="1828" y="0"/>
                    <a:pt x="914" y="98"/>
                    <a:pt x="1" y="326"/>
                  </a:cubicBezTo>
                  <a:lnTo>
                    <a:pt x="31740" y="59792"/>
                  </a:lnTo>
                  <a:lnTo>
                    <a:pt x="56009" y="43580"/>
                  </a:lnTo>
                  <a:cubicBezTo>
                    <a:pt x="56009" y="32783"/>
                    <a:pt x="55781" y="30500"/>
                    <a:pt x="54509" y="26129"/>
                  </a:cubicBezTo>
                  <a:cubicBezTo>
                    <a:pt x="50105" y="11058"/>
                    <a:pt x="36111" y="0"/>
                    <a:pt x="19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69"/>
            <p:cNvSpPr/>
            <p:nvPr/>
          </p:nvSpPr>
          <p:spPr>
            <a:xfrm>
              <a:off x="1832400" y="322925"/>
              <a:ext cx="1635925" cy="1958975"/>
            </a:xfrm>
            <a:custGeom>
              <a:rect b="b" l="l" r="r" t="t"/>
              <a:pathLst>
                <a:path extrusionOk="0" h="78359" w="65437">
                  <a:moveTo>
                    <a:pt x="9428" y="0"/>
                  </a:moveTo>
                  <a:cubicBezTo>
                    <a:pt x="4013" y="1273"/>
                    <a:pt x="1" y="6198"/>
                    <a:pt x="131" y="12070"/>
                  </a:cubicBezTo>
                  <a:cubicBezTo>
                    <a:pt x="294" y="18659"/>
                    <a:pt x="5840" y="23878"/>
                    <a:pt x="12462" y="23878"/>
                  </a:cubicBezTo>
                  <a:lnTo>
                    <a:pt x="13440" y="23878"/>
                  </a:lnTo>
                  <a:cubicBezTo>
                    <a:pt x="7699" y="31446"/>
                    <a:pt x="12559" y="42504"/>
                    <a:pt x="22117" y="43254"/>
                  </a:cubicBezTo>
                  <a:cubicBezTo>
                    <a:pt x="19214" y="51181"/>
                    <a:pt x="25151" y="59466"/>
                    <a:pt x="33501" y="59466"/>
                  </a:cubicBezTo>
                  <a:lnTo>
                    <a:pt x="34676" y="59466"/>
                  </a:lnTo>
                  <a:cubicBezTo>
                    <a:pt x="38264" y="59466"/>
                    <a:pt x="41167" y="62402"/>
                    <a:pt x="41167" y="65990"/>
                  </a:cubicBezTo>
                  <a:cubicBezTo>
                    <a:pt x="41167" y="72612"/>
                    <a:pt x="46354" y="78190"/>
                    <a:pt x="52943" y="78353"/>
                  </a:cubicBezTo>
                  <a:cubicBezTo>
                    <a:pt x="53062" y="78357"/>
                    <a:pt x="53180" y="78358"/>
                    <a:pt x="53298" y="78358"/>
                  </a:cubicBezTo>
                  <a:cubicBezTo>
                    <a:pt x="59986" y="78358"/>
                    <a:pt x="65404" y="72951"/>
                    <a:pt x="65404" y="66251"/>
                  </a:cubicBezTo>
                  <a:cubicBezTo>
                    <a:pt x="65404" y="55748"/>
                    <a:pt x="65436" y="48506"/>
                    <a:pt x="65436" y="43254"/>
                  </a:cubicBezTo>
                  <a:lnTo>
                    <a:pt x="62500" y="43254"/>
                  </a:lnTo>
                  <a:cubicBezTo>
                    <a:pt x="52160" y="43254"/>
                    <a:pt x="42602" y="36567"/>
                    <a:pt x="39471" y="25803"/>
                  </a:cubicBezTo>
                  <a:cubicBezTo>
                    <a:pt x="35491" y="12233"/>
                    <a:pt x="23781" y="1925"/>
                    <a:pt x="94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69"/>
            <p:cNvSpPr/>
            <p:nvPr/>
          </p:nvSpPr>
          <p:spPr>
            <a:xfrm>
              <a:off x="2622625" y="1953925"/>
              <a:ext cx="3710525" cy="3426725"/>
            </a:xfrm>
            <a:custGeom>
              <a:rect b="b" l="l" r="r" t="t"/>
              <a:pathLst>
                <a:path extrusionOk="0" h="137069" w="148421">
                  <a:moveTo>
                    <a:pt x="17876" y="0"/>
                  </a:moveTo>
                  <a:lnTo>
                    <a:pt x="0" y="17876"/>
                  </a:lnTo>
                  <a:lnTo>
                    <a:pt x="0" y="119193"/>
                  </a:lnTo>
                  <a:lnTo>
                    <a:pt x="17876" y="137069"/>
                  </a:lnTo>
                  <a:lnTo>
                    <a:pt x="130545" y="137069"/>
                  </a:lnTo>
                  <a:cubicBezTo>
                    <a:pt x="140429" y="137069"/>
                    <a:pt x="148421" y="129077"/>
                    <a:pt x="148421" y="119193"/>
                  </a:cubicBezTo>
                  <a:lnTo>
                    <a:pt x="148421" y="17876"/>
                  </a:lnTo>
                  <a:cubicBezTo>
                    <a:pt x="148421" y="7992"/>
                    <a:pt x="140429" y="0"/>
                    <a:pt x="1305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69"/>
            <p:cNvSpPr/>
            <p:nvPr/>
          </p:nvSpPr>
          <p:spPr>
            <a:xfrm>
              <a:off x="1267275" y="1953925"/>
              <a:ext cx="2108075" cy="3426725"/>
            </a:xfrm>
            <a:custGeom>
              <a:rect b="b" l="l" r="r" t="t"/>
              <a:pathLst>
                <a:path extrusionOk="0" h="137069" w="84323">
                  <a:moveTo>
                    <a:pt x="17876" y="0"/>
                  </a:moveTo>
                  <a:cubicBezTo>
                    <a:pt x="7992" y="0"/>
                    <a:pt x="0" y="7992"/>
                    <a:pt x="0" y="17876"/>
                  </a:cubicBezTo>
                  <a:lnTo>
                    <a:pt x="0" y="119193"/>
                  </a:lnTo>
                  <a:cubicBezTo>
                    <a:pt x="0" y="129077"/>
                    <a:pt x="7992" y="137069"/>
                    <a:pt x="17876" y="137069"/>
                  </a:cubicBezTo>
                  <a:lnTo>
                    <a:pt x="84323" y="137069"/>
                  </a:lnTo>
                  <a:cubicBezTo>
                    <a:pt x="74471" y="137069"/>
                    <a:pt x="66447" y="129077"/>
                    <a:pt x="66447" y="119193"/>
                  </a:cubicBezTo>
                  <a:lnTo>
                    <a:pt x="66447" y="17876"/>
                  </a:lnTo>
                  <a:cubicBezTo>
                    <a:pt x="66447" y="7992"/>
                    <a:pt x="74471" y="0"/>
                    <a:pt x="84323" y="0"/>
                  </a:cubicBezTo>
                  <a:close/>
                </a:path>
              </a:pathLst>
            </a:custGeom>
            <a:solidFill>
              <a:srgbClr val="A1D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69"/>
            <p:cNvSpPr/>
            <p:nvPr/>
          </p:nvSpPr>
          <p:spPr>
            <a:xfrm>
              <a:off x="2622625" y="2565550"/>
              <a:ext cx="3098100" cy="2203475"/>
            </a:xfrm>
            <a:custGeom>
              <a:rect b="b" l="l" r="r" t="t"/>
              <a:pathLst>
                <a:path extrusionOk="0" h="88139" w="123924">
                  <a:moveTo>
                    <a:pt x="12233" y="0"/>
                  </a:moveTo>
                  <a:lnTo>
                    <a:pt x="0" y="44070"/>
                  </a:lnTo>
                  <a:lnTo>
                    <a:pt x="12233" y="88139"/>
                  </a:lnTo>
                  <a:lnTo>
                    <a:pt x="102981" y="88139"/>
                  </a:lnTo>
                  <a:cubicBezTo>
                    <a:pt x="102981" y="76559"/>
                    <a:pt x="112343" y="67164"/>
                    <a:pt x="123923" y="67164"/>
                  </a:cubicBezTo>
                  <a:lnTo>
                    <a:pt x="123923" y="20975"/>
                  </a:lnTo>
                  <a:cubicBezTo>
                    <a:pt x="112343" y="20975"/>
                    <a:pt x="102981" y="11580"/>
                    <a:pt x="102981" y="0"/>
                  </a:cubicBezTo>
                  <a:close/>
                </a:path>
              </a:pathLst>
            </a:custGeom>
            <a:solidFill>
              <a:srgbClr val="C1F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69"/>
            <p:cNvSpPr/>
            <p:nvPr/>
          </p:nvSpPr>
          <p:spPr>
            <a:xfrm>
              <a:off x="1879700" y="2565550"/>
              <a:ext cx="1048750" cy="2203475"/>
            </a:xfrm>
            <a:custGeom>
              <a:rect b="b" l="l" r="r" t="t"/>
              <a:pathLst>
                <a:path extrusionOk="0" h="88139" w="41950">
                  <a:moveTo>
                    <a:pt x="20975" y="0"/>
                  </a:moveTo>
                  <a:cubicBezTo>
                    <a:pt x="20975" y="11580"/>
                    <a:pt x="11581" y="20975"/>
                    <a:pt x="1" y="20975"/>
                  </a:cubicBezTo>
                  <a:lnTo>
                    <a:pt x="1" y="67164"/>
                  </a:lnTo>
                  <a:cubicBezTo>
                    <a:pt x="11581" y="67164"/>
                    <a:pt x="20975" y="76559"/>
                    <a:pt x="20975" y="88139"/>
                  </a:cubicBezTo>
                  <a:lnTo>
                    <a:pt x="41950" y="88139"/>
                  </a:lnTo>
                  <a:lnTo>
                    <a:pt x="41950" y="0"/>
                  </a:lnTo>
                  <a:close/>
                </a:path>
              </a:pathLst>
            </a:custGeom>
            <a:solidFill>
              <a:srgbClr val="A1D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69"/>
            <p:cNvSpPr/>
            <p:nvPr/>
          </p:nvSpPr>
          <p:spPr>
            <a:xfrm>
              <a:off x="3132300" y="2301325"/>
              <a:ext cx="1335825" cy="2731925"/>
            </a:xfrm>
            <a:custGeom>
              <a:rect b="b" l="l" r="r" t="t"/>
              <a:pathLst>
                <a:path extrusionOk="0" h="109277" w="53433">
                  <a:moveTo>
                    <a:pt x="26717" y="0"/>
                  </a:moveTo>
                  <a:cubicBezTo>
                    <a:pt x="22280" y="0"/>
                    <a:pt x="18692" y="3588"/>
                    <a:pt x="18692" y="8025"/>
                  </a:cubicBezTo>
                  <a:lnTo>
                    <a:pt x="18692" y="10569"/>
                  </a:lnTo>
                  <a:cubicBezTo>
                    <a:pt x="12005" y="12657"/>
                    <a:pt x="6460" y="17224"/>
                    <a:pt x="3198" y="23291"/>
                  </a:cubicBezTo>
                  <a:cubicBezTo>
                    <a:pt x="1175" y="27075"/>
                    <a:pt x="1" y="31348"/>
                    <a:pt x="1" y="35915"/>
                  </a:cubicBezTo>
                  <a:cubicBezTo>
                    <a:pt x="1" y="50626"/>
                    <a:pt x="12005" y="62630"/>
                    <a:pt x="26717" y="62630"/>
                  </a:cubicBezTo>
                  <a:cubicBezTo>
                    <a:pt x="32621" y="62630"/>
                    <a:pt x="37416" y="67393"/>
                    <a:pt x="37416" y="73297"/>
                  </a:cubicBezTo>
                  <a:cubicBezTo>
                    <a:pt x="37416" y="79201"/>
                    <a:pt x="32621" y="83964"/>
                    <a:pt x="26717" y="83964"/>
                  </a:cubicBezTo>
                  <a:cubicBezTo>
                    <a:pt x="22933" y="83964"/>
                    <a:pt x="19508" y="82039"/>
                    <a:pt x="17550" y="78777"/>
                  </a:cubicBezTo>
                  <a:cubicBezTo>
                    <a:pt x="16044" y="76280"/>
                    <a:pt x="13387" y="74891"/>
                    <a:pt x="10666" y="74891"/>
                  </a:cubicBezTo>
                  <a:cubicBezTo>
                    <a:pt x="9264" y="74891"/>
                    <a:pt x="7845" y="75260"/>
                    <a:pt x="6557" y="76037"/>
                  </a:cubicBezTo>
                  <a:cubicBezTo>
                    <a:pt x="4470" y="77309"/>
                    <a:pt x="3132" y="79397"/>
                    <a:pt x="2774" y="81615"/>
                  </a:cubicBezTo>
                  <a:cubicBezTo>
                    <a:pt x="2741" y="81876"/>
                    <a:pt x="2708" y="82137"/>
                    <a:pt x="2676" y="82431"/>
                  </a:cubicBezTo>
                  <a:cubicBezTo>
                    <a:pt x="2676" y="82887"/>
                    <a:pt x="2676" y="83377"/>
                    <a:pt x="2741" y="83833"/>
                  </a:cubicBezTo>
                  <a:cubicBezTo>
                    <a:pt x="2871" y="84942"/>
                    <a:pt x="3198" y="86019"/>
                    <a:pt x="3817" y="87030"/>
                  </a:cubicBezTo>
                  <a:cubicBezTo>
                    <a:pt x="7210" y="92673"/>
                    <a:pt x="12560" y="96751"/>
                    <a:pt x="18692" y="98708"/>
                  </a:cubicBezTo>
                  <a:lnTo>
                    <a:pt x="18692" y="101252"/>
                  </a:lnTo>
                  <a:cubicBezTo>
                    <a:pt x="18692" y="105689"/>
                    <a:pt x="22280" y="109277"/>
                    <a:pt x="26717" y="109277"/>
                  </a:cubicBezTo>
                  <a:cubicBezTo>
                    <a:pt x="31153" y="109277"/>
                    <a:pt x="34741" y="105689"/>
                    <a:pt x="34741" y="101252"/>
                  </a:cubicBezTo>
                  <a:lnTo>
                    <a:pt x="34741" y="98708"/>
                  </a:lnTo>
                  <a:cubicBezTo>
                    <a:pt x="45538" y="95316"/>
                    <a:pt x="53432" y="85236"/>
                    <a:pt x="53432" y="73297"/>
                  </a:cubicBezTo>
                  <a:cubicBezTo>
                    <a:pt x="53432" y="58586"/>
                    <a:pt x="41428" y="46581"/>
                    <a:pt x="26717" y="46581"/>
                  </a:cubicBezTo>
                  <a:cubicBezTo>
                    <a:pt x="20812" y="46581"/>
                    <a:pt x="16050" y="41786"/>
                    <a:pt x="16050" y="35915"/>
                  </a:cubicBezTo>
                  <a:cubicBezTo>
                    <a:pt x="16050" y="30011"/>
                    <a:pt x="20812" y="25215"/>
                    <a:pt x="26717" y="25215"/>
                  </a:cubicBezTo>
                  <a:cubicBezTo>
                    <a:pt x="30500" y="25215"/>
                    <a:pt x="33926" y="27173"/>
                    <a:pt x="35883" y="30435"/>
                  </a:cubicBezTo>
                  <a:cubicBezTo>
                    <a:pt x="37389" y="32931"/>
                    <a:pt x="40047" y="34320"/>
                    <a:pt x="42767" y="34320"/>
                  </a:cubicBezTo>
                  <a:cubicBezTo>
                    <a:pt x="44169" y="34320"/>
                    <a:pt x="45589" y="33951"/>
                    <a:pt x="46876" y="33175"/>
                  </a:cubicBezTo>
                  <a:cubicBezTo>
                    <a:pt x="50660" y="30891"/>
                    <a:pt x="51899" y="25966"/>
                    <a:pt x="49616" y="22182"/>
                  </a:cubicBezTo>
                  <a:cubicBezTo>
                    <a:pt x="46223" y="16539"/>
                    <a:pt x="40874" y="12494"/>
                    <a:pt x="34741" y="10569"/>
                  </a:cubicBezTo>
                  <a:lnTo>
                    <a:pt x="34741" y="8025"/>
                  </a:lnTo>
                  <a:cubicBezTo>
                    <a:pt x="34741" y="3588"/>
                    <a:pt x="31153" y="0"/>
                    <a:pt x="26717" y="0"/>
                  </a:cubicBezTo>
                  <a:close/>
                </a:path>
              </a:pathLst>
            </a:custGeom>
            <a:solidFill>
              <a:srgbClr val="8ABE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69"/>
            <p:cNvSpPr/>
            <p:nvPr/>
          </p:nvSpPr>
          <p:spPr>
            <a:xfrm>
              <a:off x="1190625" y="238125"/>
              <a:ext cx="5219200" cy="5219200"/>
            </a:xfrm>
            <a:custGeom>
              <a:rect b="b" l="l" r="r" t="t"/>
              <a:pathLst>
                <a:path extrusionOk="0" h="208768" w="208768">
                  <a:moveTo>
                    <a:pt x="54736" y="6133"/>
                  </a:moveTo>
                  <a:cubicBezTo>
                    <a:pt x="69317" y="6133"/>
                    <a:pt x="82528" y="15886"/>
                    <a:pt x="86671" y="30076"/>
                  </a:cubicBezTo>
                  <a:cubicBezTo>
                    <a:pt x="87813" y="33925"/>
                    <a:pt x="88041" y="35784"/>
                    <a:pt x="88041" y="46646"/>
                  </a:cubicBezTo>
                  <a:cubicBezTo>
                    <a:pt x="88041" y="48897"/>
                    <a:pt x="88041" y="51572"/>
                    <a:pt x="88041" y="54704"/>
                  </a:cubicBezTo>
                  <a:cubicBezTo>
                    <a:pt x="88008" y="57802"/>
                    <a:pt x="88008" y="61423"/>
                    <a:pt x="88008" y="65566"/>
                  </a:cubicBezTo>
                  <a:lnTo>
                    <a:pt x="69350" y="65566"/>
                  </a:lnTo>
                  <a:cubicBezTo>
                    <a:pt x="68110" y="62206"/>
                    <a:pt x="64881" y="59825"/>
                    <a:pt x="61097" y="59825"/>
                  </a:cubicBezTo>
                  <a:lnTo>
                    <a:pt x="59172" y="59825"/>
                  </a:lnTo>
                  <a:cubicBezTo>
                    <a:pt x="53529" y="59825"/>
                    <a:pt x="49517" y="54834"/>
                    <a:pt x="50169" y="49680"/>
                  </a:cubicBezTo>
                  <a:lnTo>
                    <a:pt x="53333" y="49680"/>
                  </a:lnTo>
                  <a:cubicBezTo>
                    <a:pt x="55030" y="49680"/>
                    <a:pt x="56367" y="48310"/>
                    <a:pt x="56367" y="46646"/>
                  </a:cubicBezTo>
                  <a:cubicBezTo>
                    <a:pt x="56367" y="44950"/>
                    <a:pt x="55030" y="43580"/>
                    <a:pt x="53333" y="43580"/>
                  </a:cubicBezTo>
                  <a:lnTo>
                    <a:pt x="47951" y="43580"/>
                  </a:lnTo>
                  <a:cubicBezTo>
                    <a:pt x="41362" y="42993"/>
                    <a:pt x="37774" y="35882"/>
                    <a:pt x="40775" y="30336"/>
                  </a:cubicBezTo>
                  <a:lnTo>
                    <a:pt x="53333" y="30336"/>
                  </a:lnTo>
                  <a:cubicBezTo>
                    <a:pt x="55030" y="30336"/>
                    <a:pt x="56367" y="28966"/>
                    <a:pt x="56367" y="27270"/>
                  </a:cubicBezTo>
                  <a:cubicBezTo>
                    <a:pt x="56367" y="25574"/>
                    <a:pt x="55030" y="24204"/>
                    <a:pt x="53333" y="24204"/>
                  </a:cubicBezTo>
                  <a:lnTo>
                    <a:pt x="38165" y="24204"/>
                  </a:lnTo>
                  <a:cubicBezTo>
                    <a:pt x="33109" y="24204"/>
                    <a:pt x="28934" y="20224"/>
                    <a:pt x="28869" y="15331"/>
                  </a:cubicBezTo>
                  <a:cubicBezTo>
                    <a:pt x="28771" y="10243"/>
                    <a:pt x="32881" y="6133"/>
                    <a:pt x="37904" y="6133"/>
                  </a:cubicBezTo>
                  <a:close/>
                  <a:moveTo>
                    <a:pt x="170863" y="6133"/>
                  </a:moveTo>
                  <a:cubicBezTo>
                    <a:pt x="175854" y="6133"/>
                    <a:pt x="179931" y="10177"/>
                    <a:pt x="179931" y="15168"/>
                  </a:cubicBezTo>
                  <a:cubicBezTo>
                    <a:pt x="179931" y="20159"/>
                    <a:pt x="175854" y="24204"/>
                    <a:pt x="170863" y="24204"/>
                  </a:cubicBezTo>
                  <a:lnTo>
                    <a:pt x="155434" y="24204"/>
                  </a:lnTo>
                  <a:cubicBezTo>
                    <a:pt x="153770" y="24204"/>
                    <a:pt x="152400" y="25574"/>
                    <a:pt x="152400" y="27270"/>
                  </a:cubicBezTo>
                  <a:cubicBezTo>
                    <a:pt x="152400" y="28966"/>
                    <a:pt x="153770" y="30336"/>
                    <a:pt x="155434" y="30336"/>
                  </a:cubicBezTo>
                  <a:lnTo>
                    <a:pt x="167992" y="30336"/>
                  </a:lnTo>
                  <a:cubicBezTo>
                    <a:pt x="170993" y="35882"/>
                    <a:pt x="167405" y="42993"/>
                    <a:pt x="160816" y="43580"/>
                  </a:cubicBezTo>
                  <a:lnTo>
                    <a:pt x="155434" y="43580"/>
                  </a:lnTo>
                  <a:cubicBezTo>
                    <a:pt x="153770" y="43580"/>
                    <a:pt x="152400" y="44950"/>
                    <a:pt x="152400" y="46646"/>
                  </a:cubicBezTo>
                  <a:cubicBezTo>
                    <a:pt x="152400" y="48310"/>
                    <a:pt x="153770" y="49680"/>
                    <a:pt x="155434" y="49680"/>
                  </a:cubicBezTo>
                  <a:lnTo>
                    <a:pt x="158598" y="49680"/>
                  </a:lnTo>
                  <a:cubicBezTo>
                    <a:pt x="159250" y="54834"/>
                    <a:pt x="155238" y="59825"/>
                    <a:pt x="149595" y="59825"/>
                  </a:cubicBezTo>
                  <a:lnTo>
                    <a:pt x="147670" y="59825"/>
                  </a:lnTo>
                  <a:cubicBezTo>
                    <a:pt x="143886" y="59825"/>
                    <a:pt x="140657" y="62206"/>
                    <a:pt x="139417" y="65566"/>
                  </a:cubicBezTo>
                  <a:lnTo>
                    <a:pt x="120759" y="65566"/>
                  </a:lnTo>
                  <a:lnTo>
                    <a:pt x="120759" y="39405"/>
                  </a:lnTo>
                  <a:cubicBezTo>
                    <a:pt x="120759" y="21301"/>
                    <a:pt x="135536" y="6133"/>
                    <a:pt x="154031" y="6133"/>
                  </a:cubicBezTo>
                  <a:close/>
                  <a:moveTo>
                    <a:pt x="37904" y="0"/>
                  </a:moveTo>
                  <a:cubicBezTo>
                    <a:pt x="29456" y="0"/>
                    <a:pt x="22606" y="6915"/>
                    <a:pt x="22736" y="15429"/>
                  </a:cubicBezTo>
                  <a:cubicBezTo>
                    <a:pt x="22867" y="22345"/>
                    <a:pt x="27792" y="28184"/>
                    <a:pt x="34316" y="29847"/>
                  </a:cubicBezTo>
                  <a:cubicBezTo>
                    <a:pt x="31739" y="37611"/>
                    <a:pt x="35980" y="46451"/>
                    <a:pt x="44102" y="49028"/>
                  </a:cubicBezTo>
                  <a:cubicBezTo>
                    <a:pt x="43156" y="56693"/>
                    <a:pt x="48277" y="63870"/>
                    <a:pt x="55878" y="65566"/>
                  </a:cubicBezTo>
                  <a:lnTo>
                    <a:pt x="37382" y="65566"/>
                  </a:lnTo>
                  <a:cubicBezTo>
                    <a:pt x="35686" y="65566"/>
                    <a:pt x="34316" y="66936"/>
                    <a:pt x="34316" y="68632"/>
                  </a:cubicBezTo>
                  <a:cubicBezTo>
                    <a:pt x="34316" y="70296"/>
                    <a:pt x="35686" y="71666"/>
                    <a:pt x="37382" y="71666"/>
                  </a:cubicBezTo>
                  <a:lnTo>
                    <a:pt x="187825" y="71666"/>
                  </a:lnTo>
                  <a:cubicBezTo>
                    <a:pt x="196013" y="71698"/>
                    <a:pt x="202667" y="78288"/>
                    <a:pt x="202667" y="86508"/>
                  </a:cubicBezTo>
                  <a:lnTo>
                    <a:pt x="202667" y="187825"/>
                  </a:lnTo>
                  <a:cubicBezTo>
                    <a:pt x="202667" y="196045"/>
                    <a:pt x="195980" y="202667"/>
                    <a:pt x="187825" y="202667"/>
                  </a:cubicBezTo>
                  <a:lnTo>
                    <a:pt x="20942" y="202667"/>
                  </a:lnTo>
                  <a:cubicBezTo>
                    <a:pt x="12787" y="202667"/>
                    <a:pt x="6100" y="196045"/>
                    <a:pt x="6100" y="187825"/>
                  </a:cubicBezTo>
                  <a:lnTo>
                    <a:pt x="6100" y="86508"/>
                  </a:lnTo>
                  <a:cubicBezTo>
                    <a:pt x="6100" y="78353"/>
                    <a:pt x="12722" y="71698"/>
                    <a:pt x="20942" y="71666"/>
                  </a:cubicBezTo>
                  <a:lnTo>
                    <a:pt x="25150" y="71666"/>
                  </a:lnTo>
                  <a:cubicBezTo>
                    <a:pt x="26814" y="71666"/>
                    <a:pt x="28184" y="70296"/>
                    <a:pt x="28184" y="68632"/>
                  </a:cubicBezTo>
                  <a:cubicBezTo>
                    <a:pt x="28184" y="66936"/>
                    <a:pt x="26814" y="65566"/>
                    <a:pt x="25150" y="65566"/>
                  </a:cubicBezTo>
                  <a:lnTo>
                    <a:pt x="20942" y="65566"/>
                  </a:lnTo>
                  <a:cubicBezTo>
                    <a:pt x="9362" y="65566"/>
                    <a:pt x="0" y="74960"/>
                    <a:pt x="0" y="86508"/>
                  </a:cubicBezTo>
                  <a:lnTo>
                    <a:pt x="0" y="187825"/>
                  </a:lnTo>
                  <a:cubicBezTo>
                    <a:pt x="0" y="199405"/>
                    <a:pt x="9395" y="208767"/>
                    <a:pt x="20942" y="208767"/>
                  </a:cubicBezTo>
                  <a:lnTo>
                    <a:pt x="187825" y="208767"/>
                  </a:lnTo>
                  <a:cubicBezTo>
                    <a:pt x="199438" y="208767"/>
                    <a:pt x="208767" y="199373"/>
                    <a:pt x="208767" y="187825"/>
                  </a:cubicBezTo>
                  <a:lnTo>
                    <a:pt x="208767" y="86508"/>
                  </a:lnTo>
                  <a:cubicBezTo>
                    <a:pt x="208767" y="74895"/>
                    <a:pt x="199373" y="65566"/>
                    <a:pt x="187825" y="65566"/>
                  </a:cubicBezTo>
                  <a:lnTo>
                    <a:pt x="152922" y="65566"/>
                  </a:lnTo>
                  <a:cubicBezTo>
                    <a:pt x="160490" y="63870"/>
                    <a:pt x="165611" y="56661"/>
                    <a:pt x="164665" y="49028"/>
                  </a:cubicBezTo>
                  <a:cubicBezTo>
                    <a:pt x="172755" y="46483"/>
                    <a:pt x="177028" y="37643"/>
                    <a:pt x="174451" y="29912"/>
                  </a:cubicBezTo>
                  <a:cubicBezTo>
                    <a:pt x="181105" y="28281"/>
                    <a:pt x="186031" y="22279"/>
                    <a:pt x="186031" y="15168"/>
                  </a:cubicBezTo>
                  <a:cubicBezTo>
                    <a:pt x="186031" y="6818"/>
                    <a:pt x="179246" y="0"/>
                    <a:pt x="170863" y="0"/>
                  </a:cubicBezTo>
                  <a:lnTo>
                    <a:pt x="154031" y="0"/>
                  </a:lnTo>
                  <a:cubicBezTo>
                    <a:pt x="132143" y="0"/>
                    <a:pt x="114659" y="17941"/>
                    <a:pt x="114659" y="39405"/>
                  </a:cubicBezTo>
                  <a:lnTo>
                    <a:pt x="114659" y="65566"/>
                  </a:lnTo>
                  <a:lnTo>
                    <a:pt x="94108" y="65566"/>
                  </a:lnTo>
                  <a:cubicBezTo>
                    <a:pt x="94141" y="61423"/>
                    <a:pt x="94141" y="57835"/>
                    <a:pt x="94141" y="54704"/>
                  </a:cubicBezTo>
                  <a:cubicBezTo>
                    <a:pt x="94141" y="51572"/>
                    <a:pt x="94174" y="48897"/>
                    <a:pt x="94174" y="46646"/>
                  </a:cubicBezTo>
                  <a:cubicBezTo>
                    <a:pt x="94174" y="35654"/>
                    <a:pt x="93945" y="33077"/>
                    <a:pt x="92543" y="28347"/>
                  </a:cubicBezTo>
                  <a:cubicBezTo>
                    <a:pt x="87650" y="11645"/>
                    <a:pt x="72123" y="0"/>
                    <a:pt x="547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69"/>
            <p:cNvSpPr/>
            <p:nvPr/>
          </p:nvSpPr>
          <p:spPr>
            <a:xfrm>
              <a:off x="2482350" y="543925"/>
              <a:ext cx="740500" cy="586850"/>
            </a:xfrm>
            <a:custGeom>
              <a:rect b="b" l="l" r="r" t="t"/>
              <a:pathLst>
                <a:path extrusionOk="0" h="23474" w="29620">
                  <a:moveTo>
                    <a:pt x="3067" y="0"/>
                  </a:moveTo>
                  <a:cubicBezTo>
                    <a:pt x="1371" y="0"/>
                    <a:pt x="1" y="1370"/>
                    <a:pt x="1" y="3067"/>
                  </a:cubicBezTo>
                  <a:cubicBezTo>
                    <a:pt x="1" y="4763"/>
                    <a:pt x="1371" y="6133"/>
                    <a:pt x="3067" y="6133"/>
                  </a:cubicBezTo>
                  <a:cubicBezTo>
                    <a:pt x="12331" y="6133"/>
                    <a:pt x="20649" y="12331"/>
                    <a:pt x="23259" y="21269"/>
                  </a:cubicBezTo>
                  <a:cubicBezTo>
                    <a:pt x="23663" y="22616"/>
                    <a:pt x="24891" y="23474"/>
                    <a:pt x="26207" y="23474"/>
                  </a:cubicBezTo>
                  <a:cubicBezTo>
                    <a:pt x="26484" y="23474"/>
                    <a:pt x="26765" y="23436"/>
                    <a:pt x="27043" y="23356"/>
                  </a:cubicBezTo>
                  <a:cubicBezTo>
                    <a:pt x="28674" y="22867"/>
                    <a:pt x="29620" y="21171"/>
                    <a:pt x="29130" y="19540"/>
                  </a:cubicBezTo>
                  <a:cubicBezTo>
                    <a:pt x="25771" y="8025"/>
                    <a:pt x="15039" y="0"/>
                    <a:pt x="30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69"/>
            <p:cNvSpPr/>
            <p:nvPr/>
          </p:nvSpPr>
          <p:spPr>
            <a:xfrm>
              <a:off x="4362900" y="626500"/>
              <a:ext cx="462400" cy="672600"/>
            </a:xfrm>
            <a:custGeom>
              <a:rect b="b" l="l" r="r" t="t"/>
              <a:pathLst>
                <a:path extrusionOk="0" h="26904" w="18496">
                  <a:moveTo>
                    <a:pt x="14997" y="1"/>
                  </a:moveTo>
                  <a:cubicBezTo>
                    <a:pt x="14475" y="1"/>
                    <a:pt x="13949" y="135"/>
                    <a:pt x="13472" y="416"/>
                  </a:cubicBezTo>
                  <a:cubicBezTo>
                    <a:pt x="5154" y="5309"/>
                    <a:pt x="0" y="14280"/>
                    <a:pt x="0" y="23870"/>
                  </a:cubicBezTo>
                  <a:cubicBezTo>
                    <a:pt x="0" y="25566"/>
                    <a:pt x="1370" y="26903"/>
                    <a:pt x="3034" y="26903"/>
                  </a:cubicBezTo>
                  <a:cubicBezTo>
                    <a:pt x="4730" y="26903"/>
                    <a:pt x="6100" y="25566"/>
                    <a:pt x="6100" y="23870"/>
                  </a:cubicBezTo>
                  <a:cubicBezTo>
                    <a:pt x="6100" y="16432"/>
                    <a:pt x="10112" y="9484"/>
                    <a:pt x="16571" y="5701"/>
                  </a:cubicBezTo>
                  <a:cubicBezTo>
                    <a:pt x="18006" y="4852"/>
                    <a:pt x="18496" y="2960"/>
                    <a:pt x="17648" y="1525"/>
                  </a:cubicBezTo>
                  <a:cubicBezTo>
                    <a:pt x="17081" y="544"/>
                    <a:pt x="16048" y="1"/>
                    <a:pt x="149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69"/>
            <p:cNvSpPr/>
            <p:nvPr/>
          </p:nvSpPr>
          <p:spPr>
            <a:xfrm>
              <a:off x="1803050" y="2225475"/>
              <a:ext cx="3994325" cy="2883625"/>
            </a:xfrm>
            <a:custGeom>
              <a:rect b="b" l="l" r="r" t="t"/>
              <a:pathLst>
                <a:path extrusionOk="0" h="115345" w="159773">
                  <a:moveTo>
                    <a:pt x="60249" y="16669"/>
                  </a:moveTo>
                  <a:cubicBezTo>
                    <a:pt x="53595" y="22443"/>
                    <a:pt x="50105" y="30663"/>
                    <a:pt x="50105" y="38949"/>
                  </a:cubicBezTo>
                  <a:cubicBezTo>
                    <a:pt x="50105" y="55357"/>
                    <a:pt x="63479" y="68698"/>
                    <a:pt x="79887" y="68698"/>
                  </a:cubicBezTo>
                  <a:cubicBezTo>
                    <a:pt x="84095" y="68698"/>
                    <a:pt x="87520" y="72123"/>
                    <a:pt x="87520" y="76331"/>
                  </a:cubicBezTo>
                  <a:cubicBezTo>
                    <a:pt x="87520" y="80539"/>
                    <a:pt x="84095" y="83964"/>
                    <a:pt x="79887" y="83964"/>
                  </a:cubicBezTo>
                  <a:cubicBezTo>
                    <a:pt x="77179" y="83964"/>
                    <a:pt x="74733" y="82561"/>
                    <a:pt x="73330" y="80245"/>
                  </a:cubicBezTo>
                  <a:cubicBezTo>
                    <a:pt x="71263" y="76801"/>
                    <a:pt x="67590" y="74890"/>
                    <a:pt x="63831" y="74890"/>
                  </a:cubicBezTo>
                  <a:cubicBezTo>
                    <a:pt x="61895" y="74890"/>
                    <a:pt x="59936" y="75397"/>
                    <a:pt x="58162" y="76462"/>
                  </a:cubicBezTo>
                  <a:cubicBezTo>
                    <a:pt x="52877" y="79626"/>
                    <a:pt x="51246" y="86476"/>
                    <a:pt x="54378" y="91662"/>
                  </a:cubicBezTo>
                  <a:cubicBezTo>
                    <a:pt x="55976" y="94305"/>
                    <a:pt x="57966" y="96686"/>
                    <a:pt x="60282" y="98676"/>
                  </a:cubicBezTo>
                  <a:lnTo>
                    <a:pt x="26879" y="98676"/>
                  </a:lnTo>
                  <a:cubicBezTo>
                    <a:pt x="25509" y="87879"/>
                    <a:pt x="16930" y="79300"/>
                    <a:pt x="6100" y="77897"/>
                  </a:cubicBezTo>
                  <a:lnTo>
                    <a:pt x="6100" y="37448"/>
                  </a:lnTo>
                  <a:cubicBezTo>
                    <a:pt x="16930" y="36046"/>
                    <a:pt x="25509" y="27467"/>
                    <a:pt x="26879" y="16669"/>
                  </a:cubicBezTo>
                  <a:close/>
                  <a:moveTo>
                    <a:pt x="79887" y="6101"/>
                  </a:moveTo>
                  <a:cubicBezTo>
                    <a:pt x="82627" y="6101"/>
                    <a:pt x="84845" y="8319"/>
                    <a:pt x="84845" y="11059"/>
                  </a:cubicBezTo>
                  <a:lnTo>
                    <a:pt x="84845" y="13603"/>
                  </a:lnTo>
                  <a:cubicBezTo>
                    <a:pt x="84845" y="14941"/>
                    <a:pt x="85726" y="16115"/>
                    <a:pt x="86965" y="16506"/>
                  </a:cubicBezTo>
                  <a:cubicBezTo>
                    <a:pt x="92576" y="18300"/>
                    <a:pt x="97240" y="21921"/>
                    <a:pt x="100176" y="26782"/>
                  </a:cubicBezTo>
                  <a:cubicBezTo>
                    <a:pt x="101579" y="29130"/>
                    <a:pt x="100829" y="32164"/>
                    <a:pt x="98480" y="33566"/>
                  </a:cubicBezTo>
                  <a:cubicBezTo>
                    <a:pt x="97680" y="34044"/>
                    <a:pt x="96796" y="34272"/>
                    <a:pt x="95924" y="34272"/>
                  </a:cubicBezTo>
                  <a:cubicBezTo>
                    <a:pt x="94235" y="34272"/>
                    <a:pt x="92587" y="33419"/>
                    <a:pt x="91662" y="31870"/>
                  </a:cubicBezTo>
                  <a:cubicBezTo>
                    <a:pt x="89151" y="27695"/>
                    <a:pt x="84747" y="25216"/>
                    <a:pt x="79887" y="25216"/>
                  </a:cubicBezTo>
                  <a:cubicBezTo>
                    <a:pt x="72319" y="25216"/>
                    <a:pt x="66154" y="31381"/>
                    <a:pt x="66154" y="38949"/>
                  </a:cubicBezTo>
                  <a:cubicBezTo>
                    <a:pt x="66154" y="46517"/>
                    <a:pt x="72319" y="52682"/>
                    <a:pt x="79887" y="52682"/>
                  </a:cubicBezTo>
                  <a:cubicBezTo>
                    <a:pt x="92935" y="52682"/>
                    <a:pt x="103536" y="63283"/>
                    <a:pt x="103536" y="76331"/>
                  </a:cubicBezTo>
                  <a:cubicBezTo>
                    <a:pt x="103536" y="86672"/>
                    <a:pt x="96882" y="95707"/>
                    <a:pt x="86965" y="98839"/>
                  </a:cubicBezTo>
                  <a:cubicBezTo>
                    <a:pt x="85693" y="99263"/>
                    <a:pt x="84845" y="100437"/>
                    <a:pt x="84845" y="101742"/>
                  </a:cubicBezTo>
                  <a:lnTo>
                    <a:pt x="84845" y="104286"/>
                  </a:lnTo>
                  <a:cubicBezTo>
                    <a:pt x="84845" y="107026"/>
                    <a:pt x="82627" y="109245"/>
                    <a:pt x="79887" y="109245"/>
                  </a:cubicBezTo>
                  <a:cubicBezTo>
                    <a:pt x="77147" y="109245"/>
                    <a:pt x="74928" y="107026"/>
                    <a:pt x="74928" y="104286"/>
                  </a:cubicBezTo>
                  <a:lnTo>
                    <a:pt x="74928" y="101742"/>
                  </a:lnTo>
                  <a:cubicBezTo>
                    <a:pt x="74928" y="100437"/>
                    <a:pt x="74048" y="99230"/>
                    <a:pt x="72775" y="98839"/>
                  </a:cubicBezTo>
                  <a:cubicBezTo>
                    <a:pt x="67230" y="97045"/>
                    <a:pt x="62533" y="93391"/>
                    <a:pt x="59597" y="88498"/>
                  </a:cubicBezTo>
                  <a:cubicBezTo>
                    <a:pt x="58194" y="86182"/>
                    <a:pt x="58945" y="83116"/>
                    <a:pt x="61293" y="81713"/>
                  </a:cubicBezTo>
                  <a:cubicBezTo>
                    <a:pt x="62093" y="81235"/>
                    <a:pt x="62973" y="81007"/>
                    <a:pt x="63842" y="81007"/>
                  </a:cubicBezTo>
                  <a:cubicBezTo>
                    <a:pt x="65524" y="81007"/>
                    <a:pt x="67165" y="81861"/>
                    <a:pt x="68111" y="83410"/>
                  </a:cubicBezTo>
                  <a:cubicBezTo>
                    <a:pt x="70623" y="87585"/>
                    <a:pt x="75026" y="90064"/>
                    <a:pt x="79887" y="90064"/>
                  </a:cubicBezTo>
                  <a:cubicBezTo>
                    <a:pt x="87454" y="90064"/>
                    <a:pt x="93620" y="83899"/>
                    <a:pt x="93620" y="76331"/>
                  </a:cubicBezTo>
                  <a:cubicBezTo>
                    <a:pt x="93620" y="68763"/>
                    <a:pt x="87454" y="62598"/>
                    <a:pt x="79887" y="62598"/>
                  </a:cubicBezTo>
                  <a:cubicBezTo>
                    <a:pt x="66839" y="62598"/>
                    <a:pt x="56237" y="51997"/>
                    <a:pt x="56237" y="38949"/>
                  </a:cubicBezTo>
                  <a:cubicBezTo>
                    <a:pt x="56237" y="28902"/>
                    <a:pt x="62565" y="19736"/>
                    <a:pt x="72775" y="16506"/>
                  </a:cubicBezTo>
                  <a:cubicBezTo>
                    <a:pt x="74015" y="16147"/>
                    <a:pt x="74928" y="14941"/>
                    <a:pt x="74928" y="13603"/>
                  </a:cubicBezTo>
                  <a:lnTo>
                    <a:pt x="74928" y="11059"/>
                  </a:lnTo>
                  <a:cubicBezTo>
                    <a:pt x="74928" y="8319"/>
                    <a:pt x="77147" y="6101"/>
                    <a:pt x="79887" y="6101"/>
                  </a:cubicBezTo>
                  <a:close/>
                  <a:moveTo>
                    <a:pt x="79887" y="1"/>
                  </a:moveTo>
                  <a:cubicBezTo>
                    <a:pt x="73950" y="1"/>
                    <a:pt x="69089" y="4665"/>
                    <a:pt x="68828" y="10537"/>
                  </a:cubicBezTo>
                  <a:lnTo>
                    <a:pt x="24009" y="10537"/>
                  </a:lnTo>
                  <a:cubicBezTo>
                    <a:pt x="22345" y="10537"/>
                    <a:pt x="20975" y="11907"/>
                    <a:pt x="20975" y="13603"/>
                  </a:cubicBezTo>
                  <a:cubicBezTo>
                    <a:pt x="20975" y="23487"/>
                    <a:pt x="12918" y="31511"/>
                    <a:pt x="3067" y="31511"/>
                  </a:cubicBezTo>
                  <a:cubicBezTo>
                    <a:pt x="1371" y="31511"/>
                    <a:pt x="1" y="32881"/>
                    <a:pt x="1" y="34578"/>
                  </a:cubicBezTo>
                  <a:lnTo>
                    <a:pt x="1" y="80767"/>
                  </a:lnTo>
                  <a:cubicBezTo>
                    <a:pt x="1" y="82464"/>
                    <a:pt x="1371" y="83834"/>
                    <a:pt x="3067" y="83834"/>
                  </a:cubicBezTo>
                  <a:cubicBezTo>
                    <a:pt x="12918" y="83834"/>
                    <a:pt x="20975" y="91858"/>
                    <a:pt x="20975" y="101742"/>
                  </a:cubicBezTo>
                  <a:cubicBezTo>
                    <a:pt x="20975" y="103438"/>
                    <a:pt x="22345" y="104808"/>
                    <a:pt x="24009" y="104808"/>
                  </a:cubicBezTo>
                  <a:lnTo>
                    <a:pt x="68828" y="104808"/>
                  </a:lnTo>
                  <a:cubicBezTo>
                    <a:pt x="69089" y="110680"/>
                    <a:pt x="73950" y="115344"/>
                    <a:pt x="79887" y="115344"/>
                  </a:cubicBezTo>
                  <a:cubicBezTo>
                    <a:pt x="85823" y="115344"/>
                    <a:pt x="90684" y="110680"/>
                    <a:pt x="90945" y="104808"/>
                  </a:cubicBezTo>
                  <a:lnTo>
                    <a:pt x="135732" y="104808"/>
                  </a:lnTo>
                  <a:cubicBezTo>
                    <a:pt x="137428" y="104808"/>
                    <a:pt x="138798" y="103438"/>
                    <a:pt x="138798" y="101742"/>
                  </a:cubicBezTo>
                  <a:cubicBezTo>
                    <a:pt x="138798" y="98643"/>
                    <a:pt x="139581" y="95707"/>
                    <a:pt x="141081" y="93032"/>
                  </a:cubicBezTo>
                  <a:cubicBezTo>
                    <a:pt x="141897" y="91532"/>
                    <a:pt x="141375" y="89673"/>
                    <a:pt x="139907" y="88857"/>
                  </a:cubicBezTo>
                  <a:cubicBezTo>
                    <a:pt x="139434" y="88600"/>
                    <a:pt x="138925" y="88479"/>
                    <a:pt x="138424" y="88479"/>
                  </a:cubicBezTo>
                  <a:cubicBezTo>
                    <a:pt x="137338" y="88479"/>
                    <a:pt x="136290" y="89049"/>
                    <a:pt x="135732" y="90031"/>
                  </a:cubicBezTo>
                  <a:cubicBezTo>
                    <a:pt x="134231" y="92739"/>
                    <a:pt x="133285" y="95642"/>
                    <a:pt x="132894" y="98676"/>
                  </a:cubicBezTo>
                  <a:lnTo>
                    <a:pt x="99491" y="98676"/>
                  </a:lnTo>
                  <a:cubicBezTo>
                    <a:pt x="105819" y="93196"/>
                    <a:pt x="109636" y="85138"/>
                    <a:pt x="109636" y="76331"/>
                  </a:cubicBezTo>
                  <a:cubicBezTo>
                    <a:pt x="109636" y="59923"/>
                    <a:pt x="96294" y="46582"/>
                    <a:pt x="79887" y="46582"/>
                  </a:cubicBezTo>
                  <a:cubicBezTo>
                    <a:pt x="75679" y="46582"/>
                    <a:pt x="72254" y="43157"/>
                    <a:pt x="72254" y="38949"/>
                  </a:cubicBezTo>
                  <a:cubicBezTo>
                    <a:pt x="72254" y="34741"/>
                    <a:pt x="75679" y="31316"/>
                    <a:pt x="79887" y="31316"/>
                  </a:cubicBezTo>
                  <a:cubicBezTo>
                    <a:pt x="82594" y="31316"/>
                    <a:pt x="85041" y="32718"/>
                    <a:pt x="86443" y="35034"/>
                  </a:cubicBezTo>
                  <a:cubicBezTo>
                    <a:pt x="88510" y="38479"/>
                    <a:pt x="92183" y="40389"/>
                    <a:pt x="95942" y="40389"/>
                  </a:cubicBezTo>
                  <a:cubicBezTo>
                    <a:pt x="97878" y="40389"/>
                    <a:pt x="99837" y="39883"/>
                    <a:pt x="101611" y="38818"/>
                  </a:cubicBezTo>
                  <a:cubicBezTo>
                    <a:pt x="106863" y="35687"/>
                    <a:pt x="108559" y="28869"/>
                    <a:pt x="105395" y="23617"/>
                  </a:cubicBezTo>
                  <a:cubicBezTo>
                    <a:pt x="103830" y="21008"/>
                    <a:pt x="101840" y="18659"/>
                    <a:pt x="99524" y="16669"/>
                  </a:cubicBezTo>
                  <a:lnTo>
                    <a:pt x="132894" y="16669"/>
                  </a:lnTo>
                  <a:cubicBezTo>
                    <a:pt x="134264" y="27499"/>
                    <a:pt x="142843" y="36046"/>
                    <a:pt x="153673" y="37448"/>
                  </a:cubicBezTo>
                  <a:lnTo>
                    <a:pt x="153673" y="77897"/>
                  </a:lnTo>
                  <a:cubicBezTo>
                    <a:pt x="150835" y="78256"/>
                    <a:pt x="148160" y="79104"/>
                    <a:pt x="145648" y="80409"/>
                  </a:cubicBezTo>
                  <a:cubicBezTo>
                    <a:pt x="144148" y="81191"/>
                    <a:pt x="143561" y="83018"/>
                    <a:pt x="144343" y="84551"/>
                  </a:cubicBezTo>
                  <a:cubicBezTo>
                    <a:pt x="144886" y="85592"/>
                    <a:pt x="145947" y="86178"/>
                    <a:pt x="147036" y="86178"/>
                  </a:cubicBezTo>
                  <a:cubicBezTo>
                    <a:pt x="147517" y="86178"/>
                    <a:pt x="148004" y="86063"/>
                    <a:pt x="148454" y="85823"/>
                  </a:cubicBezTo>
                  <a:cubicBezTo>
                    <a:pt x="151030" y="84519"/>
                    <a:pt x="153803" y="83834"/>
                    <a:pt x="156706" y="83834"/>
                  </a:cubicBezTo>
                  <a:cubicBezTo>
                    <a:pt x="158403" y="83834"/>
                    <a:pt x="159773" y="82464"/>
                    <a:pt x="159773" y="80767"/>
                  </a:cubicBezTo>
                  <a:lnTo>
                    <a:pt x="159773" y="34578"/>
                  </a:lnTo>
                  <a:cubicBezTo>
                    <a:pt x="159773" y="32881"/>
                    <a:pt x="158403" y="31511"/>
                    <a:pt x="156706" y="31511"/>
                  </a:cubicBezTo>
                  <a:cubicBezTo>
                    <a:pt x="146855" y="31511"/>
                    <a:pt x="138798" y="23520"/>
                    <a:pt x="138798" y="13603"/>
                  </a:cubicBezTo>
                  <a:cubicBezTo>
                    <a:pt x="138798" y="11939"/>
                    <a:pt x="137461" y="10537"/>
                    <a:pt x="135732" y="10537"/>
                  </a:cubicBezTo>
                  <a:lnTo>
                    <a:pt x="90945" y="10537"/>
                  </a:lnTo>
                  <a:cubicBezTo>
                    <a:pt x="90684" y="4665"/>
                    <a:pt x="85823" y="1"/>
                    <a:pt x="798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8" name="Google Shape;2308;p69"/>
          <p:cNvSpPr txBox="1"/>
          <p:nvPr/>
        </p:nvSpPr>
        <p:spPr>
          <a:xfrm>
            <a:off x="2341350" y="2036600"/>
            <a:ext cx="4461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solidFill>
                  <a:schemeClr val="lt1"/>
                </a:solidFill>
                <a:latin typeface="Audiowide"/>
                <a:ea typeface="Audiowide"/>
                <a:cs typeface="Audiowide"/>
                <a:sym typeface="Audiowide"/>
              </a:rPr>
              <a:t>THANK YOU</a:t>
            </a:r>
            <a:endParaRPr sz="4800">
              <a:solidFill>
                <a:schemeClr val="lt1"/>
              </a:solidFill>
              <a:latin typeface="Audiowide"/>
              <a:ea typeface="Audiowide"/>
              <a:cs typeface="Audiowide"/>
              <a:sym typeface="Audiowide"/>
            </a:endParaRPr>
          </a:p>
        </p:txBody>
      </p:sp>
      <p:grpSp>
        <p:nvGrpSpPr>
          <p:cNvPr id="2309" name="Google Shape;2309;p69"/>
          <p:cNvGrpSpPr/>
          <p:nvPr/>
        </p:nvGrpSpPr>
        <p:grpSpPr>
          <a:xfrm>
            <a:off x="7785023" y="871824"/>
            <a:ext cx="1202011" cy="1225032"/>
            <a:chOff x="3989063" y="3801932"/>
            <a:chExt cx="1105297" cy="1142541"/>
          </a:xfrm>
        </p:grpSpPr>
        <p:sp>
          <p:nvSpPr>
            <p:cNvPr id="2310" name="Google Shape;2310;p69"/>
            <p:cNvSpPr/>
            <p:nvPr/>
          </p:nvSpPr>
          <p:spPr>
            <a:xfrm>
              <a:off x="4627540" y="4685850"/>
              <a:ext cx="309014" cy="252049"/>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69"/>
            <p:cNvSpPr/>
            <p:nvPr/>
          </p:nvSpPr>
          <p:spPr>
            <a:xfrm>
              <a:off x="4620242" y="4678552"/>
              <a:ext cx="324364" cy="265921"/>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69"/>
            <p:cNvSpPr/>
            <p:nvPr/>
          </p:nvSpPr>
          <p:spPr>
            <a:xfrm>
              <a:off x="4190690" y="4687328"/>
              <a:ext cx="309045" cy="246922"/>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cap="flat" cmpd="sng" w="9525">
              <a:solidFill>
                <a:srgbClr val="034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69"/>
            <p:cNvSpPr/>
            <p:nvPr/>
          </p:nvSpPr>
          <p:spPr>
            <a:xfrm>
              <a:off x="4182638" y="4679999"/>
              <a:ext cx="322194" cy="261580"/>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69"/>
            <p:cNvSpPr/>
            <p:nvPr/>
          </p:nvSpPr>
          <p:spPr>
            <a:xfrm>
              <a:off x="4037283" y="3809230"/>
              <a:ext cx="1050503" cy="1049779"/>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69"/>
            <p:cNvSpPr/>
            <p:nvPr/>
          </p:nvSpPr>
          <p:spPr>
            <a:xfrm>
              <a:off x="4037283" y="3909320"/>
              <a:ext cx="350660" cy="856205"/>
            </a:xfrm>
            <a:custGeom>
              <a:rect b="b" l="l" r="r" t="t"/>
              <a:pathLst>
                <a:path extrusionOk="0" h="27220" w="11148">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69"/>
            <p:cNvSpPr/>
            <p:nvPr/>
          </p:nvSpPr>
          <p:spPr>
            <a:xfrm>
              <a:off x="4735651" y="3907873"/>
              <a:ext cx="351415" cy="856897"/>
            </a:xfrm>
            <a:custGeom>
              <a:rect b="b" l="l" r="r" t="t"/>
              <a:pathLst>
                <a:path extrusionOk="0" h="27242" w="11172">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69"/>
            <p:cNvSpPr/>
            <p:nvPr/>
          </p:nvSpPr>
          <p:spPr>
            <a:xfrm>
              <a:off x="4552299" y="3804858"/>
              <a:ext cx="14627" cy="1046854"/>
            </a:xfrm>
            <a:custGeom>
              <a:rect b="b" l="l" r="r" t="t"/>
              <a:pathLst>
                <a:path extrusionOk="0" h="33281" w="465">
                  <a:moveTo>
                    <a:pt x="0" y="1"/>
                  </a:moveTo>
                  <a:lnTo>
                    <a:pt x="0" y="33281"/>
                  </a:lnTo>
                  <a:lnTo>
                    <a:pt x="465" y="33281"/>
                  </a:lnTo>
                  <a:lnTo>
                    <a:pt x="465" y="1"/>
                  </a:ln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69"/>
            <p:cNvSpPr/>
            <p:nvPr/>
          </p:nvSpPr>
          <p:spPr>
            <a:xfrm>
              <a:off x="4882484" y="3983837"/>
              <a:ext cx="81846" cy="113993"/>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69"/>
            <p:cNvSpPr/>
            <p:nvPr/>
          </p:nvSpPr>
          <p:spPr>
            <a:xfrm>
              <a:off x="4881005" y="4038631"/>
              <a:ext cx="54103" cy="72346"/>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69"/>
            <p:cNvSpPr/>
            <p:nvPr/>
          </p:nvSpPr>
          <p:spPr>
            <a:xfrm>
              <a:off x="4168042" y="3983837"/>
              <a:ext cx="82569" cy="113993"/>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69"/>
            <p:cNvSpPr/>
            <p:nvPr/>
          </p:nvSpPr>
          <p:spPr>
            <a:xfrm>
              <a:off x="4197264" y="4038631"/>
              <a:ext cx="54071" cy="72346"/>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69"/>
            <p:cNvSpPr/>
            <p:nvPr/>
          </p:nvSpPr>
          <p:spPr>
            <a:xfrm>
              <a:off x="4193616" y="3922468"/>
              <a:ext cx="746616" cy="770710"/>
            </a:xfrm>
            <a:custGeom>
              <a:rect b="b" l="l" r="r" t="t"/>
              <a:pathLst>
                <a:path extrusionOk="0" h="24502" w="23736">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69"/>
            <p:cNvSpPr/>
            <p:nvPr/>
          </p:nvSpPr>
          <p:spPr>
            <a:xfrm>
              <a:off x="3989063" y="3801932"/>
              <a:ext cx="1105297" cy="1063651"/>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69"/>
            <p:cNvSpPr/>
            <p:nvPr/>
          </p:nvSpPr>
          <p:spPr>
            <a:xfrm>
              <a:off x="4082579" y="4568240"/>
              <a:ext cx="300993" cy="157841"/>
            </a:xfrm>
            <a:custGeom>
              <a:rect b="b" l="l" r="r" t="t"/>
              <a:pathLst>
                <a:path extrusionOk="0" h="5018" w="9569">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69"/>
            <p:cNvSpPr/>
            <p:nvPr/>
          </p:nvSpPr>
          <p:spPr>
            <a:xfrm>
              <a:off x="4541321" y="4686573"/>
              <a:ext cx="36582" cy="72378"/>
            </a:xfrm>
            <a:custGeom>
              <a:rect b="b" l="l" r="r" t="t"/>
              <a:pathLst>
                <a:path extrusionOk="0" h="2301" w="1163">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69"/>
            <p:cNvSpPr/>
            <p:nvPr/>
          </p:nvSpPr>
          <p:spPr>
            <a:xfrm>
              <a:off x="4039070" y="3821231"/>
              <a:ext cx="767785" cy="1049056"/>
            </a:xfrm>
            <a:custGeom>
              <a:rect b="b" l="l" r="r" t="t"/>
              <a:pathLst>
                <a:path extrusionOk="0" h="33351" w="24409">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69"/>
            <p:cNvSpPr/>
            <p:nvPr/>
          </p:nvSpPr>
          <p:spPr>
            <a:xfrm>
              <a:off x="4444911" y="4279703"/>
              <a:ext cx="67219" cy="6721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69"/>
            <p:cNvSpPr/>
            <p:nvPr/>
          </p:nvSpPr>
          <p:spPr>
            <a:xfrm>
              <a:off x="4618040" y="4279703"/>
              <a:ext cx="67974" cy="6721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69"/>
            <p:cNvSpPr/>
            <p:nvPr/>
          </p:nvSpPr>
          <p:spPr>
            <a:xfrm rot="-1466547">
              <a:off x="4412040" y="4216854"/>
              <a:ext cx="132956" cy="21955"/>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69"/>
            <p:cNvSpPr/>
            <p:nvPr/>
          </p:nvSpPr>
          <p:spPr>
            <a:xfrm rot="1489657">
              <a:off x="4585171" y="4216855"/>
              <a:ext cx="133714" cy="21956"/>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69"/>
            <p:cNvSpPr/>
            <p:nvPr/>
          </p:nvSpPr>
          <p:spPr>
            <a:xfrm>
              <a:off x="4256432"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69"/>
            <p:cNvSpPr/>
            <p:nvPr/>
          </p:nvSpPr>
          <p:spPr>
            <a:xfrm>
              <a:off x="4745874"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69"/>
            <p:cNvSpPr txBox="1"/>
            <p:nvPr/>
          </p:nvSpPr>
          <p:spPr>
            <a:xfrm>
              <a:off x="4020362" y="4568975"/>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002</a:t>
              </a:r>
              <a:endParaRPr sz="700">
                <a:latin typeface="Audiowide"/>
                <a:ea typeface="Audiowide"/>
                <a:cs typeface="Audiowide"/>
                <a:sym typeface="Audiowide"/>
              </a:endParaRPr>
            </a:p>
          </p:txBody>
        </p:sp>
      </p:grpSp>
      <p:sp>
        <p:nvSpPr>
          <p:cNvPr id="2334" name="Google Shape;2334;p69"/>
          <p:cNvSpPr/>
          <p:nvPr/>
        </p:nvSpPr>
        <p:spPr>
          <a:xfrm rot="10800000">
            <a:off x="8337573" y="1438917"/>
            <a:ext cx="144300" cy="142200"/>
          </a:xfrm>
          <a:prstGeom prst="blockArc">
            <a:avLst>
              <a:gd fmla="val 10800000" name="adj1"/>
              <a:gd fmla="val 21224628" name="adj2"/>
              <a:gd fmla="val 11427"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6" name="Shape 456"/>
        <p:cNvGrpSpPr/>
        <p:nvPr/>
      </p:nvGrpSpPr>
      <p:grpSpPr>
        <a:xfrm>
          <a:off x="0" y="0"/>
          <a:ext cx="0" cy="0"/>
          <a:chOff x="0" y="0"/>
          <a:chExt cx="0" cy="0"/>
        </a:xfrm>
      </p:grpSpPr>
      <p:sp>
        <p:nvSpPr>
          <p:cNvPr id="457" name="Google Shape;457;p28"/>
          <p:cNvSpPr/>
          <p:nvPr/>
        </p:nvSpPr>
        <p:spPr>
          <a:xfrm>
            <a:off x="4547975" y="3158850"/>
            <a:ext cx="374100" cy="3378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5781457" y="1433100"/>
            <a:ext cx="374100" cy="3378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5681189" y="3158850"/>
            <a:ext cx="374100" cy="3378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p:nvPr/>
        </p:nvSpPr>
        <p:spPr>
          <a:xfrm>
            <a:off x="4651502" y="1433100"/>
            <a:ext cx="374100" cy="3378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8"/>
          <p:cNvSpPr/>
          <p:nvPr/>
        </p:nvSpPr>
        <p:spPr>
          <a:xfrm>
            <a:off x="3565100" y="3107600"/>
            <a:ext cx="416700" cy="3378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3679700" y="1359250"/>
            <a:ext cx="416700" cy="3378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txBox="1"/>
          <p:nvPr>
            <p:ph type="title"/>
          </p:nvPr>
        </p:nvSpPr>
        <p:spPr>
          <a:xfrm>
            <a:off x="1284000" y="1113988"/>
            <a:ext cx="65760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22.01 billion</a:t>
            </a:r>
            <a:endParaRPr/>
          </a:p>
        </p:txBody>
      </p:sp>
      <p:sp>
        <p:nvSpPr>
          <p:cNvPr id="464" name="Google Shape;464;p28"/>
          <p:cNvSpPr txBox="1"/>
          <p:nvPr>
            <p:ph idx="1" type="subTitle"/>
          </p:nvPr>
        </p:nvSpPr>
        <p:spPr>
          <a:xfrm>
            <a:off x="1761475" y="573388"/>
            <a:ext cx="5448000" cy="54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 the year 2022, </a:t>
            </a:r>
            <a:endParaRPr/>
          </a:p>
        </p:txBody>
      </p:sp>
      <p:sp>
        <p:nvSpPr>
          <p:cNvPr id="465" name="Google Shape;465;p28"/>
          <p:cNvSpPr txBox="1"/>
          <p:nvPr>
            <p:ph idx="2" type="title"/>
          </p:nvPr>
        </p:nvSpPr>
        <p:spPr>
          <a:xfrm>
            <a:off x="1197475" y="2862338"/>
            <a:ext cx="65760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33.01 billion</a:t>
            </a:r>
            <a:endParaRPr/>
          </a:p>
        </p:txBody>
      </p:sp>
      <p:sp>
        <p:nvSpPr>
          <p:cNvPr id="466" name="Google Shape;466;p28"/>
          <p:cNvSpPr txBox="1"/>
          <p:nvPr>
            <p:ph idx="3" type="subTitle"/>
          </p:nvPr>
        </p:nvSpPr>
        <p:spPr>
          <a:xfrm>
            <a:off x="2011025" y="2321738"/>
            <a:ext cx="5448000" cy="54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Projected to earn </a:t>
            </a:r>
            <a:endParaRPr/>
          </a:p>
        </p:txBody>
      </p:sp>
      <p:grpSp>
        <p:nvGrpSpPr>
          <p:cNvPr id="467" name="Google Shape;467;p28"/>
          <p:cNvGrpSpPr/>
          <p:nvPr/>
        </p:nvGrpSpPr>
        <p:grpSpPr>
          <a:xfrm rot="-609560">
            <a:off x="761960" y="540408"/>
            <a:ext cx="606587" cy="606587"/>
            <a:chOff x="1190625" y="238125"/>
            <a:chExt cx="5219200" cy="5219200"/>
          </a:xfrm>
        </p:grpSpPr>
        <p:sp>
          <p:nvSpPr>
            <p:cNvPr id="468" name="Google Shape;468;p28"/>
            <p:cNvSpPr/>
            <p:nvPr/>
          </p:nvSpPr>
          <p:spPr>
            <a:xfrm>
              <a:off x="4318850" y="314775"/>
              <a:ext cx="1445900" cy="1089525"/>
            </a:xfrm>
            <a:custGeom>
              <a:rect b="b" l="l" r="r" t="t"/>
              <a:pathLst>
                <a:path extrusionOk="0" h="43581" w="57836">
                  <a:moveTo>
                    <a:pt x="28902" y="0"/>
                  </a:moveTo>
                  <a:cubicBezTo>
                    <a:pt x="22215" y="0"/>
                    <a:pt x="15952" y="1827"/>
                    <a:pt x="10570" y="4991"/>
                  </a:cubicBezTo>
                  <a:lnTo>
                    <a:pt x="1" y="43580"/>
                  </a:lnTo>
                  <a:lnTo>
                    <a:pt x="35850" y="43580"/>
                  </a:lnTo>
                  <a:cubicBezTo>
                    <a:pt x="45408" y="42830"/>
                    <a:pt x="50301" y="31805"/>
                    <a:pt x="44527" y="24204"/>
                  </a:cubicBezTo>
                  <a:lnTo>
                    <a:pt x="45734" y="24204"/>
                  </a:lnTo>
                  <a:cubicBezTo>
                    <a:pt x="52421" y="24204"/>
                    <a:pt x="57836" y="18789"/>
                    <a:pt x="57836" y="12102"/>
                  </a:cubicBezTo>
                  <a:cubicBezTo>
                    <a:pt x="57836" y="5415"/>
                    <a:pt x="52421" y="0"/>
                    <a:pt x="45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p:nvPr/>
          </p:nvSpPr>
          <p:spPr>
            <a:xfrm>
              <a:off x="4132925" y="439550"/>
              <a:ext cx="1153950" cy="1842350"/>
            </a:xfrm>
            <a:custGeom>
              <a:rect b="b" l="l" r="r" t="t"/>
              <a:pathLst>
                <a:path extrusionOk="0" h="73694" w="46158">
                  <a:moveTo>
                    <a:pt x="18007" y="0"/>
                  </a:moveTo>
                  <a:cubicBezTo>
                    <a:pt x="7242" y="6296"/>
                    <a:pt x="0" y="17974"/>
                    <a:pt x="0" y="31348"/>
                  </a:cubicBezTo>
                  <a:lnTo>
                    <a:pt x="0" y="61325"/>
                  </a:lnTo>
                  <a:cubicBezTo>
                    <a:pt x="0" y="67947"/>
                    <a:pt x="5187" y="73525"/>
                    <a:pt x="11776" y="73688"/>
                  </a:cubicBezTo>
                  <a:cubicBezTo>
                    <a:pt x="11895" y="73692"/>
                    <a:pt x="12014" y="73693"/>
                    <a:pt x="12132" y="73693"/>
                  </a:cubicBezTo>
                  <a:cubicBezTo>
                    <a:pt x="18819" y="73693"/>
                    <a:pt x="24237" y="68286"/>
                    <a:pt x="24237" y="61586"/>
                  </a:cubicBezTo>
                  <a:cubicBezTo>
                    <a:pt x="24237" y="57835"/>
                    <a:pt x="27271" y="54834"/>
                    <a:pt x="30989" y="54834"/>
                  </a:cubicBezTo>
                  <a:lnTo>
                    <a:pt x="31903" y="54834"/>
                  </a:lnTo>
                  <a:cubicBezTo>
                    <a:pt x="40253" y="54834"/>
                    <a:pt x="46158" y="46516"/>
                    <a:pt x="43287" y="38589"/>
                  </a:cubicBezTo>
                  <a:cubicBezTo>
                    <a:pt x="29326" y="38589"/>
                    <a:pt x="18007" y="27270"/>
                    <a:pt x="18007" y="13309"/>
                  </a:cubicBezTo>
                  <a:lnTo>
                    <a:pt x="180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p:nvPr/>
          </p:nvSpPr>
          <p:spPr>
            <a:xfrm>
              <a:off x="2068075" y="314775"/>
              <a:ext cx="1400250" cy="1494825"/>
            </a:xfrm>
            <a:custGeom>
              <a:rect b="b" l="l" r="r" t="t"/>
              <a:pathLst>
                <a:path extrusionOk="0" h="59793" w="56010">
                  <a:moveTo>
                    <a:pt x="2806" y="0"/>
                  </a:moveTo>
                  <a:cubicBezTo>
                    <a:pt x="1828" y="0"/>
                    <a:pt x="914" y="98"/>
                    <a:pt x="1" y="326"/>
                  </a:cubicBezTo>
                  <a:lnTo>
                    <a:pt x="31740" y="59792"/>
                  </a:lnTo>
                  <a:lnTo>
                    <a:pt x="56009" y="43580"/>
                  </a:lnTo>
                  <a:cubicBezTo>
                    <a:pt x="56009" y="32783"/>
                    <a:pt x="55781" y="30500"/>
                    <a:pt x="54509" y="26129"/>
                  </a:cubicBezTo>
                  <a:cubicBezTo>
                    <a:pt x="50105" y="11058"/>
                    <a:pt x="36111" y="0"/>
                    <a:pt x="19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a:off x="1832400" y="322925"/>
              <a:ext cx="1635925" cy="1958975"/>
            </a:xfrm>
            <a:custGeom>
              <a:rect b="b" l="l" r="r" t="t"/>
              <a:pathLst>
                <a:path extrusionOk="0" h="78359" w="65437">
                  <a:moveTo>
                    <a:pt x="9428" y="0"/>
                  </a:moveTo>
                  <a:cubicBezTo>
                    <a:pt x="4013" y="1273"/>
                    <a:pt x="1" y="6198"/>
                    <a:pt x="131" y="12070"/>
                  </a:cubicBezTo>
                  <a:cubicBezTo>
                    <a:pt x="294" y="18659"/>
                    <a:pt x="5840" y="23878"/>
                    <a:pt x="12462" y="23878"/>
                  </a:cubicBezTo>
                  <a:lnTo>
                    <a:pt x="13440" y="23878"/>
                  </a:lnTo>
                  <a:cubicBezTo>
                    <a:pt x="7699" y="31446"/>
                    <a:pt x="12559" y="42504"/>
                    <a:pt x="22117" y="43254"/>
                  </a:cubicBezTo>
                  <a:cubicBezTo>
                    <a:pt x="19214" y="51181"/>
                    <a:pt x="25151" y="59466"/>
                    <a:pt x="33501" y="59466"/>
                  </a:cubicBezTo>
                  <a:lnTo>
                    <a:pt x="34676" y="59466"/>
                  </a:lnTo>
                  <a:cubicBezTo>
                    <a:pt x="38264" y="59466"/>
                    <a:pt x="41167" y="62402"/>
                    <a:pt x="41167" y="65990"/>
                  </a:cubicBezTo>
                  <a:cubicBezTo>
                    <a:pt x="41167" y="72612"/>
                    <a:pt x="46354" y="78190"/>
                    <a:pt x="52943" y="78353"/>
                  </a:cubicBezTo>
                  <a:cubicBezTo>
                    <a:pt x="53062" y="78357"/>
                    <a:pt x="53180" y="78358"/>
                    <a:pt x="53298" y="78358"/>
                  </a:cubicBezTo>
                  <a:cubicBezTo>
                    <a:pt x="59986" y="78358"/>
                    <a:pt x="65404" y="72951"/>
                    <a:pt x="65404" y="66251"/>
                  </a:cubicBezTo>
                  <a:cubicBezTo>
                    <a:pt x="65404" y="55748"/>
                    <a:pt x="65436" y="48506"/>
                    <a:pt x="65436" y="43254"/>
                  </a:cubicBezTo>
                  <a:lnTo>
                    <a:pt x="62500" y="43254"/>
                  </a:lnTo>
                  <a:cubicBezTo>
                    <a:pt x="52160" y="43254"/>
                    <a:pt x="42602" y="36567"/>
                    <a:pt x="39471" y="25803"/>
                  </a:cubicBezTo>
                  <a:cubicBezTo>
                    <a:pt x="35491" y="12233"/>
                    <a:pt x="23781" y="1925"/>
                    <a:pt x="94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2622625" y="1953925"/>
              <a:ext cx="3710525" cy="3426725"/>
            </a:xfrm>
            <a:custGeom>
              <a:rect b="b" l="l" r="r" t="t"/>
              <a:pathLst>
                <a:path extrusionOk="0" h="137069" w="148421">
                  <a:moveTo>
                    <a:pt x="17876" y="0"/>
                  </a:moveTo>
                  <a:lnTo>
                    <a:pt x="0" y="17876"/>
                  </a:lnTo>
                  <a:lnTo>
                    <a:pt x="0" y="119193"/>
                  </a:lnTo>
                  <a:lnTo>
                    <a:pt x="17876" y="137069"/>
                  </a:lnTo>
                  <a:lnTo>
                    <a:pt x="130545" y="137069"/>
                  </a:lnTo>
                  <a:cubicBezTo>
                    <a:pt x="140429" y="137069"/>
                    <a:pt x="148421" y="129077"/>
                    <a:pt x="148421" y="119193"/>
                  </a:cubicBezTo>
                  <a:lnTo>
                    <a:pt x="148421" y="17876"/>
                  </a:lnTo>
                  <a:cubicBezTo>
                    <a:pt x="148421" y="7992"/>
                    <a:pt x="140429" y="0"/>
                    <a:pt x="1305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1267275" y="1953925"/>
              <a:ext cx="2108075" cy="3426725"/>
            </a:xfrm>
            <a:custGeom>
              <a:rect b="b" l="l" r="r" t="t"/>
              <a:pathLst>
                <a:path extrusionOk="0" h="137069" w="84323">
                  <a:moveTo>
                    <a:pt x="17876" y="0"/>
                  </a:moveTo>
                  <a:cubicBezTo>
                    <a:pt x="7992" y="0"/>
                    <a:pt x="0" y="7992"/>
                    <a:pt x="0" y="17876"/>
                  </a:cubicBezTo>
                  <a:lnTo>
                    <a:pt x="0" y="119193"/>
                  </a:lnTo>
                  <a:cubicBezTo>
                    <a:pt x="0" y="129077"/>
                    <a:pt x="7992" y="137069"/>
                    <a:pt x="17876" y="137069"/>
                  </a:cubicBezTo>
                  <a:lnTo>
                    <a:pt x="84323" y="137069"/>
                  </a:lnTo>
                  <a:cubicBezTo>
                    <a:pt x="74471" y="137069"/>
                    <a:pt x="66447" y="129077"/>
                    <a:pt x="66447" y="119193"/>
                  </a:cubicBezTo>
                  <a:lnTo>
                    <a:pt x="66447" y="17876"/>
                  </a:lnTo>
                  <a:cubicBezTo>
                    <a:pt x="66447" y="7992"/>
                    <a:pt x="74471" y="0"/>
                    <a:pt x="84323" y="0"/>
                  </a:cubicBezTo>
                  <a:close/>
                </a:path>
              </a:pathLst>
            </a:custGeom>
            <a:solidFill>
              <a:srgbClr val="A1D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2622625" y="2565550"/>
              <a:ext cx="3098100" cy="2203475"/>
            </a:xfrm>
            <a:custGeom>
              <a:rect b="b" l="l" r="r" t="t"/>
              <a:pathLst>
                <a:path extrusionOk="0" h="88139" w="123924">
                  <a:moveTo>
                    <a:pt x="12233" y="0"/>
                  </a:moveTo>
                  <a:lnTo>
                    <a:pt x="0" y="44070"/>
                  </a:lnTo>
                  <a:lnTo>
                    <a:pt x="12233" y="88139"/>
                  </a:lnTo>
                  <a:lnTo>
                    <a:pt x="102981" y="88139"/>
                  </a:lnTo>
                  <a:cubicBezTo>
                    <a:pt x="102981" y="76559"/>
                    <a:pt x="112343" y="67164"/>
                    <a:pt x="123923" y="67164"/>
                  </a:cubicBezTo>
                  <a:lnTo>
                    <a:pt x="123923" y="20975"/>
                  </a:lnTo>
                  <a:cubicBezTo>
                    <a:pt x="112343" y="20975"/>
                    <a:pt x="102981" y="11580"/>
                    <a:pt x="102981" y="0"/>
                  </a:cubicBezTo>
                  <a:close/>
                </a:path>
              </a:pathLst>
            </a:custGeom>
            <a:solidFill>
              <a:srgbClr val="C1F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1879700" y="2565550"/>
              <a:ext cx="1048750" cy="2203475"/>
            </a:xfrm>
            <a:custGeom>
              <a:rect b="b" l="l" r="r" t="t"/>
              <a:pathLst>
                <a:path extrusionOk="0" h="88139" w="41950">
                  <a:moveTo>
                    <a:pt x="20975" y="0"/>
                  </a:moveTo>
                  <a:cubicBezTo>
                    <a:pt x="20975" y="11580"/>
                    <a:pt x="11581" y="20975"/>
                    <a:pt x="1" y="20975"/>
                  </a:cubicBezTo>
                  <a:lnTo>
                    <a:pt x="1" y="67164"/>
                  </a:lnTo>
                  <a:cubicBezTo>
                    <a:pt x="11581" y="67164"/>
                    <a:pt x="20975" y="76559"/>
                    <a:pt x="20975" y="88139"/>
                  </a:cubicBezTo>
                  <a:lnTo>
                    <a:pt x="41950" y="88139"/>
                  </a:lnTo>
                  <a:lnTo>
                    <a:pt x="41950" y="0"/>
                  </a:lnTo>
                  <a:close/>
                </a:path>
              </a:pathLst>
            </a:custGeom>
            <a:solidFill>
              <a:srgbClr val="A1D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3132300" y="2301325"/>
              <a:ext cx="1335825" cy="2731925"/>
            </a:xfrm>
            <a:custGeom>
              <a:rect b="b" l="l" r="r" t="t"/>
              <a:pathLst>
                <a:path extrusionOk="0" h="109277" w="53433">
                  <a:moveTo>
                    <a:pt x="26717" y="0"/>
                  </a:moveTo>
                  <a:cubicBezTo>
                    <a:pt x="22280" y="0"/>
                    <a:pt x="18692" y="3588"/>
                    <a:pt x="18692" y="8025"/>
                  </a:cubicBezTo>
                  <a:lnTo>
                    <a:pt x="18692" y="10569"/>
                  </a:lnTo>
                  <a:cubicBezTo>
                    <a:pt x="12005" y="12657"/>
                    <a:pt x="6460" y="17224"/>
                    <a:pt x="3198" y="23291"/>
                  </a:cubicBezTo>
                  <a:cubicBezTo>
                    <a:pt x="1175" y="27075"/>
                    <a:pt x="1" y="31348"/>
                    <a:pt x="1" y="35915"/>
                  </a:cubicBezTo>
                  <a:cubicBezTo>
                    <a:pt x="1" y="50626"/>
                    <a:pt x="12005" y="62630"/>
                    <a:pt x="26717" y="62630"/>
                  </a:cubicBezTo>
                  <a:cubicBezTo>
                    <a:pt x="32621" y="62630"/>
                    <a:pt x="37416" y="67393"/>
                    <a:pt x="37416" y="73297"/>
                  </a:cubicBezTo>
                  <a:cubicBezTo>
                    <a:pt x="37416" y="79201"/>
                    <a:pt x="32621" y="83964"/>
                    <a:pt x="26717" y="83964"/>
                  </a:cubicBezTo>
                  <a:cubicBezTo>
                    <a:pt x="22933" y="83964"/>
                    <a:pt x="19508" y="82039"/>
                    <a:pt x="17550" y="78777"/>
                  </a:cubicBezTo>
                  <a:cubicBezTo>
                    <a:pt x="16044" y="76280"/>
                    <a:pt x="13387" y="74891"/>
                    <a:pt x="10666" y="74891"/>
                  </a:cubicBezTo>
                  <a:cubicBezTo>
                    <a:pt x="9264" y="74891"/>
                    <a:pt x="7845" y="75260"/>
                    <a:pt x="6557" y="76037"/>
                  </a:cubicBezTo>
                  <a:cubicBezTo>
                    <a:pt x="4470" y="77309"/>
                    <a:pt x="3132" y="79397"/>
                    <a:pt x="2774" y="81615"/>
                  </a:cubicBezTo>
                  <a:cubicBezTo>
                    <a:pt x="2741" y="81876"/>
                    <a:pt x="2708" y="82137"/>
                    <a:pt x="2676" y="82431"/>
                  </a:cubicBezTo>
                  <a:cubicBezTo>
                    <a:pt x="2676" y="82887"/>
                    <a:pt x="2676" y="83377"/>
                    <a:pt x="2741" y="83833"/>
                  </a:cubicBezTo>
                  <a:cubicBezTo>
                    <a:pt x="2871" y="84942"/>
                    <a:pt x="3198" y="86019"/>
                    <a:pt x="3817" y="87030"/>
                  </a:cubicBezTo>
                  <a:cubicBezTo>
                    <a:pt x="7210" y="92673"/>
                    <a:pt x="12560" y="96751"/>
                    <a:pt x="18692" y="98708"/>
                  </a:cubicBezTo>
                  <a:lnTo>
                    <a:pt x="18692" y="101252"/>
                  </a:lnTo>
                  <a:cubicBezTo>
                    <a:pt x="18692" y="105689"/>
                    <a:pt x="22280" y="109277"/>
                    <a:pt x="26717" y="109277"/>
                  </a:cubicBezTo>
                  <a:cubicBezTo>
                    <a:pt x="31153" y="109277"/>
                    <a:pt x="34741" y="105689"/>
                    <a:pt x="34741" y="101252"/>
                  </a:cubicBezTo>
                  <a:lnTo>
                    <a:pt x="34741" y="98708"/>
                  </a:lnTo>
                  <a:cubicBezTo>
                    <a:pt x="45538" y="95316"/>
                    <a:pt x="53432" y="85236"/>
                    <a:pt x="53432" y="73297"/>
                  </a:cubicBezTo>
                  <a:cubicBezTo>
                    <a:pt x="53432" y="58586"/>
                    <a:pt x="41428" y="46581"/>
                    <a:pt x="26717" y="46581"/>
                  </a:cubicBezTo>
                  <a:cubicBezTo>
                    <a:pt x="20812" y="46581"/>
                    <a:pt x="16050" y="41786"/>
                    <a:pt x="16050" y="35915"/>
                  </a:cubicBezTo>
                  <a:cubicBezTo>
                    <a:pt x="16050" y="30011"/>
                    <a:pt x="20812" y="25215"/>
                    <a:pt x="26717" y="25215"/>
                  </a:cubicBezTo>
                  <a:cubicBezTo>
                    <a:pt x="30500" y="25215"/>
                    <a:pt x="33926" y="27173"/>
                    <a:pt x="35883" y="30435"/>
                  </a:cubicBezTo>
                  <a:cubicBezTo>
                    <a:pt x="37389" y="32931"/>
                    <a:pt x="40047" y="34320"/>
                    <a:pt x="42767" y="34320"/>
                  </a:cubicBezTo>
                  <a:cubicBezTo>
                    <a:pt x="44169" y="34320"/>
                    <a:pt x="45589" y="33951"/>
                    <a:pt x="46876" y="33175"/>
                  </a:cubicBezTo>
                  <a:cubicBezTo>
                    <a:pt x="50660" y="30891"/>
                    <a:pt x="51899" y="25966"/>
                    <a:pt x="49616" y="22182"/>
                  </a:cubicBezTo>
                  <a:cubicBezTo>
                    <a:pt x="46223" y="16539"/>
                    <a:pt x="40874" y="12494"/>
                    <a:pt x="34741" y="10569"/>
                  </a:cubicBezTo>
                  <a:lnTo>
                    <a:pt x="34741" y="8025"/>
                  </a:lnTo>
                  <a:cubicBezTo>
                    <a:pt x="34741" y="3588"/>
                    <a:pt x="31153" y="0"/>
                    <a:pt x="26717" y="0"/>
                  </a:cubicBezTo>
                  <a:close/>
                </a:path>
              </a:pathLst>
            </a:custGeom>
            <a:solidFill>
              <a:srgbClr val="8ABE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1190625" y="238125"/>
              <a:ext cx="5219200" cy="5219200"/>
            </a:xfrm>
            <a:custGeom>
              <a:rect b="b" l="l" r="r" t="t"/>
              <a:pathLst>
                <a:path extrusionOk="0" h="208768" w="208768">
                  <a:moveTo>
                    <a:pt x="54736" y="6133"/>
                  </a:moveTo>
                  <a:cubicBezTo>
                    <a:pt x="69317" y="6133"/>
                    <a:pt x="82528" y="15886"/>
                    <a:pt x="86671" y="30076"/>
                  </a:cubicBezTo>
                  <a:cubicBezTo>
                    <a:pt x="87813" y="33925"/>
                    <a:pt x="88041" y="35784"/>
                    <a:pt x="88041" y="46646"/>
                  </a:cubicBezTo>
                  <a:cubicBezTo>
                    <a:pt x="88041" y="48897"/>
                    <a:pt x="88041" y="51572"/>
                    <a:pt x="88041" y="54704"/>
                  </a:cubicBezTo>
                  <a:cubicBezTo>
                    <a:pt x="88008" y="57802"/>
                    <a:pt x="88008" y="61423"/>
                    <a:pt x="88008" y="65566"/>
                  </a:cubicBezTo>
                  <a:lnTo>
                    <a:pt x="69350" y="65566"/>
                  </a:lnTo>
                  <a:cubicBezTo>
                    <a:pt x="68110" y="62206"/>
                    <a:pt x="64881" y="59825"/>
                    <a:pt x="61097" y="59825"/>
                  </a:cubicBezTo>
                  <a:lnTo>
                    <a:pt x="59172" y="59825"/>
                  </a:lnTo>
                  <a:cubicBezTo>
                    <a:pt x="53529" y="59825"/>
                    <a:pt x="49517" y="54834"/>
                    <a:pt x="50169" y="49680"/>
                  </a:cubicBezTo>
                  <a:lnTo>
                    <a:pt x="53333" y="49680"/>
                  </a:lnTo>
                  <a:cubicBezTo>
                    <a:pt x="55030" y="49680"/>
                    <a:pt x="56367" y="48310"/>
                    <a:pt x="56367" y="46646"/>
                  </a:cubicBezTo>
                  <a:cubicBezTo>
                    <a:pt x="56367" y="44950"/>
                    <a:pt x="55030" y="43580"/>
                    <a:pt x="53333" y="43580"/>
                  </a:cubicBezTo>
                  <a:lnTo>
                    <a:pt x="47951" y="43580"/>
                  </a:lnTo>
                  <a:cubicBezTo>
                    <a:pt x="41362" y="42993"/>
                    <a:pt x="37774" y="35882"/>
                    <a:pt x="40775" y="30336"/>
                  </a:cubicBezTo>
                  <a:lnTo>
                    <a:pt x="53333" y="30336"/>
                  </a:lnTo>
                  <a:cubicBezTo>
                    <a:pt x="55030" y="30336"/>
                    <a:pt x="56367" y="28966"/>
                    <a:pt x="56367" y="27270"/>
                  </a:cubicBezTo>
                  <a:cubicBezTo>
                    <a:pt x="56367" y="25574"/>
                    <a:pt x="55030" y="24204"/>
                    <a:pt x="53333" y="24204"/>
                  </a:cubicBezTo>
                  <a:lnTo>
                    <a:pt x="38165" y="24204"/>
                  </a:lnTo>
                  <a:cubicBezTo>
                    <a:pt x="33109" y="24204"/>
                    <a:pt x="28934" y="20224"/>
                    <a:pt x="28869" y="15331"/>
                  </a:cubicBezTo>
                  <a:cubicBezTo>
                    <a:pt x="28771" y="10243"/>
                    <a:pt x="32881" y="6133"/>
                    <a:pt x="37904" y="6133"/>
                  </a:cubicBezTo>
                  <a:close/>
                  <a:moveTo>
                    <a:pt x="170863" y="6133"/>
                  </a:moveTo>
                  <a:cubicBezTo>
                    <a:pt x="175854" y="6133"/>
                    <a:pt x="179931" y="10177"/>
                    <a:pt x="179931" y="15168"/>
                  </a:cubicBezTo>
                  <a:cubicBezTo>
                    <a:pt x="179931" y="20159"/>
                    <a:pt x="175854" y="24204"/>
                    <a:pt x="170863" y="24204"/>
                  </a:cubicBezTo>
                  <a:lnTo>
                    <a:pt x="155434" y="24204"/>
                  </a:lnTo>
                  <a:cubicBezTo>
                    <a:pt x="153770" y="24204"/>
                    <a:pt x="152400" y="25574"/>
                    <a:pt x="152400" y="27270"/>
                  </a:cubicBezTo>
                  <a:cubicBezTo>
                    <a:pt x="152400" y="28966"/>
                    <a:pt x="153770" y="30336"/>
                    <a:pt x="155434" y="30336"/>
                  </a:cubicBezTo>
                  <a:lnTo>
                    <a:pt x="167992" y="30336"/>
                  </a:lnTo>
                  <a:cubicBezTo>
                    <a:pt x="170993" y="35882"/>
                    <a:pt x="167405" y="42993"/>
                    <a:pt x="160816" y="43580"/>
                  </a:cubicBezTo>
                  <a:lnTo>
                    <a:pt x="155434" y="43580"/>
                  </a:lnTo>
                  <a:cubicBezTo>
                    <a:pt x="153770" y="43580"/>
                    <a:pt x="152400" y="44950"/>
                    <a:pt x="152400" y="46646"/>
                  </a:cubicBezTo>
                  <a:cubicBezTo>
                    <a:pt x="152400" y="48310"/>
                    <a:pt x="153770" y="49680"/>
                    <a:pt x="155434" y="49680"/>
                  </a:cubicBezTo>
                  <a:lnTo>
                    <a:pt x="158598" y="49680"/>
                  </a:lnTo>
                  <a:cubicBezTo>
                    <a:pt x="159250" y="54834"/>
                    <a:pt x="155238" y="59825"/>
                    <a:pt x="149595" y="59825"/>
                  </a:cubicBezTo>
                  <a:lnTo>
                    <a:pt x="147670" y="59825"/>
                  </a:lnTo>
                  <a:cubicBezTo>
                    <a:pt x="143886" y="59825"/>
                    <a:pt x="140657" y="62206"/>
                    <a:pt x="139417" y="65566"/>
                  </a:cubicBezTo>
                  <a:lnTo>
                    <a:pt x="120759" y="65566"/>
                  </a:lnTo>
                  <a:lnTo>
                    <a:pt x="120759" y="39405"/>
                  </a:lnTo>
                  <a:cubicBezTo>
                    <a:pt x="120759" y="21301"/>
                    <a:pt x="135536" y="6133"/>
                    <a:pt x="154031" y="6133"/>
                  </a:cubicBezTo>
                  <a:close/>
                  <a:moveTo>
                    <a:pt x="37904" y="0"/>
                  </a:moveTo>
                  <a:cubicBezTo>
                    <a:pt x="29456" y="0"/>
                    <a:pt x="22606" y="6915"/>
                    <a:pt x="22736" y="15429"/>
                  </a:cubicBezTo>
                  <a:cubicBezTo>
                    <a:pt x="22867" y="22345"/>
                    <a:pt x="27792" y="28184"/>
                    <a:pt x="34316" y="29847"/>
                  </a:cubicBezTo>
                  <a:cubicBezTo>
                    <a:pt x="31739" y="37611"/>
                    <a:pt x="35980" y="46451"/>
                    <a:pt x="44102" y="49028"/>
                  </a:cubicBezTo>
                  <a:cubicBezTo>
                    <a:pt x="43156" y="56693"/>
                    <a:pt x="48277" y="63870"/>
                    <a:pt x="55878" y="65566"/>
                  </a:cubicBezTo>
                  <a:lnTo>
                    <a:pt x="37382" y="65566"/>
                  </a:lnTo>
                  <a:cubicBezTo>
                    <a:pt x="35686" y="65566"/>
                    <a:pt x="34316" y="66936"/>
                    <a:pt x="34316" y="68632"/>
                  </a:cubicBezTo>
                  <a:cubicBezTo>
                    <a:pt x="34316" y="70296"/>
                    <a:pt x="35686" y="71666"/>
                    <a:pt x="37382" y="71666"/>
                  </a:cubicBezTo>
                  <a:lnTo>
                    <a:pt x="187825" y="71666"/>
                  </a:lnTo>
                  <a:cubicBezTo>
                    <a:pt x="196013" y="71698"/>
                    <a:pt x="202667" y="78288"/>
                    <a:pt x="202667" y="86508"/>
                  </a:cubicBezTo>
                  <a:lnTo>
                    <a:pt x="202667" y="187825"/>
                  </a:lnTo>
                  <a:cubicBezTo>
                    <a:pt x="202667" y="196045"/>
                    <a:pt x="195980" y="202667"/>
                    <a:pt x="187825" y="202667"/>
                  </a:cubicBezTo>
                  <a:lnTo>
                    <a:pt x="20942" y="202667"/>
                  </a:lnTo>
                  <a:cubicBezTo>
                    <a:pt x="12787" y="202667"/>
                    <a:pt x="6100" y="196045"/>
                    <a:pt x="6100" y="187825"/>
                  </a:cubicBezTo>
                  <a:lnTo>
                    <a:pt x="6100" y="86508"/>
                  </a:lnTo>
                  <a:cubicBezTo>
                    <a:pt x="6100" y="78353"/>
                    <a:pt x="12722" y="71698"/>
                    <a:pt x="20942" y="71666"/>
                  </a:cubicBezTo>
                  <a:lnTo>
                    <a:pt x="25150" y="71666"/>
                  </a:lnTo>
                  <a:cubicBezTo>
                    <a:pt x="26814" y="71666"/>
                    <a:pt x="28184" y="70296"/>
                    <a:pt x="28184" y="68632"/>
                  </a:cubicBezTo>
                  <a:cubicBezTo>
                    <a:pt x="28184" y="66936"/>
                    <a:pt x="26814" y="65566"/>
                    <a:pt x="25150" y="65566"/>
                  </a:cubicBezTo>
                  <a:lnTo>
                    <a:pt x="20942" y="65566"/>
                  </a:lnTo>
                  <a:cubicBezTo>
                    <a:pt x="9362" y="65566"/>
                    <a:pt x="0" y="74960"/>
                    <a:pt x="0" y="86508"/>
                  </a:cubicBezTo>
                  <a:lnTo>
                    <a:pt x="0" y="187825"/>
                  </a:lnTo>
                  <a:cubicBezTo>
                    <a:pt x="0" y="199405"/>
                    <a:pt x="9395" y="208767"/>
                    <a:pt x="20942" y="208767"/>
                  </a:cubicBezTo>
                  <a:lnTo>
                    <a:pt x="187825" y="208767"/>
                  </a:lnTo>
                  <a:cubicBezTo>
                    <a:pt x="199438" y="208767"/>
                    <a:pt x="208767" y="199373"/>
                    <a:pt x="208767" y="187825"/>
                  </a:cubicBezTo>
                  <a:lnTo>
                    <a:pt x="208767" y="86508"/>
                  </a:lnTo>
                  <a:cubicBezTo>
                    <a:pt x="208767" y="74895"/>
                    <a:pt x="199373" y="65566"/>
                    <a:pt x="187825" y="65566"/>
                  </a:cubicBezTo>
                  <a:lnTo>
                    <a:pt x="152922" y="65566"/>
                  </a:lnTo>
                  <a:cubicBezTo>
                    <a:pt x="160490" y="63870"/>
                    <a:pt x="165611" y="56661"/>
                    <a:pt x="164665" y="49028"/>
                  </a:cubicBezTo>
                  <a:cubicBezTo>
                    <a:pt x="172755" y="46483"/>
                    <a:pt x="177028" y="37643"/>
                    <a:pt x="174451" y="29912"/>
                  </a:cubicBezTo>
                  <a:cubicBezTo>
                    <a:pt x="181105" y="28281"/>
                    <a:pt x="186031" y="22279"/>
                    <a:pt x="186031" y="15168"/>
                  </a:cubicBezTo>
                  <a:cubicBezTo>
                    <a:pt x="186031" y="6818"/>
                    <a:pt x="179246" y="0"/>
                    <a:pt x="170863" y="0"/>
                  </a:cubicBezTo>
                  <a:lnTo>
                    <a:pt x="154031" y="0"/>
                  </a:lnTo>
                  <a:cubicBezTo>
                    <a:pt x="132143" y="0"/>
                    <a:pt x="114659" y="17941"/>
                    <a:pt x="114659" y="39405"/>
                  </a:cubicBezTo>
                  <a:lnTo>
                    <a:pt x="114659" y="65566"/>
                  </a:lnTo>
                  <a:lnTo>
                    <a:pt x="94108" y="65566"/>
                  </a:lnTo>
                  <a:cubicBezTo>
                    <a:pt x="94141" y="61423"/>
                    <a:pt x="94141" y="57835"/>
                    <a:pt x="94141" y="54704"/>
                  </a:cubicBezTo>
                  <a:cubicBezTo>
                    <a:pt x="94141" y="51572"/>
                    <a:pt x="94174" y="48897"/>
                    <a:pt x="94174" y="46646"/>
                  </a:cubicBezTo>
                  <a:cubicBezTo>
                    <a:pt x="94174" y="35654"/>
                    <a:pt x="93945" y="33077"/>
                    <a:pt x="92543" y="28347"/>
                  </a:cubicBezTo>
                  <a:cubicBezTo>
                    <a:pt x="87650" y="11645"/>
                    <a:pt x="72123" y="0"/>
                    <a:pt x="547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2482350" y="543925"/>
              <a:ext cx="740500" cy="586850"/>
            </a:xfrm>
            <a:custGeom>
              <a:rect b="b" l="l" r="r" t="t"/>
              <a:pathLst>
                <a:path extrusionOk="0" h="23474" w="29620">
                  <a:moveTo>
                    <a:pt x="3067" y="0"/>
                  </a:moveTo>
                  <a:cubicBezTo>
                    <a:pt x="1371" y="0"/>
                    <a:pt x="1" y="1370"/>
                    <a:pt x="1" y="3067"/>
                  </a:cubicBezTo>
                  <a:cubicBezTo>
                    <a:pt x="1" y="4763"/>
                    <a:pt x="1371" y="6133"/>
                    <a:pt x="3067" y="6133"/>
                  </a:cubicBezTo>
                  <a:cubicBezTo>
                    <a:pt x="12331" y="6133"/>
                    <a:pt x="20649" y="12331"/>
                    <a:pt x="23259" y="21269"/>
                  </a:cubicBezTo>
                  <a:cubicBezTo>
                    <a:pt x="23663" y="22616"/>
                    <a:pt x="24891" y="23474"/>
                    <a:pt x="26207" y="23474"/>
                  </a:cubicBezTo>
                  <a:cubicBezTo>
                    <a:pt x="26484" y="23474"/>
                    <a:pt x="26765" y="23436"/>
                    <a:pt x="27043" y="23356"/>
                  </a:cubicBezTo>
                  <a:cubicBezTo>
                    <a:pt x="28674" y="22867"/>
                    <a:pt x="29620" y="21171"/>
                    <a:pt x="29130" y="19540"/>
                  </a:cubicBezTo>
                  <a:cubicBezTo>
                    <a:pt x="25771" y="8025"/>
                    <a:pt x="15039" y="0"/>
                    <a:pt x="30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4362900" y="626500"/>
              <a:ext cx="462400" cy="672600"/>
            </a:xfrm>
            <a:custGeom>
              <a:rect b="b" l="l" r="r" t="t"/>
              <a:pathLst>
                <a:path extrusionOk="0" h="26904" w="18496">
                  <a:moveTo>
                    <a:pt x="14997" y="1"/>
                  </a:moveTo>
                  <a:cubicBezTo>
                    <a:pt x="14475" y="1"/>
                    <a:pt x="13949" y="135"/>
                    <a:pt x="13472" y="416"/>
                  </a:cubicBezTo>
                  <a:cubicBezTo>
                    <a:pt x="5154" y="5309"/>
                    <a:pt x="0" y="14280"/>
                    <a:pt x="0" y="23870"/>
                  </a:cubicBezTo>
                  <a:cubicBezTo>
                    <a:pt x="0" y="25566"/>
                    <a:pt x="1370" y="26903"/>
                    <a:pt x="3034" y="26903"/>
                  </a:cubicBezTo>
                  <a:cubicBezTo>
                    <a:pt x="4730" y="26903"/>
                    <a:pt x="6100" y="25566"/>
                    <a:pt x="6100" y="23870"/>
                  </a:cubicBezTo>
                  <a:cubicBezTo>
                    <a:pt x="6100" y="16432"/>
                    <a:pt x="10112" y="9484"/>
                    <a:pt x="16571" y="5701"/>
                  </a:cubicBezTo>
                  <a:cubicBezTo>
                    <a:pt x="18006" y="4852"/>
                    <a:pt x="18496" y="2960"/>
                    <a:pt x="17648" y="1525"/>
                  </a:cubicBezTo>
                  <a:cubicBezTo>
                    <a:pt x="17081" y="544"/>
                    <a:pt x="16048" y="1"/>
                    <a:pt x="149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1803050" y="2225475"/>
              <a:ext cx="3994325" cy="2883625"/>
            </a:xfrm>
            <a:custGeom>
              <a:rect b="b" l="l" r="r" t="t"/>
              <a:pathLst>
                <a:path extrusionOk="0" h="115345" w="159773">
                  <a:moveTo>
                    <a:pt x="60249" y="16669"/>
                  </a:moveTo>
                  <a:cubicBezTo>
                    <a:pt x="53595" y="22443"/>
                    <a:pt x="50105" y="30663"/>
                    <a:pt x="50105" y="38949"/>
                  </a:cubicBezTo>
                  <a:cubicBezTo>
                    <a:pt x="50105" y="55357"/>
                    <a:pt x="63479" y="68698"/>
                    <a:pt x="79887" y="68698"/>
                  </a:cubicBezTo>
                  <a:cubicBezTo>
                    <a:pt x="84095" y="68698"/>
                    <a:pt x="87520" y="72123"/>
                    <a:pt x="87520" y="76331"/>
                  </a:cubicBezTo>
                  <a:cubicBezTo>
                    <a:pt x="87520" y="80539"/>
                    <a:pt x="84095" y="83964"/>
                    <a:pt x="79887" y="83964"/>
                  </a:cubicBezTo>
                  <a:cubicBezTo>
                    <a:pt x="77179" y="83964"/>
                    <a:pt x="74733" y="82561"/>
                    <a:pt x="73330" y="80245"/>
                  </a:cubicBezTo>
                  <a:cubicBezTo>
                    <a:pt x="71263" y="76801"/>
                    <a:pt x="67590" y="74890"/>
                    <a:pt x="63831" y="74890"/>
                  </a:cubicBezTo>
                  <a:cubicBezTo>
                    <a:pt x="61895" y="74890"/>
                    <a:pt x="59936" y="75397"/>
                    <a:pt x="58162" y="76462"/>
                  </a:cubicBezTo>
                  <a:cubicBezTo>
                    <a:pt x="52877" y="79626"/>
                    <a:pt x="51246" y="86476"/>
                    <a:pt x="54378" y="91662"/>
                  </a:cubicBezTo>
                  <a:cubicBezTo>
                    <a:pt x="55976" y="94305"/>
                    <a:pt x="57966" y="96686"/>
                    <a:pt x="60282" y="98676"/>
                  </a:cubicBezTo>
                  <a:lnTo>
                    <a:pt x="26879" y="98676"/>
                  </a:lnTo>
                  <a:cubicBezTo>
                    <a:pt x="25509" y="87879"/>
                    <a:pt x="16930" y="79300"/>
                    <a:pt x="6100" y="77897"/>
                  </a:cubicBezTo>
                  <a:lnTo>
                    <a:pt x="6100" y="37448"/>
                  </a:lnTo>
                  <a:cubicBezTo>
                    <a:pt x="16930" y="36046"/>
                    <a:pt x="25509" y="27467"/>
                    <a:pt x="26879" y="16669"/>
                  </a:cubicBezTo>
                  <a:close/>
                  <a:moveTo>
                    <a:pt x="79887" y="6101"/>
                  </a:moveTo>
                  <a:cubicBezTo>
                    <a:pt x="82627" y="6101"/>
                    <a:pt x="84845" y="8319"/>
                    <a:pt x="84845" y="11059"/>
                  </a:cubicBezTo>
                  <a:lnTo>
                    <a:pt x="84845" y="13603"/>
                  </a:lnTo>
                  <a:cubicBezTo>
                    <a:pt x="84845" y="14941"/>
                    <a:pt x="85726" y="16115"/>
                    <a:pt x="86965" y="16506"/>
                  </a:cubicBezTo>
                  <a:cubicBezTo>
                    <a:pt x="92576" y="18300"/>
                    <a:pt x="97240" y="21921"/>
                    <a:pt x="100176" y="26782"/>
                  </a:cubicBezTo>
                  <a:cubicBezTo>
                    <a:pt x="101579" y="29130"/>
                    <a:pt x="100829" y="32164"/>
                    <a:pt x="98480" y="33566"/>
                  </a:cubicBezTo>
                  <a:cubicBezTo>
                    <a:pt x="97680" y="34044"/>
                    <a:pt x="96796" y="34272"/>
                    <a:pt x="95924" y="34272"/>
                  </a:cubicBezTo>
                  <a:cubicBezTo>
                    <a:pt x="94235" y="34272"/>
                    <a:pt x="92587" y="33419"/>
                    <a:pt x="91662" y="31870"/>
                  </a:cubicBezTo>
                  <a:cubicBezTo>
                    <a:pt x="89151" y="27695"/>
                    <a:pt x="84747" y="25216"/>
                    <a:pt x="79887" y="25216"/>
                  </a:cubicBezTo>
                  <a:cubicBezTo>
                    <a:pt x="72319" y="25216"/>
                    <a:pt x="66154" y="31381"/>
                    <a:pt x="66154" y="38949"/>
                  </a:cubicBezTo>
                  <a:cubicBezTo>
                    <a:pt x="66154" y="46517"/>
                    <a:pt x="72319" y="52682"/>
                    <a:pt x="79887" y="52682"/>
                  </a:cubicBezTo>
                  <a:cubicBezTo>
                    <a:pt x="92935" y="52682"/>
                    <a:pt x="103536" y="63283"/>
                    <a:pt x="103536" y="76331"/>
                  </a:cubicBezTo>
                  <a:cubicBezTo>
                    <a:pt x="103536" y="86672"/>
                    <a:pt x="96882" y="95707"/>
                    <a:pt x="86965" y="98839"/>
                  </a:cubicBezTo>
                  <a:cubicBezTo>
                    <a:pt x="85693" y="99263"/>
                    <a:pt x="84845" y="100437"/>
                    <a:pt x="84845" y="101742"/>
                  </a:cubicBezTo>
                  <a:lnTo>
                    <a:pt x="84845" y="104286"/>
                  </a:lnTo>
                  <a:cubicBezTo>
                    <a:pt x="84845" y="107026"/>
                    <a:pt x="82627" y="109245"/>
                    <a:pt x="79887" y="109245"/>
                  </a:cubicBezTo>
                  <a:cubicBezTo>
                    <a:pt x="77147" y="109245"/>
                    <a:pt x="74928" y="107026"/>
                    <a:pt x="74928" y="104286"/>
                  </a:cubicBezTo>
                  <a:lnTo>
                    <a:pt x="74928" y="101742"/>
                  </a:lnTo>
                  <a:cubicBezTo>
                    <a:pt x="74928" y="100437"/>
                    <a:pt x="74048" y="99230"/>
                    <a:pt x="72775" y="98839"/>
                  </a:cubicBezTo>
                  <a:cubicBezTo>
                    <a:pt x="67230" y="97045"/>
                    <a:pt x="62533" y="93391"/>
                    <a:pt x="59597" y="88498"/>
                  </a:cubicBezTo>
                  <a:cubicBezTo>
                    <a:pt x="58194" y="86182"/>
                    <a:pt x="58945" y="83116"/>
                    <a:pt x="61293" y="81713"/>
                  </a:cubicBezTo>
                  <a:cubicBezTo>
                    <a:pt x="62093" y="81235"/>
                    <a:pt x="62973" y="81007"/>
                    <a:pt x="63842" y="81007"/>
                  </a:cubicBezTo>
                  <a:cubicBezTo>
                    <a:pt x="65524" y="81007"/>
                    <a:pt x="67165" y="81861"/>
                    <a:pt x="68111" y="83410"/>
                  </a:cubicBezTo>
                  <a:cubicBezTo>
                    <a:pt x="70623" y="87585"/>
                    <a:pt x="75026" y="90064"/>
                    <a:pt x="79887" y="90064"/>
                  </a:cubicBezTo>
                  <a:cubicBezTo>
                    <a:pt x="87454" y="90064"/>
                    <a:pt x="93620" y="83899"/>
                    <a:pt x="93620" y="76331"/>
                  </a:cubicBezTo>
                  <a:cubicBezTo>
                    <a:pt x="93620" y="68763"/>
                    <a:pt x="87454" y="62598"/>
                    <a:pt x="79887" y="62598"/>
                  </a:cubicBezTo>
                  <a:cubicBezTo>
                    <a:pt x="66839" y="62598"/>
                    <a:pt x="56237" y="51997"/>
                    <a:pt x="56237" y="38949"/>
                  </a:cubicBezTo>
                  <a:cubicBezTo>
                    <a:pt x="56237" y="28902"/>
                    <a:pt x="62565" y="19736"/>
                    <a:pt x="72775" y="16506"/>
                  </a:cubicBezTo>
                  <a:cubicBezTo>
                    <a:pt x="74015" y="16147"/>
                    <a:pt x="74928" y="14941"/>
                    <a:pt x="74928" y="13603"/>
                  </a:cubicBezTo>
                  <a:lnTo>
                    <a:pt x="74928" y="11059"/>
                  </a:lnTo>
                  <a:cubicBezTo>
                    <a:pt x="74928" y="8319"/>
                    <a:pt x="77147" y="6101"/>
                    <a:pt x="79887" y="6101"/>
                  </a:cubicBezTo>
                  <a:close/>
                  <a:moveTo>
                    <a:pt x="79887" y="1"/>
                  </a:moveTo>
                  <a:cubicBezTo>
                    <a:pt x="73950" y="1"/>
                    <a:pt x="69089" y="4665"/>
                    <a:pt x="68828" y="10537"/>
                  </a:cubicBezTo>
                  <a:lnTo>
                    <a:pt x="24009" y="10537"/>
                  </a:lnTo>
                  <a:cubicBezTo>
                    <a:pt x="22345" y="10537"/>
                    <a:pt x="20975" y="11907"/>
                    <a:pt x="20975" y="13603"/>
                  </a:cubicBezTo>
                  <a:cubicBezTo>
                    <a:pt x="20975" y="23487"/>
                    <a:pt x="12918" y="31511"/>
                    <a:pt x="3067" y="31511"/>
                  </a:cubicBezTo>
                  <a:cubicBezTo>
                    <a:pt x="1371" y="31511"/>
                    <a:pt x="1" y="32881"/>
                    <a:pt x="1" y="34578"/>
                  </a:cubicBezTo>
                  <a:lnTo>
                    <a:pt x="1" y="80767"/>
                  </a:lnTo>
                  <a:cubicBezTo>
                    <a:pt x="1" y="82464"/>
                    <a:pt x="1371" y="83834"/>
                    <a:pt x="3067" y="83834"/>
                  </a:cubicBezTo>
                  <a:cubicBezTo>
                    <a:pt x="12918" y="83834"/>
                    <a:pt x="20975" y="91858"/>
                    <a:pt x="20975" y="101742"/>
                  </a:cubicBezTo>
                  <a:cubicBezTo>
                    <a:pt x="20975" y="103438"/>
                    <a:pt x="22345" y="104808"/>
                    <a:pt x="24009" y="104808"/>
                  </a:cubicBezTo>
                  <a:lnTo>
                    <a:pt x="68828" y="104808"/>
                  </a:lnTo>
                  <a:cubicBezTo>
                    <a:pt x="69089" y="110680"/>
                    <a:pt x="73950" y="115344"/>
                    <a:pt x="79887" y="115344"/>
                  </a:cubicBezTo>
                  <a:cubicBezTo>
                    <a:pt x="85823" y="115344"/>
                    <a:pt x="90684" y="110680"/>
                    <a:pt x="90945" y="104808"/>
                  </a:cubicBezTo>
                  <a:lnTo>
                    <a:pt x="135732" y="104808"/>
                  </a:lnTo>
                  <a:cubicBezTo>
                    <a:pt x="137428" y="104808"/>
                    <a:pt x="138798" y="103438"/>
                    <a:pt x="138798" y="101742"/>
                  </a:cubicBezTo>
                  <a:cubicBezTo>
                    <a:pt x="138798" y="98643"/>
                    <a:pt x="139581" y="95707"/>
                    <a:pt x="141081" y="93032"/>
                  </a:cubicBezTo>
                  <a:cubicBezTo>
                    <a:pt x="141897" y="91532"/>
                    <a:pt x="141375" y="89673"/>
                    <a:pt x="139907" y="88857"/>
                  </a:cubicBezTo>
                  <a:cubicBezTo>
                    <a:pt x="139434" y="88600"/>
                    <a:pt x="138925" y="88479"/>
                    <a:pt x="138424" y="88479"/>
                  </a:cubicBezTo>
                  <a:cubicBezTo>
                    <a:pt x="137338" y="88479"/>
                    <a:pt x="136290" y="89049"/>
                    <a:pt x="135732" y="90031"/>
                  </a:cubicBezTo>
                  <a:cubicBezTo>
                    <a:pt x="134231" y="92739"/>
                    <a:pt x="133285" y="95642"/>
                    <a:pt x="132894" y="98676"/>
                  </a:cubicBezTo>
                  <a:lnTo>
                    <a:pt x="99491" y="98676"/>
                  </a:lnTo>
                  <a:cubicBezTo>
                    <a:pt x="105819" y="93196"/>
                    <a:pt x="109636" y="85138"/>
                    <a:pt x="109636" y="76331"/>
                  </a:cubicBezTo>
                  <a:cubicBezTo>
                    <a:pt x="109636" y="59923"/>
                    <a:pt x="96294" y="46582"/>
                    <a:pt x="79887" y="46582"/>
                  </a:cubicBezTo>
                  <a:cubicBezTo>
                    <a:pt x="75679" y="46582"/>
                    <a:pt x="72254" y="43157"/>
                    <a:pt x="72254" y="38949"/>
                  </a:cubicBezTo>
                  <a:cubicBezTo>
                    <a:pt x="72254" y="34741"/>
                    <a:pt x="75679" y="31316"/>
                    <a:pt x="79887" y="31316"/>
                  </a:cubicBezTo>
                  <a:cubicBezTo>
                    <a:pt x="82594" y="31316"/>
                    <a:pt x="85041" y="32718"/>
                    <a:pt x="86443" y="35034"/>
                  </a:cubicBezTo>
                  <a:cubicBezTo>
                    <a:pt x="88510" y="38479"/>
                    <a:pt x="92183" y="40389"/>
                    <a:pt x="95942" y="40389"/>
                  </a:cubicBezTo>
                  <a:cubicBezTo>
                    <a:pt x="97878" y="40389"/>
                    <a:pt x="99837" y="39883"/>
                    <a:pt x="101611" y="38818"/>
                  </a:cubicBezTo>
                  <a:cubicBezTo>
                    <a:pt x="106863" y="35687"/>
                    <a:pt x="108559" y="28869"/>
                    <a:pt x="105395" y="23617"/>
                  </a:cubicBezTo>
                  <a:cubicBezTo>
                    <a:pt x="103830" y="21008"/>
                    <a:pt x="101840" y="18659"/>
                    <a:pt x="99524" y="16669"/>
                  </a:cubicBezTo>
                  <a:lnTo>
                    <a:pt x="132894" y="16669"/>
                  </a:lnTo>
                  <a:cubicBezTo>
                    <a:pt x="134264" y="27499"/>
                    <a:pt x="142843" y="36046"/>
                    <a:pt x="153673" y="37448"/>
                  </a:cubicBezTo>
                  <a:lnTo>
                    <a:pt x="153673" y="77897"/>
                  </a:lnTo>
                  <a:cubicBezTo>
                    <a:pt x="150835" y="78256"/>
                    <a:pt x="148160" y="79104"/>
                    <a:pt x="145648" y="80409"/>
                  </a:cubicBezTo>
                  <a:cubicBezTo>
                    <a:pt x="144148" y="81191"/>
                    <a:pt x="143561" y="83018"/>
                    <a:pt x="144343" y="84551"/>
                  </a:cubicBezTo>
                  <a:cubicBezTo>
                    <a:pt x="144886" y="85592"/>
                    <a:pt x="145947" y="86178"/>
                    <a:pt x="147036" y="86178"/>
                  </a:cubicBezTo>
                  <a:cubicBezTo>
                    <a:pt x="147517" y="86178"/>
                    <a:pt x="148004" y="86063"/>
                    <a:pt x="148454" y="85823"/>
                  </a:cubicBezTo>
                  <a:cubicBezTo>
                    <a:pt x="151030" y="84519"/>
                    <a:pt x="153803" y="83834"/>
                    <a:pt x="156706" y="83834"/>
                  </a:cubicBezTo>
                  <a:cubicBezTo>
                    <a:pt x="158403" y="83834"/>
                    <a:pt x="159773" y="82464"/>
                    <a:pt x="159773" y="80767"/>
                  </a:cubicBezTo>
                  <a:lnTo>
                    <a:pt x="159773" y="34578"/>
                  </a:lnTo>
                  <a:cubicBezTo>
                    <a:pt x="159773" y="32881"/>
                    <a:pt x="158403" y="31511"/>
                    <a:pt x="156706" y="31511"/>
                  </a:cubicBezTo>
                  <a:cubicBezTo>
                    <a:pt x="146855" y="31511"/>
                    <a:pt x="138798" y="23520"/>
                    <a:pt x="138798" y="13603"/>
                  </a:cubicBezTo>
                  <a:cubicBezTo>
                    <a:pt x="138798" y="11939"/>
                    <a:pt x="137461" y="10537"/>
                    <a:pt x="135732" y="10537"/>
                  </a:cubicBezTo>
                  <a:lnTo>
                    <a:pt x="90945" y="10537"/>
                  </a:lnTo>
                  <a:cubicBezTo>
                    <a:pt x="90684" y="4665"/>
                    <a:pt x="85823" y="1"/>
                    <a:pt x="798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28"/>
          <p:cNvGrpSpPr/>
          <p:nvPr/>
        </p:nvGrpSpPr>
        <p:grpSpPr>
          <a:xfrm rot="845762">
            <a:off x="7529062" y="2288822"/>
            <a:ext cx="606465" cy="606465"/>
            <a:chOff x="1190625" y="238125"/>
            <a:chExt cx="5219200" cy="5219200"/>
          </a:xfrm>
        </p:grpSpPr>
        <p:sp>
          <p:nvSpPr>
            <p:cNvPr id="482" name="Google Shape;482;p28"/>
            <p:cNvSpPr/>
            <p:nvPr/>
          </p:nvSpPr>
          <p:spPr>
            <a:xfrm>
              <a:off x="4318850" y="314775"/>
              <a:ext cx="1445900" cy="1089525"/>
            </a:xfrm>
            <a:custGeom>
              <a:rect b="b" l="l" r="r" t="t"/>
              <a:pathLst>
                <a:path extrusionOk="0" h="43581" w="57836">
                  <a:moveTo>
                    <a:pt x="28902" y="0"/>
                  </a:moveTo>
                  <a:cubicBezTo>
                    <a:pt x="22215" y="0"/>
                    <a:pt x="15952" y="1827"/>
                    <a:pt x="10570" y="4991"/>
                  </a:cubicBezTo>
                  <a:lnTo>
                    <a:pt x="1" y="43580"/>
                  </a:lnTo>
                  <a:lnTo>
                    <a:pt x="35850" y="43580"/>
                  </a:lnTo>
                  <a:cubicBezTo>
                    <a:pt x="45408" y="42830"/>
                    <a:pt x="50301" y="31805"/>
                    <a:pt x="44527" y="24204"/>
                  </a:cubicBezTo>
                  <a:lnTo>
                    <a:pt x="45734" y="24204"/>
                  </a:lnTo>
                  <a:cubicBezTo>
                    <a:pt x="52421" y="24204"/>
                    <a:pt x="57836" y="18789"/>
                    <a:pt x="57836" y="12102"/>
                  </a:cubicBezTo>
                  <a:cubicBezTo>
                    <a:pt x="57836" y="5415"/>
                    <a:pt x="52421" y="0"/>
                    <a:pt x="45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a:off x="4132925" y="439550"/>
              <a:ext cx="1153950" cy="1842350"/>
            </a:xfrm>
            <a:custGeom>
              <a:rect b="b" l="l" r="r" t="t"/>
              <a:pathLst>
                <a:path extrusionOk="0" h="73694" w="46158">
                  <a:moveTo>
                    <a:pt x="18007" y="0"/>
                  </a:moveTo>
                  <a:cubicBezTo>
                    <a:pt x="7242" y="6296"/>
                    <a:pt x="0" y="17974"/>
                    <a:pt x="0" y="31348"/>
                  </a:cubicBezTo>
                  <a:lnTo>
                    <a:pt x="0" y="61325"/>
                  </a:lnTo>
                  <a:cubicBezTo>
                    <a:pt x="0" y="67947"/>
                    <a:pt x="5187" y="73525"/>
                    <a:pt x="11776" y="73688"/>
                  </a:cubicBezTo>
                  <a:cubicBezTo>
                    <a:pt x="11895" y="73692"/>
                    <a:pt x="12014" y="73693"/>
                    <a:pt x="12132" y="73693"/>
                  </a:cubicBezTo>
                  <a:cubicBezTo>
                    <a:pt x="18819" y="73693"/>
                    <a:pt x="24237" y="68286"/>
                    <a:pt x="24237" y="61586"/>
                  </a:cubicBezTo>
                  <a:cubicBezTo>
                    <a:pt x="24237" y="57835"/>
                    <a:pt x="27271" y="54834"/>
                    <a:pt x="30989" y="54834"/>
                  </a:cubicBezTo>
                  <a:lnTo>
                    <a:pt x="31903" y="54834"/>
                  </a:lnTo>
                  <a:cubicBezTo>
                    <a:pt x="40253" y="54834"/>
                    <a:pt x="46158" y="46516"/>
                    <a:pt x="43287" y="38589"/>
                  </a:cubicBezTo>
                  <a:cubicBezTo>
                    <a:pt x="29326" y="38589"/>
                    <a:pt x="18007" y="27270"/>
                    <a:pt x="18007" y="13309"/>
                  </a:cubicBezTo>
                  <a:lnTo>
                    <a:pt x="180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2068075" y="314775"/>
              <a:ext cx="1400250" cy="1494825"/>
            </a:xfrm>
            <a:custGeom>
              <a:rect b="b" l="l" r="r" t="t"/>
              <a:pathLst>
                <a:path extrusionOk="0" h="59793" w="56010">
                  <a:moveTo>
                    <a:pt x="2806" y="0"/>
                  </a:moveTo>
                  <a:cubicBezTo>
                    <a:pt x="1828" y="0"/>
                    <a:pt x="914" y="98"/>
                    <a:pt x="1" y="326"/>
                  </a:cubicBezTo>
                  <a:lnTo>
                    <a:pt x="31740" y="59792"/>
                  </a:lnTo>
                  <a:lnTo>
                    <a:pt x="56009" y="43580"/>
                  </a:lnTo>
                  <a:cubicBezTo>
                    <a:pt x="56009" y="32783"/>
                    <a:pt x="55781" y="30500"/>
                    <a:pt x="54509" y="26129"/>
                  </a:cubicBezTo>
                  <a:cubicBezTo>
                    <a:pt x="50105" y="11058"/>
                    <a:pt x="36111" y="0"/>
                    <a:pt x="19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1832400" y="322925"/>
              <a:ext cx="1635925" cy="1958975"/>
            </a:xfrm>
            <a:custGeom>
              <a:rect b="b" l="l" r="r" t="t"/>
              <a:pathLst>
                <a:path extrusionOk="0" h="78359" w="65437">
                  <a:moveTo>
                    <a:pt x="9428" y="0"/>
                  </a:moveTo>
                  <a:cubicBezTo>
                    <a:pt x="4013" y="1273"/>
                    <a:pt x="1" y="6198"/>
                    <a:pt x="131" y="12070"/>
                  </a:cubicBezTo>
                  <a:cubicBezTo>
                    <a:pt x="294" y="18659"/>
                    <a:pt x="5840" y="23878"/>
                    <a:pt x="12462" y="23878"/>
                  </a:cubicBezTo>
                  <a:lnTo>
                    <a:pt x="13440" y="23878"/>
                  </a:lnTo>
                  <a:cubicBezTo>
                    <a:pt x="7699" y="31446"/>
                    <a:pt x="12559" y="42504"/>
                    <a:pt x="22117" y="43254"/>
                  </a:cubicBezTo>
                  <a:cubicBezTo>
                    <a:pt x="19214" y="51181"/>
                    <a:pt x="25151" y="59466"/>
                    <a:pt x="33501" y="59466"/>
                  </a:cubicBezTo>
                  <a:lnTo>
                    <a:pt x="34676" y="59466"/>
                  </a:lnTo>
                  <a:cubicBezTo>
                    <a:pt x="38264" y="59466"/>
                    <a:pt x="41167" y="62402"/>
                    <a:pt x="41167" y="65990"/>
                  </a:cubicBezTo>
                  <a:cubicBezTo>
                    <a:pt x="41167" y="72612"/>
                    <a:pt x="46354" y="78190"/>
                    <a:pt x="52943" y="78353"/>
                  </a:cubicBezTo>
                  <a:cubicBezTo>
                    <a:pt x="53062" y="78357"/>
                    <a:pt x="53180" y="78358"/>
                    <a:pt x="53298" y="78358"/>
                  </a:cubicBezTo>
                  <a:cubicBezTo>
                    <a:pt x="59986" y="78358"/>
                    <a:pt x="65404" y="72951"/>
                    <a:pt x="65404" y="66251"/>
                  </a:cubicBezTo>
                  <a:cubicBezTo>
                    <a:pt x="65404" y="55748"/>
                    <a:pt x="65436" y="48506"/>
                    <a:pt x="65436" y="43254"/>
                  </a:cubicBezTo>
                  <a:lnTo>
                    <a:pt x="62500" y="43254"/>
                  </a:lnTo>
                  <a:cubicBezTo>
                    <a:pt x="52160" y="43254"/>
                    <a:pt x="42602" y="36567"/>
                    <a:pt x="39471" y="25803"/>
                  </a:cubicBezTo>
                  <a:cubicBezTo>
                    <a:pt x="35491" y="12233"/>
                    <a:pt x="23781" y="1925"/>
                    <a:pt x="94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2622625" y="1953925"/>
              <a:ext cx="3710525" cy="3426725"/>
            </a:xfrm>
            <a:custGeom>
              <a:rect b="b" l="l" r="r" t="t"/>
              <a:pathLst>
                <a:path extrusionOk="0" h="137069" w="148421">
                  <a:moveTo>
                    <a:pt x="17876" y="0"/>
                  </a:moveTo>
                  <a:lnTo>
                    <a:pt x="0" y="17876"/>
                  </a:lnTo>
                  <a:lnTo>
                    <a:pt x="0" y="119193"/>
                  </a:lnTo>
                  <a:lnTo>
                    <a:pt x="17876" y="137069"/>
                  </a:lnTo>
                  <a:lnTo>
                    <a:pt x="130545" y="137069"/>
                  </a:lnTo>
                  <a:cubicBezTo>
                    <a:pt x="140429" y="137069"/>
                    <a:pt x="148421" y="129077"/>
                    <a:pt x="148421" y="119193"/>
                  </a:cubicBezTo>
                  <a:lnTo>
                    <a:pt x="148421" y="17876"/>
                  </a:lnTo>
                  <a:cubicBezTo>
                    <a:pt x="148421" y="7992"/>
                    <a:pt x="140429" y="0"/>
                    <a:pt x="1305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1267275" y="1953925"/>
              <a:ext cx="2108075" cy="3426725"/>
            </a:xfrm>
            <a:custGeom>
              <a:rect b="b" l="l" r="r" t="t"/>
              <a:pathLst>
                <a:path extrusionOk="0" h="137069" w="84323">
                  <a:moveTo>
                    <a:pt x="17876" y="0"/>
                  </a:moveTo>
                  <a:cubicBezTo>
                    <a:pt x="7992" y="0"/>
                    <a:pt x="0" y="7992"/>
                    <a:pt x="0" y="17876"/>
                  </a:cubicBezTo>
                  <a:lnTo>
                    <a:pt x="0" y="119193"/>
                  </a:lnTo>
                  <a:cubicBezTo>
                    <a:pt x="0" y="129077"/>
                    <a:pt x="7992" y="137069"/>
                    <a:pt x="17876" y="137069"/>
                  </a:cubicBezTo>
                  <a:lnTo>
                    <a:pt x="84323" y="137069"/>
                  </a:lnTo>
                  <a:cubicBezTo>
                    <a:pt x="74471" y="137069"/>
                    <a:pt x="66447" y="129077"/>
                    <a:pt x="66447" y="119193"/>
                  </a:cubicBezTo>
                  <a:lnTo>
                    <a:pt x="66447" y="17876"/>
                  </a:lnTo>
                  <a:cubicBezTo>
                    <a:pt x="66447" y="7992"/>
                    <a:pt x="74471" y="0"/>
                    <a:pt x="84323" y="0"/>
                  </a:cubicBezTo>
                  <a:close/>
                </a:path>
              </a:pathLst>
            </a:custGeom>
            <a:solidFill>
              <a:srgbClr val="A1D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2622625" y="2565550"/>
              <a:ext cx="3098100" cy="2203475"/>
            </a:xfrm>
            <a:custGeom>
              <a:rect b="b" l="l" r="r" t="t"/>
              <a:pathLst>
                <a:path extrusionOk="0" h="88139" w="123924">
                  <a:moveTo>
                    <a:pt x="12233" y="0"/>
                  </a:moveTo>
                  <a:lnTo>
                    <a:pt x="0" y="44070"/>
                  </a:lnTo>
                  <a:lnTo>
                    <a:pt x="12233" y="88139"/>
                  </a:lnTo>
                  <a:lnTo>
                    <a:pt x="102981" y="88139"/>
                  </a:lnTo>
                  <a:cubicBezTo>
                    <a:pt x="102981" y="76559"/>
                    <a:pt x="112343" y="67164"/>
                    <a:pt x="123923" y="67164"/>
                  </a:cubicBezTo>
                  <a:lnTo>
                    <a:pt x="123923" y="20975"/>
                  </a:lnTo>
                  <a:cubicBezTo>
                    <a:pt x="112343" y="20975"/>
                    <a:pt x="102981" y="11580"/>
                    <a:pt x="102981" y="0"/>
                  </a:cubicBezTo>
                  <a:close/>
                </a:path>
              </a:pathLst>
            </a:custGeom>
            <a:solidFill>
              <a:srgbClr val="C1F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1879700" y="2565550"/>
              <a:ext cx="1048750" cy="2203475"/>
            </a:xfrm>
            <a:custGeom>
              <a:rect b="b" l="l" r="r" t="t"/>
              <a:pathLst>
                <a:path extrusionOk="0" h="88139" w="41950">
                  <a:moveTo>
                    <a:pt x="20975" y="0"/>
                  </a:moveTo>
                  <a:cubicBezTo>
                    <a:pt x="20975" y="11580"/>
                    <a:pt x="11581" y="20975"/>
                    <a:pt x="1" y="20975"/>
                  </a:cubicBezTo>
                  <a:lnTo>
                    <a:pt x="1" y="67164"/>
                  </a:lnTo>
                  <a:cubicBezTo>
                    <a:pt x="11581" y="67164"/>
                    <a:pt x="20975" y="76559"/>
                    <a:pt x="20975" y="88139"/>
                  </a:cubicBezTo>
                  <a:lnTo>
                    <a:pt x="41950" y="88139"/>
                  </a:lnTo>
                  <a:lnTo>
                    <a:pt x="41950" y="0"/>
                  </a:lnTo>
                  <a:close/>
                </a:path>
              </a:pathLst>
            </a:custGeom>
            <a:solidFill>
              <a:srgbClr val="A1D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3132300" y="2301325"/>
              <a:ext cx="1335825" cy="2731925"/>
            </a:xfrm>
            <a:custGeom>
              <a:rect b="b" l="l" r="r" t="t"/>
              <a:pathLst>
                <a:path extrusionOk="0" h="109277" w="53433">
                  <a:moveTo>
                    <a:pt x="26717" y="0"/>
                  </a:moveTo>
                  <a:cubicBezTo>
                    <a:pt x="22280" y="0"/>
                    <a:pt x="18692" y="3588"/>
                    <a:pt x="18692" y="8025"/>
                  </a:cubicBezTo>
                  <a:lnTo>
                    <a:pt x="18692" y="10569"/>
                  </a:lnTo>
                  <a:cubicBezTo>
                    <a:pt x="12005" y="12657"/>
                    <a:pt x="6460" y="17224"/>
                    <a:pt x="3198" y="23291"/>
                  </a:cubicBezTo>
                  <a:cubicBezTo>
                    <a:pt x="1175" y="27075"/>
                    <a:pt x="1" y="31348"/>
                    <a:pt x="1" y="35915"/>
                  </a:cubicBezTo>
                  <a:cubicBezTo>
                    <a:pt x="1" y="50626"/>
                    <a:pt x="12005" y="62630"/>
                    <a:pt x="26717" y="62630"/>
                  </a:cubicBezTo>
                  <a:cubicBezTo>
                    <a:pt x="32621" y="62630"/>
                    <a:pt x="37416" y="67393"/>
                    <a:pt x="37416" y="73297"/>
                  </a:cubicBezTo>
                  <a:cubicBezTo>
                    <a:pt x="37416" y="79201"/>
                    <a:pt x="32621" y="83964"/>
                    <a:pt x="26717" y="83964"/>
                  </a:cubicBezTo>
                  <a:cubicBezTo>
                    <a:pt x="22933" y="83964"/>
                    <a:pt x="19508" y="82039"/>
                    <a:pt x="17550" y="78777"/>
                  </a:cubicBezTo>
                  <a:cubicBezTo>
                    <a:pt x="16044" y="76280"/>
                    <a:pt x="13387" y="74891"/>
                    <a:pt x="10666" y="74891"/>
                  </a:cubicBezTo>
                  <a:cubicBezTo>
                    <a:pt x="9264" y="74891"/>
                    <a:pt x="7845" y="75260"/>
                    <a:pt x="6557" y="76037"/>
                  </a:cubicBezTo>
                  <a:cubicBezTo>
                    <a:pt x="4470" y="77309"/>
                    <a:pt x="3132" y="79397"/>
                    <a:pt x="2774" y="81615"/>
                  </a:cubicBezTo>
                  <a:cubicBezTo>
                    <a:pt x="2741" y="81876"/>
                    <a:pt x="2708" y="82137"/>
                    <a:pt x="2676" y="82431"/>
                  </a:cubicBezTo>
                  <a:cubicBezTo>
                    <a:pt x="2676" y="82887"/>
                    <a:pt x="2676" y="83377"/>
                    <a:pt x="2741" y="83833"/>
                  </a:cubicBezTo>
                  <a:cubicBezTo>
                    <a:pt x="2871" y="84942"/>
                    <a:pt x="3198" y="86019"/>
                    <a:pt x="3817" y="87030"/>
                  </a:cubicBezTo>
                  <a:cubicBezTo>
                    <a:pt x="7210" y="92673"/>
                    <a:pt x="12560" y="96751"/>
                    <a:pt x="18692" y="98708"/>
                  </a:cubicBezTo>
                  <a:lnTo>
                    <a:pt x="18692" y="101252"/>
                  </a:lnTo>
                  <a:cubicBezTo>
                    <a:pt x="18692" y="105689"/>
                    <a:pt x="22280" y="109277"/>
                    <a:pt x="26717" y="109277"/>
                  </a:cubicBezTo>
                  <a:cubicBezTo>
                    <a:pt x="31153" y="109277"/>
                    <a:pt x="34741" y="105689"/>
                    <a:pt x="34741" y="101252"/>
                  </a:cubicBezTo>
                  <a:lnTo>
                    <a:pt x="34741" y="98708"/>
                  </a:lnTo>
                  <a:cubicBezTo>
                    <a:pt x="45538" y="95316"/>
                    <a:pt x="53432" y="85236"/>
                    <a:pt x="53432" y="73297"/>
                  </a:cubicBezTo>
                  <a:cubicBezTo>
                    <a:pt x="53432" y="58586"/>
                    <a:pt x="41428" y="46581"/>
                    <a:pt x="26717" y="46581"/>
                  </a:cubicBezTo>
                  <a:cubicBezTo>
                    <a:pt x="20812" y="46581"/>
                    <a:pt x="16050" y="41786"/>
                    <a:pt x="16050" y="35915"/>
                  </a:cubicBezTo>
                  <a:cubicBezTo>
                    <a:pt x="16050" y="30011"/>
                    <a:pt x="20812" y="25215"/>
                    <a:pt x="26717" y="25215"/>
                  </a:cubicBezTo>
                  <a:cubicBezTo>
                    <a:pt x="30500" y="25215"/>
                    <a:pt x="33926" y="27173"/>
                    <a:pt x="35883" y="30435"/>
                  </a:cubicBezTo>
                  <a:cubicBezTo>
                    <a:pt x="37389" y="32931"/>
                    <a:pt x="40047" y="34320"/>
                    <a:pt x="42767" y="34320"/>
                  </a:cubicBezTo>
                  <a:cubicBezTo>
                    <a:pt x="44169" y="34320"/>
                    <a:pt x="45589" y="33951"/>
                    <a:pt x="46876" y="33175"/>
                  </a:cubicBezTo>
                  <a:cubicBezTo>
                    <a:pt x="50660" y="30891"/>
                    <a:pt x="51899" y="25966"/>
                    <a:pt x="49616" y="22182"/>
                  </a:cubicBezTo>
                  <a:cubicBezTo>
                    <a:pt x="46223" y="16539"/>
                    <a:pt x="40874" y="12494"/>
                    <a:pt x="34741" y="10569"/>
                  </a:cubicBezTo>
                  <a:lnTo>
                    <a:pt x="34741" y="8025"/>
                  </a:lnTo>
                  <a:cubicBezTo>
                    <a:pt x="34741" y="3588"/>
                    <a:pt x="31153" y="0"/>
                    <a:pt x="26717" y="0"/>
                  </a:cubicBezTo>
                  <a:close/>
                </a:path>
              </a:pathLst>
            </a:custGeom>
            <a:solidFill>
              <a:srgbClr val="8ABE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1190625" y="238125"/>
              <a:ext cx="5219200" cy="5219200"/>
            </a:xfrm>
            <a:custGeom>
              <a:rect b="b" l="l" r="r" t="t"/>
              <a:pathLst>
                <a:path extrusionOk="0" h="208768" w="208768">
                  <a:moveTo>
                    <a:pt x="54736" y="6133"/>
                  </a:moveTo>
                  <a:cubicBezTo>
                    <a:pt x="69317" y="6133"/>
                    <a:pt x="82528" y="15886"/>
                    <a:pt x="86671" y="30076"/>
                  </a:cubicBezTo>
                  <a:cubicBezTo>
                    <a:pt x="87813" y="33925"/>
                    <a:pt x="88041" y="35784"/>
                    <a:pt x="88041" y="46646"/>
                  </a:cubicBezTo>
                  <a:cubicBezTo>
                    <a:pt x="88041" y="48897"/>
                    <a:pt x="88041" y="51572"/>
                    <a:pt x="88041" y="54704"/>
                  </a:cubicBezTo>
                  <a:cubicBezTo>
                    <a:pt x="88008" y="57802"/>
                    <a:pt x="88008" y="61423"/>
                    <a:pt x="88008" y="65566"/>
                  </a:cubicBezTo>
                  <a:lnTo>
                    <a:pt x="69350" y="65566"/>
                  </a:lnTo>
                  <a:cubicBezTo>
                    <a:pt x="68110" y="62206"/>
                    <a:pt x="64881" y="59825"/>
                    <a:pt x="61097" y="59825"/>
                  </a:cubicBezTo>
                  <a:lnTo>
                    <a:pt x="59172" y="59825"/>
                  </a:lnTo>
                  <a:cubicBezTo>
                    <a:pt x="53529" y="59825"/>
                    <a:pt x="49517" y="54834"/>
                    <a:pt x="50169" y="49680"/>
                  </a:cubicBezTo>
                  <a:lnTo>
                    <a:pt x="53333" y="49680"/>
                  </a:lnTo>
                  <a:cubicBezTo>
                    <a:pt x="55030" y="49680"/>
                    <a:pt x="56367" y="48310"/>
                    <a:pt x="56367" y="46646"/>
                  </a:cubicBezTo>
                  <a:cubicBezTo>
                    <a:pt x="56367" y="44950"/>
                    <a:pt x="55030" y="43580"/>
                    <a:pt x="53333" y="43580"/>
                  </a:cubicBezTo>
                  <a:lnTo>
                    <a:pt x="47951" y="43580"/>
                  </a:lnTo>
                  <a:cubicBezTo>
                    <a:pt x="41362" y="42993"/>
                    <a:pt x="37774" y="35882"/>
                    <a:pt x="40775" y="30336"/>
                  </a:cubicBezTo>
                  <a:lnTo>
                    <a:pt x="53333" y="30336"/>
                  </a:lnTo>
                  <a:cubicBezTo>
                    <a:pt x="55030" y="30336"/>
                    <a:pt x="56367" y="28966"/>
                    <a:pt x="56367" y="27270"/>
                  </a:cubicBezTo>
                  <a:cubicBezTo>
                    <a:pt x="56367" y="25574"/>
                    <a:pt x="55030" y="24204"/>
                    <a:pt x="53333" y="24204"/>
                  </a:cubicBezTo>
                  <a:lnTo>
                    <a:pt x="38165" y="24204"/>
                  </a:lnTo>
                  <a:cubicBezTo>
                    <a:pt x="33109" y="24204"/>
                    <a:pt x="28934" y="20224"/>
                    <a:pt x="28869" y="15331"/>
                  </a:cubicBezTo>
                  <a:cubicBezTo>
                    <a:pt x="28771" y="10243"/>
                    <a:pt x="32881" y="6133"/>
                    <a:pt x="37904" y="6133"/>
                  </a:cubicBezTo>
                  <a:close/>
                  <a:moveTo>
                    <a:pt x="170863" y="6133"/>
                  </a:moveTo>
                  <a:cubicBezTo>
                    <a:pt x="175854" y="6133"/>
                    <a:pt x="179931" y="10177"/>
                    <a:pt x="179931" y="15168"/>
                  </a:cubicBezTo>
                  <a:cubicBezTo>
                    <a:pt x="179931" y="20159"/>
                    <a:pt x="175854" y="24204"/>
                    <a:pt x="170863" y="24204"/>
                  </a:cubicBezTo>
                  <a:lnTo>
                    <a:pt x="155434" y="24204"/>
                  </a:lnTo>
                  <a:cubicBezTo>
                    <a:pt x="153770" y="24204"/>
                    <a:pt x="152400" y="25574"/>
                    <a:pt x="152400" y="27270"/>
                  </a:cubicBezTo>
                  <a:cubicBezTo>
                    <a:pt x="152400" y="28966"/>
                    <a:pt x="153770" y="30336"/>
                    <a:pt x="155434" y="30336"/>
                  </a:cubicBezTo>
                  <a:lnTo>
                    <a:pt x="167992" y="30336"/>
                  </a:lnTo>
                  <a:cubicBezTo>
                    <a:pt x="170993" y="35882"/>
                    <a:pt x="167405" y="42993"/>
                    <a:pt x="160816" y="43580"/>
                  </a:cubicBezTo>
                  <a:lnTo>
                    <a:pt x="155434" y="43580"/>
                  </a:lnTo>
                  <a:cubicBezTo>
                    <a:pt x="153770" y="43580"/>
                    <a:pt x="152400" y="44950"/>
                    <a:pt x="152400" y="46646"/>
                  </a:cubicBezTo>
                  <a:cubicBezTo>
                    <a:pt x="152400" y="48310"/>
                    <a:pt x="153770" y="49680"/>
                    <a:pt x="155434" y="49680"/>
                  </a:cubicBezTo>
                  <a:lnTo>
                    <a:pt x="158598" y="49680"/>
                  </a:lnTo>
                  <a:cubicBezTo>
                    <a:pt x="159250" y="54834"/>
                    <a:pt x="155238" y="59825"/>
                    <a:pt x="149595" y="59825"/>
                  </a:cubicBezTo>
                  <a:lnTo>
                    <a:pt x="147670" y="59825"/>
                  </a:lnTo>
                  <a:cubicBezTo>
                    <a:pt x="143886" y="59825"/>
                    <a:pt x="140657" y="62206"/>
                    <a:pt x="139417" y="65566"/>
                  </a:cubicBezTo>
                  <a:lnTo>
                    <a:pt x="120759" y="65566"/>
                  </a:lnTo>
                  <a:lnTo>
                    <a:pt x="120759" y="39405"/>
                  </a:lnTo>
                  <a:cubicBezTo>
                    <a:pt x="120759" y="21301"/>
                    <a:pt x="135536" y="6133"/>
                    <a:pt x="154031" y="6133"/>
                  </a:cubicBezTo>
                  <a:close/>
                  <a:moveTo>
                    <a:pt x="37904" y="0"/>
                  </a:moveTo>
                  <a:cubicBezTo>
                    <a:pt x="29456" y="0"/>
                    <a:pt x="22606" y="6915"/>
                    <a:pt x="22736" y="15429"/>
                  </a:cubicBezTo>
                  <a:cubicBezTo>
                    <a:pt x="22867" y="22345"/>
                    <a:pt x="27792" y="28184"/>
                    <a:pt x="34316" y="29847"/>
                  </a:cubicBezTo>
                  <a:cubicBezTo>
                    <a:pt x="31739" y="37611"/>
                    <a:pt x="35980" y="46451"/>
                    <a:pt x="44102" y="49028"/>
                  </a:cubicBezTo>
                  <a:cubicBezTo>
                    <a:pt x="43156" y="56693"/>
                    <a:pt x="48277" y="63870"/>
                    <a:pt x="55878" y="65566"/>
                  </a:cubicBezTo>
                  <a:lnTo>
                    <a:pt x="37382" y="65566"/>
                  </a:lnTo>
                  <a:cubicBezTo>
                    <a:pt x="35686" y="65566"/>
                    <a:pt x="34316" y="66936"/>
                    <a:pt x="34316" y="68632"/>
                  </a:cubicBezTo>
                  <a:cubicBezTo>
                    <a:pt x="34316" y="70296"/>
                    <a:pt x="35686" y="71666"/>
                    <a:pt x="37382" y="71666"/>
                  </a:cubicBezTo>
                  <a:lnTo>
                    <a:pt x="187825" y="71666"/>
                  </a:lnTo>
                  <a:cubicBezTo>
                    <a:pt x="196013" y="71698"/>
                    <a:pt x="202667" y="78288"/>
                    <a:pt x="202667" y="86508"/>
                  </a:cubicBezTo>
                  <a:lnTo>
                    <a:pt x="202667" y="187825"/>
                  </a:lnTo>
                  <a:cubicBezTo>
                    <a:pt x="202667" y="196045"/>
                    <a:pt x="195980" y="202667"/>
                    <a:pt x="187825" y="202667"/>
                  </a:cubicBezTo>
                  <a:lnTo>
                    <a:pt x="20942" y="202667"/>
                  </a:lnTo>
                  <a:cubicBezTo>
                    <a:pt x="12787" y="202667"/>
                    <a:pt x="6100" y="196045"/>
                    <a:pt x="6100" y="187825"/>
                  </a:cubicBezTo>
                  <a:lnTo>
                    <a:pt x="6100" y="86508"/>
                  </a:lnTo>
                  <a:cubicBezTo>
                    <a:pt x="6100" y="78353"/>
                    <a:pt x="12722" y="71698"/>
                    <a:pt x="20942" y="71666"/>
                  </a:cubicBezTo>
                  <a:lnTo>
                    <a:pt x="25150" y="71666"/>
                  </a:lnTo>
                  <a:cubicBezTo>
                    <a:pt x="26814" y="71666"/>
                    <a:pt x="28184" y="70296"/>
                    <a:pt x="28184" y="68632"/>
                  </a:cubicBezTo>
                  <a:cubicBezTo>
                    <a:pt x="28184" y="66936"/>
                    <a:pt x="26814" y="65566"/>
                    <a:pt x="25150" y="65566"/>
                  </a:cubicBezTo>
                  <a:lnTo>
                    <a:pt x="20942" y="65566"/>
                  </a:lnTo>
                  <a:cubicBezTo>
                    <a:pt x="9362" y="65566"/>
                    <a:pt x="0" y="74960"/>
                    <a:pt x="0" y="86508"/>
                  </a:cubicBezTo>
                  <a:lnTo>
                    <a:pt x="0" y="187825"/>
                  </a:lnTo>
                  <a:cubicBezTo>
                    <a:pt x="0" y="199405"/>
                    <a:pt x="9395" y="208767"/>
                    <a:pt x="20942" y="208767"/>
                  </a:cubicBezTo>
                  <a:lnTo>
                    <a:pt x="187825" y="208767"/>
                  </a:lnTo>
                  <a:cubicBezTo>
                    <a:pt x="199438" y="208767"/>
                    <a:pt x="208767" y="199373"/>
                    <a:pt x="208767" y="187825"/>
                  </a:cubicBezTo>
                  <a:lnTo>
                    <a:pt x="208767" y="86508"/>
                  </a:lnTo>
                  <a:cubicBezTo>
                    <a:pt x="208767" y="74895"/>
                    <a:pt x="199373" y="65566"/>
                    <a:pt x="187825" y="65566"/>
                  </a:cubicBezTo>
                  <a:lnTo>
                    <a:pt x="152922" y="65566"/>
                  </a:lnTo>
                  <a:cubicBezTo>
                    <a:pt x="160490" y="63870"/>
                    <a:pt x="165611" y="56661"/>
                    <a:pt x="164665" y="49028"/>
                  </a:cubicBezTo>
                  <a:cubicBezTo>
                    <a:pt x="172755" y="46483"/>
                    <a:pt x="177028" y="37643"/>
                    <a:pt x="174451" y="29912"/>
                  </a:cubicBezTo>
                  <a:cubicBezTo>
                    <a:pt x="181105" y="28281"/>
                    <a:pt x="186031" y="22279"/>
                    <a:pt x="186031" y="15168"/>
                  </a:cubicBezTo>
                  <a:cubicBezTo>
                    <a:pt x="186031" y="6818"/>
                    <a:pt x="179246" y="0"/>
                    <a:pt x="170863" y="0"/>
                  </a:cubicBezTo>
                  <a:lnTo>
                    <a:pt x="154031" y="0"/>
                  </a:lnTo>
                  <a:cubicBezTo>
                    <a:pt x="132143" y="0"/>
                    <a:pt x="114659" y="17941"/>
                    <a:pt x="114659" y="39405"/>
                  </a:cubicBezTo>
                  <a:lnTo>
                    <a:pt x="114659" y="65566"/>
                  </a:lnTo>
                  <a:lnTo>
                    <a:pt x="94108" y="65566"/>
                  </a:lnTo>
                  <a:cubicBezTo>
                    <a:pt x="94141" y="61423"/>
                    <a:pt x="94141" y="57835"/>
                    <a:pt x="94141" y="54704"/>
                  </a:cubicBezTo>
                  <a:cubicBezTo>
                    <a:pt x="94141" y="51572"/>
                    <a:pt x="94174" y="48897"/>
                    <a:pt x="94174" y="46646"/>
                  </a:cubicBezTo>
                  <a:cubicBezTo>
                    <a:pt x="94174" y="35654"/>
                    <a:pt x="93945" y="33077"/>
                    <a:pt x="92543" y="28347"/>
                  </a:cubicBezTo>
                  <a:cubicBezTo>
                    <a:pt x="87650" y="11645"/>
                    <a:pt x="72123" y="0"/>
                    <a:pt x="547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2482350" y="543925"/>
              <a:ext cx="740500" cy="586850"/>
            </a:xfrm>
            <a:custGeom>
              <a:rect b="b" l="l" r="r" t="t"/>
              <a:pathLst>
                <a:path extrusionOk="0" h="23474" w="29620">
                  <a:moveTo>
                    <a:pt x="3067" y="0"/>
                  </a:moveTo>
                  <a:cubicBezTo>
                    <a:pt x="1371" y="0"/>
                    <a:pt x="1" y="1370"/>
                    <a:pt x="1" y="3067"/>
                  </a:cubicBezTo>
                  <a:cubicBezTo>
                    <a:pt x="1" y="4763"/>
                    <a:pt x="1371" y="6133"/>
                    <a:pt x="3067" y="6133"/>
                  </a:cubicBezTo>
                  <a:cubicBezTo>
                    <a:pt x="12331" y="6133"/>
                    <a:pt x="20649" y="12331"/>
                    <a:pt x="23259" y="21269"/>
                  </a:cubicBezTo>
                  <a:cubicBezTo>
                    <a:pt x="23663" y="22616"/>
                    <a:pt x="24891" y="23474"/>
                    <a:pt x="26207" y="23474"/>
                  </a:cubicBezTo>
                  <a:cubicBezTo>
                    <a:pt x="26484" y="23474"/>
                    <a:pt x="26765" y="23436"/>
                    <a:pt x="27043" y="23356"/>
                  </a:cubicBezTo>
                  <a:cubicBezTo>
                    <a:pt x="28674" y="22867"/>
                    <a:pt x="29620" y="21171"/>
                    <a:pt x="29130" y="19540"/>
                  </a:cubicBezTo>
                  <a:cubicBezTo>
                    <a:pt x="25771" y="8025"/>
                    <a:pt x="15039" y="0"/>
                    <a:pt x="30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4362900" y="626500"/>
              <a:ext cx="462400" cy="672600"/>
            </a:xfrm>
            <a:custGeom>
              <a:rect b="b" l="l" r="r" t="t"/>
              <a:pathLst>
                <a:path extrusionOk="0" h="26904" w="18496">
                  <a:moveTo>
                    <a:pt x="14997" y="1"/>
                  </a:moveTo>
                  <a:cubicBezTo>
                    <a:pt x="14475" y="1"/>
                    <a:pt x="13949" y="135"/>
                    <a:pt x="13472" y="416"/>
                  </a:cubicBezTo>
                  <a:cubicBezTo>
                    <a:pt x="5154" y="5309"/>
                    <a:pt x="0" y="14280"/>
                    <a:pt x="0" y="23870"/>
                  </a:cubicBezTo>
                  <a:cubicBezTo>
                    <a:pt x="0" y="25566"/>
                    <a:pt x="1370" y="26903"/>
                    <a:pt x="3034" y="26903"/>
                  </a:cubicBezTo>
                  <a:cubicBezTo>
                    <a:pt x="4730" y="26903"/>
                    <a:pt x="6100" y="25566"/>
                    <a:pt x="6100" y="23870"/>
                  </a:cubicBezTo>
                  <a:cubicBezTo>
                    <a:pt x="6100" y="16432"/>
                    <a:pt x="10112" y="9484"/>
                    <a:pt x="16571" y="5701"/>
                  </a:cubicBezTo>
                  <a:cubicBezTo>
                    <a:pt x="18006" y="4852"/>
                    <a:pt x="18496" y="2960"/>
                    <a:pt x="17648" y="1525"/>
                  </a:cubicBezTo>
                  <a:cubicBezTo>
                    <a:pt x="17081" y="544"/>
                    <a:pt x="16048" y="1"/>
                    <a:pt x="149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1803050" y="2225475"/>
              <a:ext cx="3994325" cy="2883625"/>
            </a:xfrm>
            <a:custGeom>
              <a:rect b="b" l="l" r="r" t="t"/>
              <a:pathLst>
                <a:path extrusionOk="0" h="115345" w="159773">
                  <a:moveTo>
                    <a:pt x="60249" y="16669"/>
                  </a:moveTo>
                  <a:cubicBezTo>
                    <a:pt x="53595" y="22443"/>
                    <a:pt x="50105" y="30663"/>
                    <a:pt x="50105" y="38949"/>
                  </a:cubicBezTo>
                  <a:cubicBezTo>
                    <a:pt x="50105" y="55357"/>
                    <a:pt x="63479" y="68698"/>
                    <a:pt x="79887" y="68698"/>
                  </a:cubicBezTo>
                  <a:cubicBezTo>
                    <a:pt x="84095" y="68698"/>
                    <a:pt x="87520" y="72123"/>
                    <a:pt x="87520" y="76331"/>
                  </a:cubicBezTo>
                  <a:cubicBezTo>
                    <a:pt x="87520" y="80539"/>
                    <a:pt x="84095" y="83964"/>
                    <a:pt x="79887" y="83964"/>
                  </a:cubicBezTo>
                  <a:cubicBezTo>
                    <a:pt x="77179" y="83964"/>
                    <a:pt x="74733" y="82561"/>
                    <a:pt x="73330" y="80245"/>
                  </a:cubicBezTo>
                  <a:cubicBezTo>
                    <a:pt x="71263" y="76801"/>
                    <a:pt x="67590" y="74890"/>
                    <a:pt x="63831" y="74890"/>
                  </a:cubicBezTo>
                  <a:cubicBezTo>
                    <a:pt x="61895" y="74890"/>
                    <a:pt x="59936" y="75397"/>
                    <a:pt x="58162" y="76462"/>
                  </a:cubicBezTo>
                  <a:cubicBezTo>
                    <a:pt x="52877" y="79626"/>
                    <a:pt x="51246" y="86476"/>
                    <a:pt x="54378" y="91662"/>
                  </a:cubicBezTo>
                  <a:cubicBezTo>
                    <a:pt x="55976" y="94305"/>
                    <a:pt x="57966" y="96686"/>
                    <a:pt x="60282" y="98676"/>
                  </a:cubicBezTo>
                  <a:lnTo>
                    <a:pt x="26879" y="98676"/>
                  </a:lnTo>
                  <a:cubicBezTo>
                    <a:pt x="25509" y="87879"/>
                    <a:pt x="16930" y="79300"/>
                    <a:pt x="6100" y="77897"/>
                  </a:cubicBezTo>
                  <a:lnTo>
                    <a:pt x="6100" y="37448"/>
                  </a:lnTo>
                  <a:cubicBezTo>
                    <a:pt x="16930" y="36046"/>
                    <a:pt x="25509" y="27467"/>
                    <a:pt x="26879" y="16669"/>
                  </a:cubicBezTo>
                  <a:close/>
                  <a:moveTo>
                    <a:pt x="79887" y="6101"/>
                  </a:moveTo>
                  <a:cubicBezTo>
                    <a:pt x="82627" y="6101"/>
                    <a:pt x="84845" y="8319"/>
                    <a:pt x="84845" y="11059"/>
                  </a:cubicBezTo>
                  <a:lnTo>
                    <a:pt x="84845" y="13603"/>
                  </a:lnTo>
                  <a:cubicBezTo>
                    <a:pt x="84845" y="14941"/>
                    <a:pt x="85726" y="16115"/>
                    <a:pt x="86965" y="16506"/>
                  </a:cubicBezTo>
                  <a:cubicBezTo>
                    <a:pt x="92576" y="18300"/>
                    <a:pt x="97240" y="21921"/>
                    <a:pt x="100176" y="26782"/>
                  </a:cubicBezTo>
                  <a:cubicBezTo>
                    <a:pt x="101579" y="29130"/>
                    <a:pt x="100829" y="32164"/>
                    <a:pt x="98480" y="33566"/>
                  </a:cubicBezTo>
                  <a:cubicBezTo>
                    <a:pt x="97680" y="34044"/>
                    <a:pt x="96796" y="34272"/>
                    <a:pt x="95924" y="34272"/>
                  </a:cubicBezTo>
                  <a:cubicBezTo>
                    <a:pt x="94235" y="34272"/>
                    <a:pt x="92587" y="33419"/>
                    <a:pt x="91662" y="31870"/>
                  </a:cubicBezTo>
                  <a:cubicBezTo>
                    <a:pt x="89151" y="27695"/>
                    <a:pt x="84747" y="25216"/>
                    <a:pt x="79887" y="25216"/>
                  </a:cubicBezTo>
                  <a:cubicBezTo>
                    <a:pt x="72319" y="25216"/>
                    <a:pt x="66154" y="31381"/>
                    <a:pt x="66154" y="38949"/>
                  </a:cubicBezTo>
                  <a:cubicBezTo>
                    <a:pt x="66154" y="46517"/>
                    <a:pt x="72319" y="52682"/>
                    <a:pt x="79887" y="52682"/>
                  </a:cubicBezTo>
                  <a:cubicBezTo>
                    <a:pt x="92935" y="52682"/>
                    <a:pt x="103536" y="63283"/>
                    <a:pt x="103536" y="76331"/>
                  </a:cubicBezTo>
                  <a:cubicBezTo>
                    <a:pt x="103536" y="86672"/>
                    <a:pt x="96882" y="95707"/>
                    <a:pt x="86965" y="98839"/>
                  </a:cubicBezTo>
                  <a:cubicBezTo>
                    <a:pt x="85693" y="99263"/>
                    <a:pt x="84845" y="100437"/>
                    <a:pt x="84845" y="101742"/>
                  </a:cubicBezTo>
                  <a:lnTo>
                    <a:pt x="84845" y="104286"/>
                  </a:lnTo>
                  <a:cubicBezTo>
                    <a:pt x="84845" y="107026"/>
                    <a:pt x="82627" y="109245"/>
                    <a:pt x="79887" y="109245"/>
                  </a:cubicBezTo>
                  <a:cubicBezTo>
                    <a:pt x="77147" y="109245"/>
                    <a:pt x="74928" y="107026"/>
                    <a:pt x="74928" y="104286"/>
                  </a:cubicBezTo>
                  <a:lnTo>
                    <a:pt x="74928" y="101742"/>
                  </a:lnTo>
                  <a:cubicBezTo>
                    <a:pt x="74928" y="100437"/>
                    <a:pt x="74048" y="99230"/>
                    <a:pt x="72775" y="98839"/>
                  </a:cubicBezTo>
                  <a:cubicBezTo>
                    <a:pt x="67230" y="97045"/>
                    <a:pt x="62533" y="93391"/>
                    <a:pt x="59597" y="88498"/>
                  </a:cubicBezTo>
                  <a:cubicBezTo>
                    <a:pt x="58194" y="86182"/>
                    <a:pt x="58945" y="83116"/>
                    <a:pt x="61293" y="81713"/>
                  </a:cubicBezTo>
                  <a:cubicBezTo>
                    <a:pt x="62093" y="81235"/>
                    <a:pt x="62973" y="81007"/>
                    <a:pt x="63842" y="81007"/>
                  </a:cubicBezTo>
                  <a:cubicBezTo>
                    <a:pt x="65524" y="81007"/>
                    <a:pt x="67165" y="81861"/>
                    <a:pt x="68111" y="83410"/>
                  </a:cubicBezTo>
                  <a:cubicBezTo>
                    <a:pt x="70623" y="87585"/>
                    <a:pt x="75026" y="90064"/>
                    <a:pt x="79887" y="90064"/>
                  </a:cubicBezTo>
                  <a:cubicBezTo>
                    <a:pt x="87454" y="90064"/>
                    <a:pt x="93620" y="83899"/>
                    <a:pt x="93620" y="76331"/>
                  </a:cubicBezTo>
                  <a:cubicBezTo>
                    <a:pt x="93620" y="68763"/>
                    <a:pt x="87454" y="62598"/>
                    <a:pt x="79887" y="62598"/>
                  </a:cubicBezTo>
                  <a:cubicBezTo>
                    <a:pt x="66839" y="62598"/>
                    <a:pt x="56237" y="51997"/>
                    <a:pt x="56237" y="38949"/>
                  </a:cubicBezTo>
                  <a:cubicBezTo>
                    <a:pt x="56237" y="28902"/>
                    <a:pt x="62565" y="19736"/>
                    <a:pt x="72775" y="16506"/>
                  </a:cubicBezTo>
                  <a:cubicBezTo>
                    <a:pt x="74015" y="16147"/>
                    <a:pt x="74928" y="14941"/>
                    <a:pt x="74928" y="13603"/>
                  </a:cubicBezTo>
                  <a:lnTo>
                    <a:pt x="74928" y="11059"/>
                  </a:lnTo>
                  <a:cubicBezTo>
                    <a:pt x="74928" y="8319"/>
                    <a:pt x="77147" y="6101"/>
                    <a:pt x="79887" y="6101"/>
                  </a:cubicBezTo>
                  <a:close/>
                  <a:moveTo>
                    <a:pt x="79887" y="1"/>
                  </a:moveTo>
                  <a:cubicBezTo>
                    <a:pt x="73950" y="1"/>
                    <a:pt x="69089" y="4665"/>
                    <a:pt x="68828" y="10537"/>
                  </a:cubicBezTo>
                  <a:lnTo>
                    <a:pt x="24009" y="10537"/>
                  </a:lnTo>
                  <a:cubicBezTo>
                    <a:pt x="22345" y="10537"/>
                    <a:pt x="20975" y="11907"/>
                    <a:pt x="20975" y="13603"/>
                  </a:cubicBezTo>
                  <a:cubicBezTo>
                    <a:pt x="20975" y="23487"/>
                    <a:pt x="12918" y="31511"/>
                    <a:pt x="3067" y="31511"/>
                  </a:cubicBezTo>
                  <a:cubicBezTo>
                    <a:pt x="1371" y="31511"/>
                    <a:pt x="1" y="32881"/>
                    <a:pt x="1" y="34578"/>
                  </a:cubicBezTo>
                  <a:lnTo>
                    <a:pt x="1" y="80767"/>
                  </a:lnTo>
                  <a:cubicBezTo>
                    <a:pt x="1" y="82464"/>
                    <a:pt x="1371" y="83834"/>
                    <a:pt x="3067" y="83834"/>
                  </a:cubicBezTo>
                  <a:cubicBezTo>
                    <a:pt x="12918" y="83834"/>
                    <a:pt x="20975" y="91858"/>
                    <a:pt x="20975" y="101742"/>
                  </a:cubicBezTo>
                  <a:cubicBezTo>
                    <a:pt x="20975" y="103438"/>
                    <a:pt x="22345" y="104808"/>
                    <a:pt x="24009" y="104808"/>
                  </a:cubicBezTo>
                  <a:lnTo>
                    <a:pt x="68828" y="104808"/>
                  </a:lnTo>
                  <a:cubicBezTo>
                    <a:pt x="69089" y="110680"/>
                    <a:pt x="73950" y="115344"/>
                    <a:pt x="79887" y="115344"/>
                  </a:cubicBezTo>
                  <a:cubicBezTo>
                    <a:pt x="85823" y="115344"/>
                    <a:pt x="90684" y="110680"/>
                    <a:pt x="90945" y="104808"/>
                  </a:cubicBezTo>
                  <a:lnTo>
                    <a:pt x="135732" y="104808"/>
                  </a:lnTo>
                  <a:cubicBezTo>
                    <a:pt x="137428" y="104808"/>
                    <a:pt x="138798" y="103438"/>
                    <a:pt x="138798" y="101742"/>
                  </a:cubicBezTo>
                  <a:cubicBezTo>
                    <a:pt x="138798" y="98643"/>
                    <a:pt x="139581" y="95707"/>
                    <a:pt x="141081" y="93032"/>
                  </a:cubicBezTo>
                  <a:cubicBezTo>
                    <a:pt x="141897" y="91532"/>
                    <a:pt x="141375" y="89673"/>
                    <a:pt x="139907" y="88857"/>
                  </a:cubicBezTo>
                  <a:cubicBezTo>
                    <a:pt x="139434" y="88600"/>
                    <a:pt x="138925" y="88479"/>
                    <a:pt x="138424" y="88479"/>
                  </a:cubicBezTo>
                  <a:cubicBezTo>
                    <a:pt x="137338" y="88479"/>
                    <a:pt x="136290" y="89049"/>
                    <a:pt x="135732" y="90031"/>
                  </a:cubicBezTo>
                  <a:cubicBezTo>
                    <a:pt x="134231" y="92739"/>
                    <a:pt x="133285" y="95642"/>
                    <a:pt x="132894" y="98676"/>
                  </a:cubicBezTo>
                  <a:lnTo>
                    <a:pt x="99491" y="98676"/>
                  </a:lnTo>
                  <a:cubicBezTo>
                    <a:pt x="105819" y="93196"/>
                    <a:pt x="109636" y="85138"/>
                    <a:pt x="109636" y="76331"/>
                  </a:cubicBezTo>
                  <a:cubicBezTo>
                    <a:pt x="109636" y="59923"/>
                    <a:pt x="96294" y="46582"/>
                    <a:pt x="79887" y="46582"/>
                  </a:cubicBezTo>
                  <a:cubicBezTo>
                    <a:pt x="75679" y="46582"/>
                    <a:pt x="72254" y="43157"/>
                    <a:pt x="72254" y="38949"/>
                  </a:cubicBezTo>
                  <a:cubicBezTo>
                    <a:pt x="72254" y="34741"/>
                    <a:pt x="75679" y="31316"/>
                    <a:pt x="79887" y="31316"/>
                  </a:cubicBezTo>
                  <a:cubicBezTo>
                    <a:pt x="82594" y="31316"/>
                    <a:pt x="85041" y="32718"/>
                    <a:pt x="86443" y="35034"/>
                  </a:cubicBezTo>
                  <a:cubicBezTo>
                    <a:pt x="88510" y="38479"/>
                    <a:pt x="92183" y="40389"/>
                    <a:pt x="95942" y="40389"/>
                  </a:cubicBezTo>
                  <a:cubicBezTo>
                    <a:pt x="97878" y="40389"/>
                    <a:pt x="99837" y="39883"/>
                    <a:pt x="101611" y="38818"/>
                  </a:cubicBezTo>
                  <a:cubicBezTo>
                    <a:pt x="106863" y="35687"/>
                    <a:pt x="108559" y="28869"/>
                    <a:pt x="105395" y="23617"/>
                  </a:cubicBezTo>
                  <a:cubicBezTo>
                    <a:pt x="103830" y="21008"/>
                    <a:pt x="101840" y="18659"/>
                    <a:pt x="99524" y="16669"/>
                  </a:cubicBezTo>
                  <a:lnTo>
                    <a:pt x="132894" y="16669"/>
                  </a:lnTo>
                  <a:cubicBezTo>
                    <a:pt x="134264" y="27499"/>
                    <a:pt x="142843" y="36046"/>
                    <a:pt x="153673" y="37448"/>
                  </a:cubicBezTo>
                  <a:lnTo>
                    <a:pt x="153673" y="77897"/>
                  </a:lnTo>
                  <a:cubicBezTo>
                    <a:pt x="150835" y="78256"/>
                    <a:pt x="148160" y="79104"/>
                    <a:pt x="145648" y="80409"/>
                  </a:cubicBezTo>
                  <a:cubicBezTo>
                    <a:pt x="144148" y="81191"/>
                    <a:pt x="143561" y="83018"/>
                    <a:pt x="144343" y="84551"/>
                  </a:cubicBezTo>
                  <a:cubicBezTo>
                    <a:pt x="144886" y="85592"/>
                    <a:pt x="145947" y="86178"/>
                    <a:pt x="147036" y="86178"/>
                  </a:cubicBezTo>
                  <a:cubicBezTo>
                    <a:pt x="147517" y="86178"/>
                    <a:pt x="148004" y="86063"/>
                    <a:pt x="148454" y="85823"/>
                  </a:cubicBezTo>
                  <a:cubicBezTo>
                    <a:pt x="151030" y="84519"/>
                    <a:pt x="153803" y="83834"/>
                    <a:pt x="156706" y="83834"/>
                  </a:cubicBezTo>
                  <a:cubicBezTo>
                    <a:pt x="158403" y="83834"/>
                    <a:pt x="159773" y="82464"/>
                    <a:pt x="159773" y="80767"/>
                  </a:cubicBezTo>
                  <a:lnTo>
                    <a:pt x="159773" y="34578"/>
                  </a:lnTo>
                  <a:cubicBezTo>
                    <a:pt x="159773" y="32881"/>
                    <a:pt x="158403" y="31511"/>
                    <a:pt x="156706" y="31511"/>
                  </a:cubicBezTo>
                  <a:cubicBezTo>
                    <a:pt x="146855" y="31511"/>
                    <a:pt x="138798" y="23520"/>
                    <a:pt x="138798" y="13603"/>
                  </a:cubicBezTo>
                  <a:cubicBezTo>
                    <a:pt x="138798" y="11939"/>
                    <a:pt x="137461" y="10537"/>
                    <a:pt x="135732" y="10537"/>
                  </a:cubicBezTo>
                  <a:lnTo>
                    <a:pt x="90945" y="10537"/>
                  </a:lnTo>
                  <a:cubicBezTo>
                    <a:pt x="90684" y="4665"/>
                    <a:pt x="85823" y="1"/>
                    <a:pt x="798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28"/>
          <p:cNvSpPr/>
          <p:nvPr/>
        </p:nvSpPr>
        <p:spPr>
          <a:xfrm rot="5400000">
            <a:off x="7078175" y="2983300"/>
            <a:ext cx="65700" cy="810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rot="5400000">
            <a:off x="1669450" y="1196849"/>
            <a:ext cx="79800" cy="810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txBox="1"/>
          <p:nvPr>
            <p:ph idx="3" type="subTitle"/>
          </p:nvPr>
        </p:nvSpPr>
        <p:spPr>
          <a:xfrm>
            <a:off x="2068175" y="3690638"/>
            <a:ext cx="5448000" cy="54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by 2027</a:t>
            </a:r>
            <a:endParaRPr/>
          </a:p>
        </p:txBody>
      </p:sp>
      <p:grpSp>
        <p:nvGrpSpPr>
          <p:cNvPr id="498" name="Google Shape;498;p28"/>
          <p:cNvGrpSpPr/>
          <p:nvPr/>
        </p:nvGrpSpPr>
        <p:grpSpPr>
          <a:xfrm>
            <a:off x="7164180" y="0"/>
            <a:ext cx="1336227" cy="1862139"/>
            <a:chOff x="3810925" y="-40300"/>
            <a:chExt cx="1479764" cy="2090646"/>
          </a:xfrm>
        </p:grpSpPr>
        <p:sp>
          <p:nvSpPr>
            <p:cNvPr id="499" name="Google Shape;499;p28"/>
            <p:cNvSpPr/>
            <p:nvPr/>
          </p:nvSpPr>
          <p:spPr>
            <a:xfrm rot="-2202761">
              <a:off x="3896690" y="521207"/>
              <a:ext cx="306121" cy="264721"/>
            </a:xfrm>
            <a:prstGeom prst="triangle">
              <a:avLst>
                <a:gd fmla="val 50000" name="adj"/>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rot="2702382">
              <a:off x="4935886" y="521198"/>
              <a:ext cx="306107" cy="264741"/>
            </a:xfrm>
            <a:prstGeom prst="triangle">
              <a:avLst>
                <a:gd fmla="val 50000" name="adj"/>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4655207" y="1708352"/>
              <a:ext cx="408629" cy="333301"/>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4645557" y="1698702"/>
              <a:ext cx="428928" cy="351644"/>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4077545" y="1710307"/>
              <a:ext cx="408671" cy="326521"/>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4066897" y="1700615"/>
              <a:ext cx="426058" cy="345904"/>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3874690" y="549150"/>
              <a:ext cx="1389148" cy="1388192"/>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a:off x="4992329" y="780042"/>
              <a:ext cx="108230" cy="150740"/>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a:off x="4990374" y="852500"/>
              <a:ext cx="71543" cy="95668"/>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p:nvPr/>
          </p:nvSpPr>
          <p:spPr>
            <a:xfrm>
              <a:off x="4047597" y="780042"/>
              <a:ext cx="109187" cy="150740"/>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4086238" y="852500"/>
              <a:ext cx="71502" cy="95668"/>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3810925" y="539500"/>
              <a:ext cx="1461607" cy="1406535"/>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4413710" y="1230031"/>
              <a:ext cx="88889" cy="8888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4642646" y="1230031"/>
              <a:ext cx="89887" cy="8888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4370244" y="1146925"/>
              <a:ext cx="175822" cy="29033"/>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4599179" y="1146925"/>
              <a:ext cx="176820" cy="29033"/>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4164477" y="1297623"/>
              <a:ext cx="183600" cy="149784"/>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4811685" y="1297623"/>
              <a:ext cx="183600" cy="149784"/>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4375575" y="1384013"/>
              <a:ext cx="408600" cy="193500"/>
            </a:xfrm>
            <a:prstGeom prst="roundRect">
              <a:avLst>
                <a:gd fmla="val 50000" name="adj"/>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4490741" y="1451523"/>
              <a:ext cx="58495" cy="58500"/>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4609866" y="1451523"/>
              <a:ext cx="59152" cy="58500"/>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0" name="Google Shape;520;p28"/>
            <p:cNvCxnSpPr/>
            <p:nvPr/>
          </p:nvCxnSpPr>
          <p:spPr>
            <a:xfrm>
              <a:off x="4569275" y="-40300"/>
              <a:ext cx="0" cy="596700"/>
            </a:xfrm>
            <a:prstGeom prst="straightConnector1">
              <a:avLst/>
            </a:prstGeom>
            <a:noFill/>
            <a:ln cap="flat" cmpd="sng" w="28575">
              <a:solidFill>
                <a:schemeClr val="lt2"/>
              </a:solidFill>
              <a:prstDash val="solid"/>
              <a:round/>
              <a:headEnd len="med" w="med" type="none"/>
              <a:tailEnd len="med" w="med"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4" name="Shape 524"/>
        <p:cNvGrpSpPr/>
        <p:nvPr/>
      </p:nvGrpSpPr>
      <p:grpSpPr>
        <a:xfrm>
          <a:off x="0" y="0"/>
          <a:ext cx="0" cy="0"/>
          <a:chOff x="0" y="0"/>
          <a:chExt cx="0" cy="0"/>
        </a:xfrm>
      </p:grpSpPr>
      <p:grpSp>
        <p:nvGrpSpPr>
          <p:cNvPr id="525" name="Google Shape;525;p29"/>
          <p:cNvGrpSpPr/>
          <p:nvPr/>
        </p:nvGrpSpPr>
        <p:grpSpPr>
          <a:xfrm>
            <a:off x="7244944" y="1213473"/>
            <a:ext cx="2489545" cy="3850422"/>
            <a:chOff x="7244944" y="1213473"/>
            <a:chExt cx="2489545" cy="3850422"/>
          </a:xfrm>
        </p:grpSpPr>
        <p:sp>
          <p:nvSpPr>
            <p:cNvPr id="526" name="Google Shape;526;p29"/>
            <p:cNvSpPr/>
            <p:nvPr/>
          </p:nvSpPr>
          <p:spPr>
            <a:xfrm>
              <a:off x="7882151" y="4838150"/>
              <a:ext cx="1195608" cy="225746"/>
            </a:xfrm>
            <a:custGeom>
              <a:rect b="b" l="l" r="r" t="t"/>
              <a:pathLst>
                <a:path extrusionOk="0" h="4971" w="27336">
                  <a:moveTo>
                    <a:pt x="1" y="2463"/>
                  </a:moveTo>
                  <a:cubicBezTo>
                    <a:pt x="1" y="1116"/>
                    <a:pt x="6132" y="1"/>
                    <a:pt x="13680" y="1"/>
                  </a:cubicBezTo>
                  <a:lnTo>
                    <a:pt x="13680" y="1"/>
                  </a:lnTo>
                  <a:cubicBezTo>
                    <a:pt x="21227" y="1"/>
                    <a:pt x="27335" y="1116"/>
                    <a:pt x="27335" y="2463"/>
                  </a:cubicBezTo>
                  <a:lnTo>
                    <a:pt x="27335" y="2463"/>
                  </a:lnTo>
                  <a:cubicBezTo>
                    <a:pt x="27335" y="3833"/>
                    <a:pt x="21227" y="4948"/>
                    <a:pt x="13680" y="4948"/>
                  </a:cubicBezTo>
                  <a:lnTo>
                    <a:pt x="13680" y="4948"/>
                  </a:lnTo>
                  <a:cubicBezTo>
                    <a:pt x="6132" y="4971"/>
                    <a:pt x="1" y="3856"/>
                    <a:pt x="1" y="2463"/>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7" name="Google Shape;527;p29"/>
            <p:cNvGrpSpPr/>
            <p:nvPr/>
          </p:nvGrpSpPr>
          <p:grpSpPr>
            <a:xfrm>
              <a:off x="7244944" y="1213473"/>
              <a:ext cx="2489545" cy="3745815"/>
              <a:chOff x="7244944" y="1213473"/>
              <a:chExt cx="2489545" cy="3745815"/>
            </a:xfrm>
          </p:grpSpPr>
          <p:sp>
            <p:nvSpPr>
              <p:cNvPr id="528" name="Google Shape;528;p29"/>
              <p:cNvSpPr/>
              <p:nvPr/>
            </p:nvSpPr>
            <p:spPr>
              <a:xfrm flipH="1">
                <a:off x="8095359" y="2480389"/>
                <a:ext cx="788700" cy="2478900"/>
              </a:xfrm>
              <a:prstGeom prst="trapezoid">
                <a:avLst>
                  <a:gd fmla="val 25000" name="adj"/>
                </a:avLst>
              </a:prstGeom>
              <a:solidFill>
                <a:srgbClr val="A23F1C"/>
              </a:solidFill>
              <a:ln cap="flat" cmpd="sng" w="38100">
                <a:solidFill>
                  <a:srgbClr val="6D2A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9" name="Google Shape;529;p29"/>
              <p:cNvGrpSpPr/>
              <p:nvPr/>
            </p:nvGrpSpPr>
            <p:grpSpPr>
              <a:xfrm flipH="1">
                <a:off x="7244944" y="1213473"/>
                <a:ext cx="2489545" cy="1747068"/>
                <a:chOff x="668525" y="1207425"/>
                <a:chExt cx="2352400" cy="1650825"/>
              </a:xfrm>
            </p:grpSpPr>
            <p:sp>
              <p:nvSpPr>
                <p:cNvPr id="530" name="Google Shape;530;p29"/>
                <p:cNvSpPr/>
                <p:nvPr/>
              </p:nvSpPr>
              <p:spPr>
                <a:xfrm>
                  <a:off x="668525" y="1207425"/>
                  <a:ext cx="2352400" cy="1650825"/>
                </a:xfrm>
                <a:custGeom>
                  <a:rect b="b" l="l" r="r" t="t"/>
                  <a:pathLst>
                    <a:path extrusionOk="0" h="66033" w="94096">
                      <a:moveTo>
                        <a:pt x="35052" y="0"/>
                      </a:moveTo>
                      <a:cubicBezTo>
                        <a:pt x="35005" y="36"/>
                        <a:pt x="34886" y="36"/>
                        <a:pt x="34767" y="36"/>
                      </a:cubicBezTo>
                      <a:cubicBezTo>
                        <a:pt x="32743" y="36"/>
                        <a:pt x="30719" y="346"/>
                        <a:pt x="28778" y="965"/>
                      </a:cubicBezTo>
                      <a:cubicBezTo>
                        <a:pt x="26742" y="1596"/>
                        <a:pt x="24765" y="2548"/>
                        <a:pt x="22908" y="3798"/>
                      </a:cubicBezTo>
                      <a:cubicBezTo>
                        <a:pt x="21063" y="5037"/>
                        <a:pt x="19408" y="6513"/>
                        <a:pt x="18015" y="8168"/>
                      </a:cubicBezTo>
                      <a:cubicBezTo>
                        <a:pt x="16574" y="9859"/>
                        <a:pt x="15443" y="11704"/>
                        <a:pt x="14633" y="13645"/>
                      </a:cubicBezTo>
                      <a:cubicBezTo>
                        <a:pt x="13812" y="15621"/>
                        <a:pt x="13383" y="17753"/>
                        <a:pt x="13383" y="19788"/>
                      </a:cubicBezTo>
                      <a:cubicBezTo>
                        <a:pt x="13383" y="20872"/>
                        <a:pt x="13502" y="21979"/>
                        <a:pt x="13740" y="23063"/>
                      </a:cubicBezTo>
                      <a:cubicBezTo>
                        <a:pt x="13919" y="23837"/>
                        <a:pt x="14157" y="24622"/>
                        <a:pt x="14467" y="25396"/>
                      </a:cubicBezTo>
                      <a:cubicBezTo>
                        <a:pt x="13871" y="25230"/>
                        <a:pt x="13216" y="25146"/>
                        <a:pt x="12562" y="25099"/>
                      </a:cubicBezTo>
                      <a:cubicBezTo>
                        <a:pt x="12323" y="25087"/>
                        <a:pt x="12085" y="25075"/>
                        <a:pt x="11871" y="25075"/>
                      </a:cubicBezTo>
                      <a:cubicBezTo>
                        <a:pt x="11299" y="25075"/>
                        <a:pt x="10704" y="25111"/>
                        <a:pt x="10097" y="25218"/>
                      </a:cubicBezTo>
                      <a:cubicBezTo>
                        <a:pt x="8621" y="25456"/>
                        <a:pt x="7168" y="26051"/>
                        <a:pt x="5882" y="26944"/>
                      </a:cubicBezTo>
                      <a:cubicBezTo>
                        <a:pt x="3489" y="28611"/>
                        <a:pt x="1655" y="31326"/>
                        <a:pt x="691" y="34564"/>
                      </a:cubicBezTo>
                      <a:cubicBezTo>
                        <a:pt x="227" y="36112"/>
                        <a:pt x="0" y="37731"/>
                        <a:pt x="0" y="39362"/>
                      </a:cubicBezTo>
                      <a:cubicBezTo>
                        <a:pt x="0" y="41005"/>
                        <a:pt x="274" y="42613"/>
                        <a:pt x="774" y="44101"/>
                      </a:cubicBezTo>
                      <a:cubicBezTo>
                        <a:pt x="1048" y="44875"/>
                        <a:pt x="1370" y="45625"/>
                        <a:pt x="1763" y="46304"/>
                      </a:cubicBezTo>
                      <a:cubicBezTo>
                        <a:pt x="2144" y="47018"/>
                        <a:pt x="2656" y="47720"/>
                        <a:pt x="3239" y="48411"/>
                      </a:cubicBezTo>
                      <a:cubicBezTo>
                        <a:pt x="3989" y="49280"/>
                        <a:pt x="4906" y="50078"/>
                        <a:pt x="5918" y="50745"/>
                      </a:cubicBezTo>
                      <a:cubicBezTo>
                        <a:pt x="6835" y="51352"/>
                        <a:pt x="7882" y="51864"/>
                        <a:pt x="9037" y="52245"/>
                      </a:cubicBezTo>
                      <a:cubicBezTo>
                        <a:pt x="10287" y="52673"/>
                        <a:pt x="11669" y="52935"/>
                        <a:pt x="13157" y="53019"/>
                      </a:cubicBezTo>
                      <a:cubicBezTo>
                        <a:pt x="13633" y="54959"/>
                        <a:pt x="14550" y="56829"/>
                        <a:pt x="15776" y="58424"/>
                      </a:cubicBezTo>
                      <a:cubicBezTo>
                        <a:pt x="17086" y="60103"/>
                        <a:pt x="18753" y="61520"/>
                        <a:pt x="20741" y="62651"/>
                      </a:cubicBezTo>
                      <a:cubicBezTo>
                        <a:pt x="21658" y="63187"/>
                        <a:pt x="22658" y="63627"/>
                        <a:pt x="23789" y="64032"/>
                      </a:cubicBezTo>
                      <a:cubicBezTo>
                        <a:pt x="24956" y="64449"/>
                        <a:pt x="26170" y="64746"/>
                        <a:pt x="27373" y="64901"/>
                      </a:cubicBezTo>
                      <a:cubicBezTo>
                        <a:pt x="28063" y="64985"/>
                        <a:pt x="28742" y="65032"/>
                        <a:pt x="29433" y="65032"/>
                      </a:cubicBezTo>
                      <a:cubicBezTo>
                        <a:pt x="29933" y="65032"/>
                        <a:pt x="30469" y="64996"/>
                        <a:pt x="30992" y="64961"/>
                      </a:cubicBezTo>
                      <a:cubicBezTo>
                        <a:pt x="32147" y="64842"/>
                        <a:pt x="33314" y="64604"/>
                        <a:pt x="34457" y="64223"/>
                      </a:cubicBezTo>
                      <a:cubicBezTo>
                        <a:pt x="36362" y="63603"/>
                        <a:pt x="38184" y="62627"/>
                        <a:pt x="39863" y="61329"/>
                      </a:cubicBezTo>
                      <a:cubicBezTo>
                        <a:pt x="40684" y="60698"/>
                        <a:pt x="41470" y="59972"/>
                        <a:pt x="42232" y="59162"/>
                      </a:cubicBezTo>
                      <a:cubicBezTo>
                        <a:pt x="42792" y="58567"/>
                        <a:pt x="43375" y="57936"/>
                        <a:pt x="43839" y="57234"/>
                      </a:cubicBezTo>
                      <a:cubicBezTo>
                        <a:pt x="44827" y="58841"/>
                        <a:pt x="46078" y="60282"/>
                        <a:pt x="47566" y="61520"/>
                      </a:cubicBezTo>
                      <a:cubicBezTo>
                        <a:pt x="49114" y="62794"/>
                        <a:pt x="50923" y="63842"/>
                        <a:pt x="52900" y="64604"/>
                      </a:cubicBezTo>
                      <a:cubicBezTo>
                        <a:pt x="55353" y="65532"/>
                        <a:pt x="58008" y="66032"/>
                        <a:pt x="60758" y="66032"/>
                      </a:cubicBezTo>
                      <a:cubicBezTo>
                        <a:pt x="62270" y="66032"/>
                        <a:pt x="63794" y="65877"/>
                        <a:pt x="65294" y="65580"/>
                      </a:cubicBezTo>
                      <a:cubicBezTo>
                        <a:pt x="66318" y="65377"/>
                        <a:pt x="67366" y="65104"/>
                        <a:pt x="68402" y="64746"/>
                      </a:cubicBezTo>
                      <a:cubicBezTo>
                        <a:pt x="68985" y="64556"/>
                        <a:pt x="69497" y="64342"/>
                        <a:pt x="69973" y="64139"/>
                      </a:cubicBezTo>
                      <a:cubicBezTo>
                        <a:pt x="70474" y="63913"/>
                        <a:pt x="70986" y="63663"/>
                        <a:pt x="71545" y="63353"/>
                      </a:cubicBezTo>
                      <a:cubicBezTo>
                        <a:pt x="73450" y="62282"/>
                        <a:pt x="75188" y="60794"/>
                        <a:pt x="76736" y="58924"/>
                      </a:cubicBezTo>
                      <a:cubicBezTo>
                        <a:pt x="78129" y="57257"/>
                        <a:pt x="79320" y="55269"/>
                        <a:pt x="80284" y="53031"/>
                      </a:cubicBezTo>
                      <a:cubicBezTo>
                        <a:pt x="80546" y="53066"/>
                        <a:pt x="80832" y="53066"/>
                        <a:pt x="81165" y="53066"/>
                      </a:cubicBezTo>
                      <a:cubicBezTo>
                        <a:pt x="82142" y="53066"/>
                        <a:pt x="83106" y="52959"/>
                        <a:pt x="84035" y="52769"/>
                      </a:cubicBezTo>
                      <a:cubicBezTo>
                        <a:pt x="85261" y="52495"/>
                        <a:pt x="86452" y="52042"/>
                        <a:pt x="87595" y="51388"/>
                      </a:cubicBezTo>
                      <a:cubicBezTo>
                        <a:pt x="89095" y="50518"/>
                        <a:pt x="90428" y="49316"/>
                        <a:pt x="91464" y="47887"/>
                      </a:cubicBezTo>
                      <a:cubicBezTo>
                        <a:pt x="93131" y="45577"/>
                        <a:pt x="94060" y="42577"/>
                        <a:pt x="94084" y="39398"/>
                      </a:cubicBezTo>
                      <a:cubicBezTo>
                        <a:pt x="94096" y="37898"/>
                        <a:pt x="93893" y="36410"/>
                        <a:pt x="93512" y="34969"/>
                      </a:cubicBezTo>
                      <a:cubicBezTo>
                        <a:pt x="93131" y="33528"/>
                        <a:pt x="92572" y="32183"/>
                        <a:pt x="91845" y="30980"/>
                      </a:cubicBezTo>
                      <a:cubicBezTo>
                        <a:pt x="91107" y="29742"/>
                        <a:pt x="90178" y="28671"/>
                        <a:pt x="89119" y="27825"/>
                      </a:cubicBezTo>
                      <a:cubicBezTo>
                        <a:pt x="88047" y="26956"/>
                        <a:pt x="86797" y="26337"/>
                        <a:pt x="85511" y="26004"/>
                      </a:cubicBezTo>
                      <a:cubicBezTo>
                        <a:pt x="84737" y="25813"/>
                        <a:pt x="83940" y="25706"/>
                        <a:pt x="83130" y="25706"/>
                      </a:cubicBezTo>
                      <a:cubicBezTo>
                        <a:pt x="82868" y="25706"/>
                        <a:pt x="82606" y="25730"/>
                        <a:pt x="82273" y="25742"/>
                      </a:cubicBezTo>
                      <a:cubicBezTo>
                        <a:pt x="81677" y="25789"/>
                        <a:pt x="81082" y="25884"/>
                        <a:pt x="80487" y="26015"/>
                      </a:cubicBezTo>
                      <a:cubicBezTo>
                        <a:pt x="80296" y="26063"/>
                        <a:pt x="80118" y="26111"/>
                        <a:pt x="79927" y="26170"/>
                      </a:cubicBezTo>
                      <a:cubicBezTo>
                        <a:pt x="80010" y="26063"/>
                        <a:pt x="80106" y="25944"/>
                        <a:pt x="80165" y="25825"/>
                      </a:cubicBezTo>
                      <a:cubicBezTo>
                        <a:pt x="80427" y="25384"/>
                        <a:pt x="80653" y="24884"/>
                        <a:pt x="80880" y="24289"/>
                      </a:cubicBezTo>
                      <a:cubicBezTo>
                        <a:pt x="81237" y="23313"/>
                        <a:pt x="81439" y="22194"/>
                        <a:pt x="81499" y="20979"/>
                      </a:cubicBezTo>
                      <a:cubicBezTo>
                        <a:pt x="81546" y="19884"/>
                        <a:pt x="81439" y="18741"/>
                        <a:pt x="81177" y="17586"/>
                      </a:cubicBezTo>
                      <a:cubicBezTo>
                        <a:pt x="80963" y="16633"/>
                        <a:pt x="80630" y="15657"/>
                        <a:pt x="80130" y="14645"/>
                      </a:cubicBezTo>
                      <a:cubicBezTo>
                        <a:pt x="79391" y="13097"/>
                        <a:pt x="78367" y="11609"/>
                        <a:pt x="77082" y="10240"/>
                      </a:cubicBezTo>
                      <a:cubicBezTo>
                        <a:pt x="75879" y="8954"/>
                        <a:pt x="74462" y="7787"/>
                        <a:pt x="72855" y="6787"/>
                      </a:cubicBezTo>
                      <a:cubicBezTo>
                        <a:pt x="71319" y="5822"/>
                        <a:pt x="69640" y="5049"/>
                        <a:pt x="67890" y="4501"/>
                      </a:cubicBezTo>
                      <a:cubicBezTo>
                        <a:pt x="66140" y="3953"/>
                        <a:pt x="64354" y="3632"/>
                        <a:pt x="62592" y="3572"/>
                      </a:cubicBezTo>
                      <a:cubicBezTo>
                        <a:pt x="62389" y="3572"/>
                        <a:pt x="62211" y="3560"/>
                        <a:pt x="62020" y="3560"/>
                      </a:cubicBezTo>
                      <a:cubicBezTo>
                        <a:pt x="60413" y="3560"/>
                        <a:pt x="58853" y="3787"/>
                        <a:pt x="57377" y="4227"/>
                      </a:cubicBezTo>
                      <a:cubicBezTo>
                        <a:pt x="56543" y="4489"/>
                        <a:pt x="55722" y="4810"/>
                        <a:pt x="54924" y="5227"/>
                      </a:cubicBezTo>
                      <a:cubicBezTo>
                        <a:pt x="54162" y="5620"/>
                        <a:pt x="53424" y="6108"/>
                        <a:pt x="52662" y="6715"/>
                      </a:cubicBezTo>
                      <a:cubicBezTo>
                        <a:pt x="51721" y="7466"/>
                        <a:pt x="50864" y="8370"/>
                        <a:pt x="50066" y="9406"/>
                      </a:cubicBezTo>
                      <a:cubicBezTo>
                        <a:pt x="49280" y="7537"/>
                        <a:pt x="48137" y="5882"/>
                        <a:pt x="46661" y="4489"/>
                      </a:cubicBezTo>
                      <a:cubicBezTo>
                        <a:pt x="45173" y="3072"/>
                        <a:pt x="43375" y="1965"/>
                        <a:pt x="41339" y="1179"/>
                      </a:cubicBezTo>
                      <a:cubicBezTo>
                        <a:pt x="39386" y="441"/>
                        <a:pt x="37267" y="36"/>
                        <a:pt x="35052" y="0"/>
                      </a:cubicBezTo>
                      <a:close/>
                    </a:path>
                  </a:pathLst>
                </a:custGeom>
                <a:solidFill>
                  <a:schemeClr val="accent1"/>
                </a:solidFill>
                <a:ln cap="flat" cmpd="sng" w="38100">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p:nvPr/>
              </p:nvSpPr>
              <p:spPr>
                <a:xfrm>
                  <a:off x="2706875" y="1973375"/>
                  <a:ext cx="256900" cy="485425"/>
                </a:xfrm>
                <a:custGeom>
                  <a:rect b="b" l="l" r="r" t="t"/>
                  <a:pathLst>
                    <a:path extrusionOk="0" h="19417" w="10276">
                      <a:moveTo>
                        <a:pt x="7501" y="1045"/>
                      </a:moveTo>
                      <a:cubicBezTo>
                        <a:pt x="7513" y="1057"/>
                        <a:pt x="7513" y="1081"/>
                        <a:pt x="7525" y="1104"/>
                      </a:cubicBezTo>
                      <a:cubicBezTo>
                        <a:pt x="7513" y="1081"/>
                        <a:pt x="7501" y="1069"/>
                        <a:pt x="7501" y="1045"/>
                      </a:cubicBezTo>
                      <a:close/>
                      <a:moveTo>
                        <a:pt x="2167" y="16892"/>
                      </a:moveTo>
                      <a:cubicBezTo>
                        <a:pt x="2132" y="16904"/>
                        <a:pt x="2096" y="16904"/>
                        <a:pt x="2048" y="16916"/>
                      </a:cubicBezTo>
                      <a:cubicBezTo>
                        <a:pt x="2096" y="16916"/>
                        <a:pt x="2132" y="16904"/>
                        <a:pt x="2167" y="16892"/>
                      </a:cubicBezTo>
                      <a:close/>
                      <a:moveTo>
                        <a:pt x="7780" y="0"/>
                      </a:moveTo>
                      <a:cubicBezTo>
                        <a:pt x="7681" y="0"/>
                        <a:pt x="7597" y="27"/>
                        <a:pt x="7525" y="80"/>
                      </a:cubicBezTo>
                      <a:cubicBezTo>
                        <a:pt x="7263" y="283"/>
                        <a:pt x="7251" y="604"/>
                        <a:pt x="7394" y="878"/>
                      </a:cubicBezTo>
                      <a:cubicBezTo>
                        <a:pt x="7454" y="961"/>
                        <a:pt x="7501" y="1069"/>
                        <a:pt x="7549" y="1152"/>
                      </a:cubicBezTo>
                      <a:cubicBezTo>
                        <a:pt x="7978" y="1997"/>
                        <a:pt x="8287" y="2866"/>
                        <a:pt x="8513" y="3759"/>
                      </a:cubicBezTo>
                      <a:cubicBezTo>
                        <a:pt x="8513" y="3736"/>
                        <a:pt x="8502" y="3700"/>
                        <a:pt x="8502" y="3676"/>
                      </a:cubicBezTo>
                      <a:lnTo>
                        <a:pt x="8502" y="3676"/>
                      </a:lnTo>
                      <a:cubicBezTo>
                        <a:pt x="8513" y="3700"/>
                        <a:pt x="8513" y="3748"/>
                        <a:pt x="8525" y="3771"/>
                      </a:cubicBezTo>
                      <a:cubicBezTo>
                        <a:pt x="8525" y="3795"/>
                        <a:pt x="8525" y="3807"/>
                        <a:pt x="8537" y="3819"/>
                      </a:cubicBezTo>
                      <a:lnTo>
                        <a:pt x="8537" y="3795"/>
                      </a:lnTo>
                      <a:cubicBezTo>
                        <a:pt x="8811" y="4962"/>
                        <a:pt x="8918" y="6176"/>
                        <a:pt x="8883" y="7379"/>
                      </a:cubicBezTo>
                      <a:cubicBezTo>
                        <a:pt x="8835" y="8546"/>
                        <a:pt x="8656" y="9689"/>
                        <a:pt x="8335" y="10808"/>
                      </a:cubicBezTo>
                      <a:cubicBezTo>
                        <a:pt x="8049" y="11677"/>
                        <a:pt x="7680" y="12534"/>
                        <a:pt x="7204" y="13320"/>
                      </a:cubicBezTo>
                      <a:cubicBezTo>
                        <a:pt x="6787" y="13963"/>
                        <a:pt x="6311" y="14558"/>
                        <a:pt x="5763" y="15070"/>
                      </a:cubicBezTo>
                      <a:cubicBezTo>
                        <a:pt x="5299" y="15475"/>
                        <a:pt x="4811" y="15832"/>
                        <a:pt x="4275" y="16142"/>
                      </a:cubicBezTo>
                      <a:cubicBezTo>
                        <a:pt x="3632" y="16475"/>
                        <a:pt x="2977" y="16725"/>
                        <a:pt x="2275" y="16904"/>
                      </a:cubicBezTo>
                      <a:cubicBezTo>
                        <a:pt x="1894" y="16999"/>
                        <a:pt x="1489" y="17059"/>
                        <a:pt x="1096" y="17106"/>
                      </a:cubicBezTo>
                      <a:cubicBezTo>
                        <a:pt x="477" y="17202"/>
                        <a:pt x="0" y="17737"/>
                        <a:pt x="72" y="18380"/>
                      </a:cubicBezTo>
                      <a:cubicBezTo>
                        <a:pt x="108" y="18678"/>
                        <a:pt x="250" y="18952"/>
                        <a:pt x="477" y="19154"/>
                      </a:cubicBezTo>
                      <a:cubicBezTo>
                        <a:pt x="727" y="19357"/>
                        <a:pt x="1012" y="19416"/>
                        <a:pt x="1334" y="19416"/>
                      </a:cubicBezTo>
                      <a:cubicBezTo>
                        <a:pt x="2215" y="19392"/>
                        <a:pt x="3108" y="19178"/>
                        <a:pt x="3930" y="18868"/>
                      </a:cubicBezTo>
                      <a:cubicBezTo>
                        <a:pt x="4692" y="18583"/>
                        <a:pt x="5418" y="18154"/>
                        <a:pt x="6061" y="17654"/>
                      </a:cubicBezTo>
                      <a:cubicBezTo>
                        <a:pt x="7323" y="16654"/>
                        <a:pt x="8275" y="15344"/>
                        <a:pt x="8930" y="13880"/>
                      </a:cubicBezTo>
                      <a:cubicBezTo>
                        <a:pt x="9585" y="12439"/>
                        <a:pt x="9966" y="10856"/>
                        <a:pt x="10121" y="9284"/>
                      </a:cubicBezTo>
                      <a:cubicBezTo>
                        <a:pt x="10276" y="7688"/>
                        <a:pt x="10204" y="6057"/>
                        <a:pt x="9883" y="4498"/>
                      </a:cubicBezTo>
                      <a:cubicBezTo>
                        <a:pt x="9585" y="3009"/>
                        <a:pt x="9073" y="1569"/>
                        <a:pt x="8335" y="247"/>
                      </a:cubicBezTo>
                      <a:cubicBezTo>
                        <a:pt x="8240" y="80"/>
                        <a:pt x="8061" y="9"/>
                        <a:pt x="7882" y="9"/>
                      </a:cubicBezTo>
                      <a:cubicBezTo>
                        <a:pt x="7847" y="3"/>
                        <a:pt x="7812" y="0"/>
                        <a:pt x="778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9"/>
                <p:cNvSpPr/>
                <p:nvPr/>
              </p:nvSpPr>
              <p:spPr>
                <a:xfrm>
                  <a:off x="2608950" y="2399825"/>
                  <a:ext cx="59550" cy="58075"/>
                </a:xfrm>
                <a:custGeom>
                  <a:rect b="b" l="l" r="r" t="t"/>
                  <a:pathLst>
                    <a:path extrusionOk="0" h="2323" w="2382">
                      <a:moveTo>
                        <a:pt x="1072" y="1"/>
                      </a:moveTo>
                      <a:cubicBezTo>
                        <a:pt x="786" y="13"/>
                        <a:pt x="477" y="203"/>
                        <a:pt x="298" y="417"/>
                      </a:cubicBezTo>
                      <a:cubicBezTo>
                        <a:pt x="107" y="656"/>
                        <a:pt x="0" y="965"/>
                        <a:pt x="36" y="1275"/>
                      </a:cubicBezTo>
                      <a:cubicBezTo>
                        <a:pt x="60" y="1572"/>
                        <a:pt x="215" y="1858"/>
                        <a:pt x="453" y="2049"/>
                      </a:cubicBezTo>
                      <a:cubicBezTo>
                        <a:pt x="703" y="2263"/>
                        <a:pt x="989" y="2322"/>
                        <a:pt x="1310" y="2322"/>
                      </a:cubicBezTo>
                      <a:cubicBezTo>
                        <a:pt x="1596" y="2322"/>
                        <a:pt x="1905" y="2120"/>
                        <a:pt x="2084" y="1906"/>
                      </a:cubicBezTo>
                      <a:cubicBezTo>
                        <a:pt x="2274" y="1668"/>
                        <a:pt x="2382" y="1346"/>
                        <a:pt x="2358" y="1037"/>
                      </a:cubicBezTo>
                      <a:cubicBezTo>
                        <a:pt x="2322" y="739"/>
                        <a:pt x="2167" y="453"/>
                        <a:pt x="1941" y="263"/>
                      </a:cubicBezTo>
                      <a:cubicBezTo>
                        <a:pt x="1679" y="60"/>
                        <a:pt x="1405" y="1"/>
                        <a:pt x="1072"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9"/>
                <p:cNvSpPr/>
                <p:nvPr/>
              </p:nvSpPr>
              <p:spPr>
                <a:xfrm>
                  <a:off x="1211150" y="1296925"/>
                  <a:ext cx="420325" cy="406525"/>
                </a:xfrm>
                <a:custGeom>
                  <a:rect b="b" l="l" r="r" t="t"/>
                  <a:pathLst>
                    <a:path extrusionOk="0" h="16261" w="16813">
                      <a:moveTo>
                        <a:pt x="1608" y="12744"/>
                      </a:moveTo>
                      <a:cubicBezTo>
                        <a:pt x="1603" y="12762"/>
                        <a:pt x="1597" y="12781"/>
                        <a:pt x="1592" y="12800"/>
                      </a:cubicBezTo>
                      <a:lnTo>
                        <a:pt x="1592" y="12800"/>
                      </a:lnTo>
                      <a:cubicBezTo>
                        <a:pt x="1598" y="12783"/>
                        <a:pt x="1604" y="12765"/>
                        <a:pt x="1608" y="12744"/>
                      </a:cubicBezTo>
                      <a:close/>
                      <a:moveTo>
                        <a:pt x="13485" y="0"/>
                      </a:moveTo>
                      <a:cubicBezTo>
                        <a:pt x="13230" y="0"/>
                        <a:pt x="12972" y="28"/>
                        <a:pt x="12705" y="64"/>
                      </a:cubicBezTo>
                      <a:cubicBezTo>
                        <a:pt x="11692" y="195"/>
                        <a:pt x="10680" y="492"/>
                        <a:pt x="9728" y="873"/>
                      </a:cubicBezTo>
                      <a:cubicBezTo>
                        <a:pt x="8775" y="1278"/>
                        <a:pt x="7871" y="1790"/>
                        <a:pt x="7025" y="2385"/>
                      </a:cubicBezTo>
                      <a:cubicBezTo>
                        <a:pt x="6156" y="2981"/>
                        <a:pt x="5382" y="3659"/>
                        <a:pt x="4656" y="4409"/>
                      </a:cubicBezTo>
                      <a:cubicBezTo>
                        <a:pt x="3953" y="5124"/>
                        <a:pt x="3346" y="5898"/>
                        <a:pt x="2799" y="6731"/>
                      </a:cubicBezTo>
                      <a:cubicBezTo>
                        <a:pt x="2513" y="7160"/>
                        <a:pt x="2251" y="7600"/>
                        <a:pt x="1989" y="8053"/>
                      </a:cubicBezTo>
                      <a:cubicBezTo>
                        <a:pt x="1739" y="8493"/>
                        <a:pt x="1536" y="8970"/>
                        <a:pt x="1334" y="9446"/>
                      </a:cubicBezTo>
                      <a:cubicBezTo>
                        <a:pt x="560" y="11267"/>
                        <a:pt x="120" y="13184"/>
                        <a:pt x="12" y="15149"/>
                      </a:cubicBezTo>
                      <a:cubicBezTo>
                        <a:pt x="1" y="15304"/>
                        <a:pt x="1" y="15446"/>
                        <a:pt x="1" y="15613"/>
                      </a:cubicBezTo>
                      <a:cubicBezTo>
                        <a:pt x="1" y="15756"/>
                        <a:pt x="1" y="15899"/>
                        <a:pt x="108" y="16030"/>
                      </a:cubicBezTo>
                      <a:cubicBezTo>
                        <a:pt x="191" y="16149"/>
                        <a:pt x="310" y="16220"/>
                        <a:pt x="465" y="16256"/>
                      </a:cubicBezTo>
                      <a:cubicBezTo>
                        <a:pt x="485" y="16259"/>
                        <a:pt x="506" y="16260"/>
                        <a:pt x="527" y="16260"/>
                      </a:cubicBezTo>
                      <a:cubicBezTo>
                        <a:pt x="780" y="16260"/>
                        <a:pt x="1084" y="16067"/>
                        <a:pt x="1084" y="15792"/>
                      </a:cubicBezTo>
                      <a:cubicBezTo>
                        <a:pt x="1119" y="14764"/>
                        <a:pt x="1315" y="13770"/>
                        <a:pt x="1592" y="12800"/>
                      </a:cubicBezTo>
                      <a:lnTo>
                        <a:pt x="1592" y="12800"/>
                      </a:lnTo>
                      <a:cubicBezTo>
                        <a:pt x="1584" y="12820"/>
                        <a:pt x="1576" y="12838"/>
                        <a:pt x="1569" y="12857"/>
                      </a:cubicBezTo>
                      <a:lnTo>
                        <a:pt x="1569" y="12857"/>
                      </a:lnTo>
                      <a:cubicBezTo>
                        <a:pt x="1902" y="11784"/>
                        <a:pt x="2363" y="10723"/>
                        <a:pt x="2941" y="9743"/>
                      </a:cubicBezTo>
                      <a:cubicBezTo>
                        <a:pt x="3346" y="9112"/>
                        <a:pt x="3763" y="8481"/>
                        <a:pt x="4227" y="7886"/>
                      </a:cubicBezTo>
                      <a:cubicBezTo>
                        <a:pt x="4715" y="7243"/>
                        <a:pt x="5287" y="6648"/>
                        <a:pt x="5847" y="6088"/>
                      </a:cubicBezTo>
                      <a:cubicBezTo>
                        <a:pt x="6775" y="5219"/>
                        <a:pt x="7787" y="4469"/>
                        <a:pt x="8883" y="3850"/>
                      </a:cubicBezTo>
                      <a:cubicBezTo>
                        <a:pt x="9776" y="3397"/>
                        <a:pt x="10728" y="3040"/>
                        <a:pt x="11692" y="2778"/>
                      </a:cubicBezTo>
                      <a:cubicBezTo>
                        <a:pt x="12335" y="2647"/>
                        <a:pt x="12990" y="2540"/>
                        <a:pt x="13633" y="2504"/>
                      </a:cubicBezTo>
                      <a:cubicBezTo>
                        <a:pt x="13912" y="2482"/>
                        <a:pt x="14201" y="2473"/>
                        <a:pt x="14491" y="2473"/>
                      </a:cubicBezTo>
                      <a:cubicBezTo>
                        <a:pt x="14658" y="2473"/>
                        <a:pt x="14825" y="2476"/>
                        <a:pt x="14991" y="2481"/>
                      </a:cubicBezTo>
                      <a:lnTo>
                        <a:pt x="15741" y="2481"/>
                      </a:lnTo>
                      <a:cubicBezTo>
                        <a:pt x="15955" y="2469"/>
                        <a:pt x="16134" y="2397"/>
                        <a:pt x="16312" y="2278"/>
                      </a:cubicBezTo>
                      <a:cubicBezTo>
                        <a:pt x="16550" y="2100"/>
                        <a:pt x="16729" y="1826"/>
                        <a:pt x="16776" y="1528"/>
                      </a:cubicBezTo>
                      <a:cubicBezTo>
                        <a:pt x="16812" y="1230"/>
                        <a:pt x="16741" y="921"/>
                        <a:pt x="16562" y="683"/>
                      </a:cubicBezTo>
                      <a:cubicBezTo>
                        <a:pt x="16491" y="611"/>
                        <a:pt x="16419" y="540"/>
                        <a:pt x="16360" y="457"/>
                      </a:cubicBezTo>
                      <a:cubicBezTo>
                        <a:pt x="16193" y="337"/>
                        <a:pt x="16014" y="254"/>
                        <a:pt x="15824" y="218"/>
                      </a:cubicBezTo>
                      <a:cubicBezTo>
                        <a:pt x="15300" y="76"/>
                        <a:pt x="14752" y="64"/>
                        <a:pt x="14217" y="40"/>
                      </a:cubicBezTo>
                      <a:lnTo>
                        <a:pt x="13978" y="40"/>
                      </a:lnTo>
                      <a:cubicBezTo>
                        <a:pt x="13814" y="12"/>
                        <a:pt x="13650" y="0"/>
                        <a:pt x="13485"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
                <p:cNvSpPr/>
                <p:nvPr/>
              </p:nvSpPr>
              <p:spPr>
                <a:xfrm>
                  <a:off x="1659725" y="1306850"/>
                  <a:ext cx="58950" cy="57750"/>
                </a:xfrm>
                <a:custGeom>
                  <a:rect b="b" l="l" r="r" t="t"/>
                  <a:pathLst>
                    <a:path extrusionOk="0" h="2310" w="2358">
                      <a:moveTo>
                        <a:pt x="1060" y="0"/>
                      </a:moveTo>
                      <a:cubicBezTo>
                        <a:pt x="762" y="24"/>
                        <a:pt x="453" y="226"/>
                        <a:pt x="274" y="452"/>
                      </a:cubicBezTo>
                      <a:cubicBezTo>
                        <a:pt x="96" y="691"/>
                        <a:pt x="0" y="988"/>
                        <a:pt x="36" y="1286"/>
                      </a:cubicBezTo>
                      <a:cubicBezTo>
                        <a:pt x="60" y="1595"/>
                        <a:pt x="226" y="1881"/>
                        <a:pt x="465" y="2072"/>
                      </a:cubicBezTo>
                      <a:cubicBezTo>
                        <a:pt x="715" y="2286"/>
                        <a:pt x="988" y="2310"/>
                        <a:pt x="1298" y="2310"/>
                      </a:cubicBezTo>
                      <a:cubicBezTo>
                        <a:pt x="1596" y="2310"/>
                        <a:pt x="1905" y="2107"/>
                        <a:pt x="2084" y="1881"/>
                      </a:cubicBezTo>
                      <a:cubicBezTo>
                        <a:pt x="2262" y="1643"/>
                        <a:pt x="2358" y="1345"/>
                        <a:pt x="2322" y="1048"/>
                      </a:cubicBezTo>
                      <a:cubicBezTo>
                        <a:pt x="2298" y="738"/>
                        <a:pt x="2131" y="452"/>
                        <a:pt x="1893" y="262"/>
                      </a:cubicBezTo>
                      <a:cubicBezTo>
                        <a:pt x="1643" y="48"/>
                        <a:pt x="1369" y="0"/>
                        <a:pt x="106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9"/>
                <p:cNvSpPr/>
                <p:nvPr/>
              </p:nvSpPr>
              <p:spPr>
                <a:xfrm>
                  <a:off x="1368900" y="2168250"/>
                  <a:ext cx="110175" cy="53000"/>
                </a:xfrm>
                <a:custGeom>
                  <a:rect b="b" l="l" r="r" t="t"/>
                  <a:pathLst>
                    <a:path extrusionOk="0" h="2120" w="4407">
                      <a:moveTo>
                        <a:pt x="2204" y="1"/>
                      </a:moveTo>
                      <a:cubicBezTo>
                        <a:pt x="989" y="1"/>
                        <a:pt x="1" y="477"/>
                        <a:pt x="1" y="1060"/>
                      </a:cubicBezTo>
                      <a:cubicBezTo>
                        <a:pt x="1" y="1644"/>
                        <a:pt x="977" y="2120"/>
                        <a:pt x="2204" y="2120"/>
                      </a:cubicBezTo>
                      <a:cubicBezTo>
                        <a:pt x="3406" y="2120"/>
                        <a:pt x="4406" y="1644"/>
                        <a:pt x="4406" y="1060"/>
                      </a:cubicBezTo>
                      <a:cubicBezTo>
                        <a:pt x="4406" y="477"/>
                        <a:pt x="3418" y="1"/>
                        <a:pt x="2204"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6" name="Google Shape;536;p29"/>
              <p:cNvSpPr/>
              <p:nvPr/>
            </p:nvSpPr>
            <p:spPr>
              <a:xfrm flipH="1" rot="-5400000">
                <a:off x="8214909" y="4409359"/>
                <a:ext cx="340148" cy="280592"/>
              </a:xfrm>
              <a:custGeom>
                <a:rect b="b" l="l" r="r" t="t"/>
                <a:pathLst>
                  <a:path extrusionOk="0" h="5338" w="6471">
                    <a:moveTo>
                      <a:pt x="3236" y="1"/>
                    </a:moveTo>
                    <a:cubicBezTo>
                      <a:pt x="1449" y="1"/>
                      <a:pt x="0" y="1193"/>
                      <a:pt x="0" y="2669"/>
                    </a:cubicBezTo>
                    <a:cubicBezTo>
                      <a:pt x="0" y="4142"/>
                      <a:pt x="1449" y="5338"/>
                      <a:pt x="3236" y="5338"/>
                    </a:cubicBezTo>
                    <a:cubicBezTo>
                      <a:pt x="5022" y="5338"/>
                      <a:pt x="6471" y="4142"/>
                      <a:pt x="6471" y="2669"/>
                    </a:cubicBezTo>
                    <a:cubicBezTo>
                      <a:pt x="6471" y="1193"/>
                      <a:pt x="5022" y="1"/>
                      <a:pt x="3236"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9"/>
              <p:cNvSpPr/>
              <p:nvPr/>
            </p:nvSpPr>
            <p:spPr>
              <a:xfrm flipH="1" rot="-5400000">
                <a:off x="8241735" y="4115449"/>
                <a:ext cx="202801" cy="167306"/>
              </a:xfrm>
              <a:custGeom>
                <a:rect b="b" l="l" r="r" t="t"/>
                <a:pathLst>
                  <a:path extrusionOk="0" h="5338" w="6471">
                    <a:moveTo>
                      <a:pt x="3236" y="1"/>
                    </a:moveTo>
                    <a:cubicBezTo>
                      <a:pt x="1449" y="1"/>
                      <a:pt x="0" y="1193"/>
                      <a:pt x="0" y="2669"/>
                    </a:cubicBezTo>
                    <a:cubicBezTo>
                      <a:pt x="0" y="4142"/>
                      <a:pt x="1449" y="5338"/>
                      <a:pt x="3236" y="5338"/>
                    </a:cubicBezTo>
                    <a:cubicBezTo>
                      <a:pt x="5022" y="5338"/>
                      <a:pt x="6471" y="4142"/>
                      <a:pt x="6471" y="2669"/>
                    </a:cubicBezTo>
                    <a:cubicBezTo>
                      <a:pt x="6471" y="1193"/>
                      <a:pt x="5022" y="1"/>
                      <a:pt x="3236"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8" name="Google Shape;538;p29"/>
          <p:cNvSpPr/>
          <p:nvPr/>
        </p:nvSpPr>
        <p:spPr>
          <a:xfrm>
            <a:off x="1448325" y="3735631"/>
            <a:ext cx="353427" cy="211232"/>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539" name="Google Shape;539;p29"/>
          <p:cNvSpPr/>
          <p:nvPr/>
        </p:nvSpPr>
        <p:spPr>
          <a:xfrm>
            <a:off x="3562543" y="3714650"/>
            <a:ext cx="375300" cy="3510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9"/>
          <p:cNvSpPr/>
          <p:nvPr/>
        </p:nvSpPr>
        <p:spPr>
          <a:xfrm>
            <a:off x="2070034" y="4415053"/>
            <a:ext cx="375300" cy="3510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9"/>
          <p:cNvSpPr/>
          <p:nvPr/>
        </p:nvSpPr>
        <p:spPr>
          <a:xfrm>
            <a:off x="4725538" y="2021272"/>
            <a:ext cx="781668" cy="32896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9"/>
          <p:cNvSpPr/>
          <p:nvPr/>
        </p:nvSpPr>
        <p:spPr>
          <a:xfrm rot="5400000">
            <a:off x="1849510" y="-475900"/>
            <a:ext cx="102900" cy="2248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9"/>
          <p:cNvSpPr/>
          <p:nvPr/>
        </p:nvSpPr>
        <p:spPr>
          <a:xfrm>
            <a:off x="4343600" y="-1491077"/>
            <a:ext cx="48900" cy="89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9"/>
          <p:cNvSpPr/>
          <p:nvPr/>
        </p:nvSpPr>
        <p:spPr>
          <a:xfrm rot="10800000">
            <a:off x="6140225" y="699950"/>
            <a:ext cx="101700" cy="504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9"/>
          <p:cNvSpPr/>
          <p:nvPr/>
        </p:nvSpPr>
        <p:spPr>
          <a:xfrm>
            <a:off x="2932603" y="4838162"/>
            <a:ext cx="859854" cy="156363"/>
          </a:xfrm>
          <a:custGeom>
            <a:rect b="b" l="l" r="r" t="t"/>
            <a:pathLst>
              <a:path extrusionOk="0" h="4971" w="27336">
                <a:moveTo>
                  <a:pt x="1" y="2463"/>
                </a:moveTo>
                <a:cubicBezTo>
                  <a:pt x="1" y="1116"/>
                  <a:pt x="6132" y="1"/>
                  <a:pt x="13680" y="1"/>
                </a:cubicBezTo>
                <a:lnTo>
                  <a:pt x="13680" y="1"/>
                </a:lnTo>
                <a:cubicBezTo>
                  <a:pt x="21227" y="1"/>
                  <a:pt x="27335" y="1116"/>
                  <a:pt x="27335" y="2463"/>
                </a:cubicBezTo>
                <a:lnTo>
                  <a:pt x="27335" y="2463"/>
                </a:lnTo>
                <a:cubicBezTo>
                  <a:pt x="27335" y="3833"/>
                  <a:pt x="21227" y="4948"/>
                  <a:pt x="13680" y="4948"/>
                </a:cubicBezTo>
                <a:lnTo>
                  <a:pt x="13680" y="4948"/>
                </a:lnTo>
                <a:cubicBezTo>
                  <a:pt x="6132" y="4971"/>
                  <a:pt x="1" y="3856"/>
                  <a:pt x="1" y="2463"/>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6" name="Google Shape;546;p29"/>
          <p:cNvGrpSpPr/>
          <p:nvPr/>
        </p:nvGrpSpPr>
        <p:grpSpPr>
          <a:xfrm>
            <a:off x="3365052" y="2350225"/>
            <a:ext cx="5427113" cy="2713671"/>
            <a:chOff x="3365052" y="2350225"/>
            <a:chExt cx="5427113" cy="2713671"/>
          </a:xfrm>
        </p:grpSpPr>
        <p:grpSp>
          <p:nvGrpSpPr>
            <p:cNvPr id="547" name="Google Shape;547;p29"/>
            <p:cNvGrpSpPr/>
            <p:nvPr/>
          </p:nvGrpSpPr>
          <p:grpSpPr>
            <a:xfrm>
              <a:off x="3365052" y="2350225"/>
              <a:ext cx="4842934" cy="2713671"/>
              <a:chOff x="3365052" y="2350225"/>
              <a:chExt cx="4842934" cy="2713671"/>
            </a:xfrm>
          </p:grpSpPr>
          <p:sp>
            <p:nvSpPr>
              <p:cNvPr id="548" name="Google Shape;548;p29"/>
              <p:cNvSpPr/>
              <p:nvPr/>
            </p:nvSpPr>
            <p:spPr>
              <a:xfrm>
                <a:off x="5970800" y="4838150"/>
                <a:ext cx="2022727" cy="225746"/>
              </a:xfrm>
              <a:custGeom>
                <a:rect b="b" l="l" r="r" t="t"/>
                <a:pathLst>
                  <a:path extrusionOk="0" h="4971" w="27336">
                    <a:moveTo>
                      <a:pt x="1" y="2463"/>
                    </a:moveTo>
                    <a:cubicBezTo>
                      <a:pt x="1" y="1116"/>
                      <a:pt x="6132" y="1"/>
                      <a:pt x="13680" y="1"/>
                    </a:cubicBezTo>
                    <a:lnTo>
                      <a:pt x="13680" y="1"/>
                    </a:lnTo>
                    <a:cubicBezTo>
                      <a:pt x="21227" y="1"/>
                      <a:pt x="27335" y="1116"/>
                      <a:pt x="27335" y="2463"/>
                    </a:cubicBezTo>
                    <a:lnTo>
                      <a:pt x="27335" y="2463"/>
                    </a:lnTo>
                    <a:cubicBezTo>
                      <a:pt x="27335" y="3833"/>
                      <a:pt x="21227" y="4948"/>
                      <a:pt x="13680" y="4948"/>
                    </a:cubicBezTo>
                    <a:lnTo>
                      <a:pt x="13680" y="4948"/>
                    </a:lnTo>
                    <a:cubicBezTo>
                      <a:pt x="6132" y="4971"/>
                      <a:pt x="1" y="3856"/>
                      <a:pt x="1" y="2463"/>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9"/>
              <p:cNvSpPr/>
              <p:nvPr/>
            </p:nvSpPr>
            <p:spPr>
              <a:xfrm>
                <a:off x="6266026" y="4342175"/>
                <a:ext cx="715035" cy="615886"/>
              </a:xfrm>
              <a:custGeom>
                <a:rect b="b" l="l" r="r" t="t"/>
                <a:pathLst>
                  <a:path extrusionOk="0" h="14846" w="17236">
                    <a:moveTo>
                      <a:pt x="10135" y="1593"/>
                    </a:moveTo>
                    <a:cubicBezTo>
                      <a:pt x="6623" y="545"/>
                      <a:pt x="3007" y="0"/>
                      <a:pt x="2693" y="991"/>
                    </a:cubicBezTo>
                    <a:cubicBezTo>
                      <a:pt x="2191" y="2607"/>
                      <a:pt x="622" y="7415"/>
                      <a:pt x="622" y="7415"/>
                    </a:cubicBezTo>
                    <a:cubicBezTo>
                      <a:pt x="1" y="9428"/>
                      <a:pt x="1139" y="11529"/>
                      <a:pt x="3151" y="12151"/>
                    </a:cubicBezTo>
                    <a:lnTo>
                      <a:pt x="10096" y="14240"/>
                    </a:lnTo>
                    <a:cubicBezTo>
                      <a:pt x="10108" y="14244"/>
                      <a:pt x="10119" y="14248"/>
                      <a:pt x="10127" y="14248"/>
                    </a:cubicBezTo>
                    <a:cubicBezTo>
                      <a:pt x="12132" y="14846"/>
                      <a:pt x="14240" y="13697"/>
                      <a:pt x="14830" y="11708"/>
                    </a:cubicBezTo>
                    <a:cubicBezTo>
                      <a:pt x="14830" y="11708"/>
                      <a:pt x="16408" y="6884"/>
                      <a:pt x="16920" y="5291"/>
                    </a:cubicBezTo>
                    <a:cubicBezTo>
                      <a:pt x="17235" y="4274"/>
                      <a:pt x="13740" y="2666"/>
                      <a:pt x="10135" y="1593"/>
                    </a:cubicBezTo>
                    <a:close/>
                  </a:path>
                </a:pathLst>
              </a:custGeom>
              <a:solidFill>
                <a:srgbClr val="E2BF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9"/>
              <p:cNvSpPr/>
              <p:nvPr/>
            </p:nvSpPr>
            <p:spPr>
              <a:xfrm>
                <a:off x="5347400" y="3224381"/>
                <a:ext cx="826381" cy="783652"/>
              </a:xfrm>
              <a:custGeom>
                <a:rect b="b" l="l" r="r" t="t"/>
                <a:pathLst>
                  <a:path extrusionOk="0" h="18890" w="19920">
                    <a:moveTo>
                      <a:pt x="19919" y="0"/>
                    </a:moveTo>
                    <a:lnTo>
                      <a:pt x="9959" y="1639"/>
                    </a:lnTo>
                    <a:lnTo>
                      <a:pt x="1" y="3275"/>
                    </a:lnTo>
                    <a:lnTo>
                      <a:pt x="6397" y="11083"/>
                    </a:lnTo>
                    <a:lnTo>
                      <a:pt x="9299" y="14620"/>
                    </a:lnTo>
                    <a:lnTo>
                      <a:pt x="11816" y="14209"/>
                    </a:lnTo>
                    <a:lnTo>
                      <a:pt x="10915" y="16594"/>
                    </a:lnTo>
                    <a:lnTo>
                      <a:pt x="12799" y="18890"/>
                    </a:lnTo>
                    <a:lnTo>
                      <a:pt x="16357" y="9446"/>
                    </a:lnTo>
                    <a:lnTo>
                      <a:pt x="19919" y="0"/>
                    </a:lnTo>
                    <a:close/>
                  </a:path>
                </a:pathLst>
              </a:custGeom>
              <a:solidFill>
                <a:srgbClr val="5B3C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9"/>
              <p:cNvSpPr/>
              <p:nvPr/>
            </p:nvSpPr>
            <p:spPr>
              <a:xfrm>
                <a:off x="6251382" y="4348273"/>
                <a:ext cx="732086" cy="604976"/>
              </a:xfrm>
              <a:custGeom>
                <a:rect b="b" l="l" r="r" t="t"/>
                <a:pathLst>
                  <a:path extrusionOk="0" h="14583" w="17647">
                    <a:moveTo>
                      <a:pt x="4525" y="639"/>
                    </a:moveTo>
                    <a:cubicBezTo>
                      <a:pt x="5692" y="639"/>
                      <a:pt x="7693" y="948"/>
                      <a:pt x="10395" y="1753"/>
                    </a:cubicBezTo>
                    <a:cubicBezTo>
                      <a:pt x="13751" y="2752"/>
                      <a:pt x="16497" y="4064"/>
                      <a:pt x="16928" y="4872"/>
                    </a:cubicBezTo>
                    <a:cubicBezTo>
                      <a:pt x="16967" y="4946"/>
                      <a:pt x="16983" y="5004"/>
                      <a:pt x="16967" y="5047"/>
                    </a:cubicBezTo>
                    <a:cubicBezTo>
                      <a:pt x="16454" y="6639"/>
                      <a:pt x="14880" y="11463"/>
                      <a:pt x="14877" y="11472"/>
                    </a:cubicBezTo>
                    <a:cubicBezTo>
                      <a:pt x="14432" y="12965"/>
                      <a:pt x="13058" y="13934"/>
                      <a:pt x="11554" y="13934"/>
                    </a:cubicBezTo>
                    <a:cubicBezTo>
                      <a:pt x="11220" y="13934"/>
                      <a:pt x="10880" y="13887"/>
                      <a:pt x="10542" y="13786"/>
                    </a:cubicBezTo>
                    <a:lnTo>
                      <a:pt x="3597" y="11696"/>
                    </a:lnTo>
                    <a:cubicBezTo>
                      <a:pt x="1759" y="11129"/>
                      <a:pt x="719" y="9184"/>
                      <a:pt x="1278" y="7366"/>
                    </a:cubicBezTo>
                    <a:cubicBezTo>
                      <a:pt x="1293" y="7319"/>
                      <a:pt x="2855" y="2537"/>
                      <a:pt x="3353" y="941"/>
                    </a:cubicBezTo>
                    <a:cubicBezTo>
                      <a:pt x="3411" y="754"/>
                      <a:pt x="3812" y="639"/>
                      <a:pt x="4525" y="639"/>
                    </a:cubicBezTo>
                    <a:close/>
                    <a:moveTo>
                      <a:pt x="4618" y="1"/>
                    </a:moveTo>
                    <a:cubicBezTo>
                      <a:pt x="3650" y="1"/>
                      <a:pt x="2913" y="198"/>
                      <a:pt x="2738" y="747"/>
                    </a:cubicBezTo>
                    <a:cubicBezTo>
                      <a:pt x="2241" y="2343"/>
                      <a:pt x="684" y="7121"/>
                      <a:pt x="664" y="7171"/>
                    </a:cubicBezTo>
                    <a:cubicBezTo>
                      <a:pt x="0" y="9335"/>
                      <a:pt x="1232" y="11638"/>
                      <a:pt x="3410" y="12311"/>
                    </a:cubicBezTo>
                    <a:lnTo>
                      <a:pt x="10391" y="14412"/>
                    </a:lnTo>
                    <a:cubicBezTo>
                      <a:pt x="10780" y="14528"/>
                      <a:pt x="11174" y="14583"/>
                      <a:pt x="11561" y="14583"/>
                    </a:cubicBezTo>
                    <a:cubicBezTo>
                      <a:pt x="13328" y="14583"/>
                      <a:pt x="14962" y="13433"/>
                      <a:pt x="15491" y="11662"/>
                    </a:cubicBezTo>
                    <a:cubicBezTo>
                      <a:pt x="15491" y="11662"/>
                      <a:pt x="17064" y="6837"/>
                      <a:pt x="17580" y="5241"/>
                    </a:cubicBezTo>
                    <a:cubicBezTo>
                      <a:pt x="17646" y="5023"/>
                      <a:pt x="17619" y="4798"/>
                      <a:pt x="17495" y="4565"/>
                    </a:cubicBezTo>
                    <a:cubicBezTo>
                      <a:pt x="16850" y="3365"/>
                      <a:pt x="13366" y="1967"/>
                      <a:pt x="10581" y="1135"/>
                    </a:cubicBezTo>
                    <a:cubicBezTo>
                      <a:pt x="9440" y="795"/>
                      <a:pt x="6563" y="1"/>
                      <a:pt x="4618" y="1"/>
                    </a:cubicBezTo>
                    <a:close/>
                  </a:path>
                </a:pathLst>
              </a:custGeom>
              <a:solidFill>
                <a:srgbClr val="C39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9"/>
              <p:cNvSpPr/>
              <p:nvPr/>
            </p:nvSpPr>
            <p:spPr>
              <a:xfrm>
                <a:off x="6266026" y="4630117"/>
                <a:ext cx="622358" cy="309727"/>
              </a:xfrm>
              <a:custGeom>
                <a:rect b="b" l="l" r="r" t="t"/>
                <a:pathLst>
                  <a:path extrusionOk="0" h="7466" w="15002">
                    <a:moveTo>
                      <a:pt x="773" y="1"/>
                    </a:moveTo>
                    <a:cubicBezTo>
                      <a:pt x="676" y="296"/>
                      <a:pt x="622" y="474"/>
                      <a:pt x="622" y="474"/>
                    </a:cubicBezTo>
                    <a:cubicBezTo>
                      <a:pt x="1" y="2487"/>
                      <a:pt x="1139" y="4588"/>
                      <a:pt x="3151" y="5210"/>
                    </a:cubicBezTo>
                    <a:lnTo>
                      <a:pt x="10096" y="7299"/>
                    </a:lnTo>
                    <a:cubicBezTo>
                      <a:pt x="10108" y="7303"/>
                      <a:pt x="10119" y="7307"/>
                      <a:pt x="10127" y="7307"/>
                    </a:cubicBezTo>
                    <a:cubicBezTo>
                      <a:pt x="10487" y="7415"/>
                      <a:pt x="10850" y="7466"/>
                      <a:pt x="11207" y="7466"/>
                    </a:cubicBezTo>
                    <a:cubicBezTo>
                      <a:pt x="12839" y="7466"/>
                      <a:pt x="14346" y="6399"/>
                      <a:pt x="14830" y="4767"/>
                    </a:cubicBezTo>
                    <a:cubicBezTo>
                      <a:pt x="14830" y="4767"/>
                      <a:pt x="14897" y="4569"/>
                      <a:pt x="15002" y="4242"/>
                    </a:cubicBezTo>
                    <a:lnTo>
                      <a:pt x="7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9"/>
              <p:cNvSpPr/>
              <p:nvPr/>
            </p:nvSpPr>
            <p:spPr>
              <a:xfrm>
                <a:off x="6251382" y="4613689"/>
                <a:ext cx="653928" cy="339555"/>
              </a:xfrm>
              <a:custGeom>
                <a:rect b="b" l="l" r="r" t="t"/>
                <a:pathLst>
                  <a:path extrusionOk="0" h="8185" w="15763">
                    <a:moveTo>
                      <a:pt x="1336" y="793"/>
                    </a:moveTo>
                    <a:lnTo>
                      <a:pt x="14947" y="4852"/>
                    </a:lnTo>
                    <a:lnTo>
                      <a:pt x="14877" y="5074"/>
                    </a:lnTo>
                    <a:cubicBezTo>
                      <a:pt x="14432" y="6567"/>
                      <a:pt x="13058" y="7536"/>
                      <a:pt x="11554" y="7536"/>
                    </a:cubicBezTo>
                    <a:cubicBezTo>
                      <a:pt x="11220" y="7536"/>
                      <a:pt x="10880" y="7489"/>
                      <a:pt x="10542" y="7388"/>
                    </a:cubicBezTo>
                    <a:lnTo>
                      <a:pt x="3597" y="5298"/>
                    </a:lnTo>
                    <a:cubicBezTo>
                      <a:pt x="1759" y="4731"/>
                      <a:pt x="719" y="2790"/>
                      <a:pt x="1278" y="968"/>
                    </a:cubicBezTo>
                    <a:lnTo>
                      <a:pt x="1336" y="793"/>
                    </a:lnTo>
                    <a:close/>
                    <a:moveTo>
                      <a:pt x="920" y="0"/>
                    </a:moveTo>
                    <a:lnTo>
                      <a:pt x="664" y="773"/>
                    </a:lnTo>
                    <a:cubicBezTo>
                      <a:pt x="0" y="2937"/>
                      <a:pt x="1232" y="5240"/>
                      <a:pt x="3410" y="5913"/>
                    </a:cubicBezTo>
                    <a:lnTo>
                      <a:pt x="10391" y="8014"/>
                    </a:lnTo>
                    <a:cubicBezTo>
                      <a:pt x="10780" y="8130"/>
                      <a:pt x="11174" y="8185"/>
                      <a:pt x="11561" y="8185"/>
                    </a:cubicBezTo>
                    <a:cubicBezTo>
                      <a:pt x="13328" y="8185"/>
                      <a:pt x="14962" y="7035"/>
                      <a:pt x="15491" y="5264"/>
                    </a:cubicBezTo>
                    <a:lnTo>
                      <a:pt x="15762" y="4425"/>
                    </a:lnTo>
                    <a:lnTo>
                      <a:pt x="920"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9"/>
              <p:cNvSpPr/>
              <p:nvPr/>
            </p:nvSpPr>
            <p:spPr>
              <a:xfrm>
                <a:off x="6345136" y="4361631"/>
                <a:ext cx="635924" cy="299771"/>
              </a:xfrm>
              <a:custGeom>
                <a:rect b="b" l="l" r="r" t="t"/>
                <a:pathLst>
                  <a:path extrusionOk="0" h="7226" w="15329">
                    <a:moveTo>
                      <a:pt x="2306" y="1"/>
                    </a:moveTo>
                    <a:cubicBezTo>
                      <a:pt x="1465" y="1"/>
                      <a:pt x="902" y="157"/>
                      <a:pt x="786" y="522"/>
                    </a:cubicBezTo>
                    <a:cubicBezTo>
                      <a:pt x="614" y="1073"/>
                      <a:pt x="315" y="2002"/>
                      <a:pt x="1" y="2984"/>
                    </a:cubicBezTo>
                    <a:lnTo>
                      <a:pt x="14233" y="7226"/>
                    </a:lnTo>
                    <a:cubicBezTo>
                      <a:pt x="14547" y="6263"/>
                      <a:pt x="14839" y="5358"/>
                      <a:pt x="15013" y="4822"/>
                    </a:cubicBezTo>
                    <a:cubicBezTo>
                      <a:pt x="15328" y="3805"/>
                      <a:pt x="11833" y="2197"/>
                      <a:pt x="8228" y="1124"/>
                    </a:cubicBezTo>
                    <a:cubicBezTo>
                      <a:pt x="6009" y="462"/>
                      <a:pt x="3749" y="1"/>
                      <a:pt x="23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9"/>
              <p:cNvSpPr/>
              <p:nvPr/>
            </p:nvSpPr>
            <p:spPr>
              <a:xfrm>
                <a:off x="6328211" y="4348273"/>
                <a:ext cx="655256" cy="329764"/>
              </a:xfrm>
              <a:custGeom>
                <a:rect b="b" l="l" r="r" t="t"/>
                <a:pathLst>
                  <a:path extrusionOk="0" h="7949" w="15795">
                    <a:moveTo>
                      <a:pt x="2673" y="639"/>
                    </a:moveTo>
                    <a:cubicBezTo>
                      <a:pt x="3840" y="639"/>
                      <a:pt x="5841" y="948"/>
                      <a:pt x="8543" y="1753"/>
                    </a:cubicBezTo>
                    <a:cubicBezTo>
                      <a:pt x="11899" y="2752"/>
                      <a:pt x="14645" y="4064"/>
                      <a:pt x="15076" y="4872"/>
                    </a:cubicBezTo>
                    <a:cubicBezTo>
                      <a:pt x="15115" y="4946"/>
                      <a:pt x="15126" y="5004"/>
                      <a:pt x="15115" y="5050"/>
                    </a:cubicBezTo>
                    <a:cubicBezTo>
                      <a:pt x="14959" y="5529"/>
                      <a:pt x="14706" y="6305"/>
                      <a:pt x="14431" y="7152"/>
                    </a:cubicBezTo>
                    <a:lnTo>
                      <a:pt x="813" y="3093"/>
                    </a:lnTo>
                    <a:cubicBezTo>
                      <a:pt x="1092" y="2227"/>
                      <a:pt x="1345" y="1434"/>
                      <a:pt x="1501" y="941"/>
                    </a:cubicBezTo>
                    <a:cubicBezTo>
                      <a:pt x="1559" y="754"/>
                      <a:pt x="1960" y="639"/>
                      <a:pt x="2673" y="639"/>
                    </a:cubicBezTo>
                    <a:close/>
                    <a:moveTo>
                      <a:pt x="2766" y="1"/>
                    </a:moveTo>
                    <a:cubicBezTo>
                      <a:pt x="1798" y="1"/>
                      <a:pt x="1061" y="198"/>
                      <a:pt x="886" y="747"/>
                    </a:cubicBezTo>
                    <a:cubicBezTo>
                      <a:pt x="716" y="1302"/>
                      <a:pt x="416" y="2227"/>
                      <a:pt x="102" y="3206"/>
                    </a:cubicBezTo>
                    <a:lnTo>
                      <a:pt x="1" y="3521"/>
                    </a:lnTo>
                    <a:lnTo>
                      <a:pt x="14851" y="7949"/>
                    </a:lnTo>
                    <a:lnTo>
                      <a:pt x="14948" y="7649"/>
                    </a:lnTo>
                    <a:cubicBezTo>
                      <a:pt x="15262" y="6686"/>
                      <a:pt x="15554" y="5781"/>
                      <a:pt x="15728" y="5245"/>
                    </a:cubicBezTo>
                    <a:lnTo>
                      <a:pt x="15728" y="5241"/>
                    </a:lnTo>
                    <a:cubicBezTo>
                      <a:pt x="15794" y="5023"/>
                      <a:pt x="15767" y="4798"/>
                      <a:pt x="15643" y="4565"/>
                    </a:cubicBezTo>
                    <a:cubicBezTo>
                      <a:pt x="14998" y="3365"/>
                      <a:pt x="11514" y="1967"/>
                      <a:pt x="8729" y="1135"/>
                    </a:cubicBezTo>
                    <a:cubicBezTo>
                      <a:pt x="7588" y="795"/>
                      <a:pt x="4711" y="1"/>
                      <a:pt x="27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9"/>
              <p:cNvSpPr/>
              <p:nvPr/>
            </p:nvSpPr>
            <p:spPr>
              <a:xfrm>
                <a:off x="6977061" y="4426630"/>
                <a:ext cx="652352" cy="544034"/>
              </a:xfrm>
              <a:custGeom>
                <a:rect b="b" l="l" r="r" t="t"/>
                <a:pathLst>
                  <a:path extrusionOk="0" h="13114" w="15725">
                    <a:moveTo>
                      <a:pt x="7179" y="431"/>
                    </a:moveTo>
                    <a:cubicBezTo>
                      <a:pt x="3540" y="854"/>
                      <a:pt x="1" y="1783"/>
                      <a:pt x="101" y="2817"/>
                    </a:cubicBezTo>
                    <a:cubicBezTo>
                      <a:pt x="280" y="4499"/>
                      <a:pt x="731" y="9536"/>
                      <a:pt x="731" y="9536"/>
                    </a:cubicBezTo>
                    <a:cubicBezTo>
                      <a:pt x="956" y="11630"/>
                      <a:pt x="2828" y="13113"/>
                      <a:pt x="4922" y="12889"/>
                    </a:cubicBezTo>
                    <a:lnTo>
                      <a:pt x="12132" y="12073"/>
                    </a:lnTo>
                    <a:cubicBezTo>
                      <a:pt x="12143" y="12073"/>
                      <a:pt x="12155" y="12069"/>
                      <a:pt x="12163" y="12069"/>
                    </a:cubicBezTo>
                    <a:cubicBezTo>
                      <a:pt x="14240" y="11828"/>
                      <a:pt x="15725" y="9940"/>
                      <a:pt x="15483" y="7882"/>
                    </a:cubicBezTo>
                    <a:cubicBezTo>
                      <a:pt x="15483" y="7882"/>
                      <a:pt x="15029" y="2824"/>
                      <a:pt x="14873" y="1157"/>
                    </a:cubicBezTo>
                    <a:cubicBezTo>
                      <a:pt x="14761" y="98"/>
                      <a:pt x="10920" y="1"/>
                      <a:pt x="7179" y="431"/>
                    </a:cubicBezTo>
                    <a:close/>
                  </a:path>
                </a:pathLst>
              </a:custGeom>
              <a:solidFill>
                <a:srgbClr val="E2BF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9"/>
              <p:cNvSpPr/>
              <p:nvPr/>
            </p:nvSpPr>
            <p:spPr>
              <a:xfrm>
                <a:off x="6961131" y="4421320"/>
                <a:ext cx="682428" cy="554364"/>
              </a:xfrm>
              <a:custGeom>
                <a:rect b="b" l="l" r="r" t="t"/>
                <a:pathLst>
                  <a:path extrusionOk="0" h="13363" w="16450">
                    <a:moveTo>
                      <a:pt x="11412" y="644"/>
                    </a:moveTo>
                    <a:cubicBezTo>
                      <a:pt x="13123" y="644"/>
                      <a:pt x="14403" y="824"/>
                      <a:pt x="14834" y="1169"/>
                    </a:cubicBezTo>
                    <a:cubicBezTo>
                      <a:pt x="14900" y="1224"/>
                      <a:pt x="14935" y="1274"/>
                      <a:pt x="14940" y="1317"/>
                    </a:cubicBezTo>
                    <a:cubicBezTo>
                      <a:pt x="15094" y="2983"/>
                      <a:pt x="15549" y="8037"/>
                      <a:pt x="15549" y="8044"/>
                    </a:cubicBezTo>
                    <a:cubicBezTo>
                      <a:pt x="15770" y="9940"/>
                      <a:pt x="14407" y="11656"/>
                      <a:pt x="12477" y="11882"/>
                    </a:cubicBezTo>
                    <a:lnTo>
                      <a:pt x="5271" y="12698"/>
                    </a:lnTo>
                    <a:cubicBezTo>
                      <a:pt x="5144" y="12711"/>
                      <a:pt x="5018" y="12718"/>
                      <a:pt x="4893" y="12718"/>
                    </a:cubicBezTo>
                    <a:cubicBezTo>
                      <a:pt x="3138" y="12718"/>
                      <a:pt x="1626" y="11399"/>
                      <a:pt x="1434" y="9634"/>
                    </a:cubicBezTo>
                    <a:cubicBezTo>
                      <a:pt x="1430" y="9582"/>
                      <a:pt x="983" y="4576"/>
                      <a:pt x="808" y="2913"/>
                    </a:cubicBezTo>
                    <a:cubicBezTo>
                      <a:pt x="758" y="2397"/>
                      <a:pt x="3088" y="1402"/>
                      <a:pt x="7602" y="882"/>
                    </a:cubicBezTo>
                    <a:cubicBezTo>
                      <a:pt x="8980" y="722"/>
                      <a:pt x="10289" y="644"/>
                      <a:pt x="11412" y="644"/>
                    </a:cubicBezTo>
                    <a:close/>
                    <a:moveTo>
                      <a:pt x="11413" y="1"/>
                    </a:moveTo>
                    <a:cubicBezTo>
                      <a:pt x="10145" y="1"/>
                      <a:pt x="8758" y="99"/>
                      <a:pt x="7528" y="241"/>
                    </a:cubicBezTo>
                    <a:cubicBezTo>
                      <a:pt x="5757" y="446"/>
                      <a:pt x="1" y="1251"/>
                      <a:pt x="168" y="2976"/>
                    </a:cubicBezTo>
                    <a:cubicBezTo>
                      <a:pt x="342" y="4638"/>
                      <a:pt x="793" y="9641"/>
                      <a:pt x="797" y="9695"/>
                    </a:cubicBezTo>
                    <a:cubicBezTo>
                      <a:pt x="1022" y="11800"/>
                      <a:pt x="2817" y="13363"/>
                      <a:pt x="4899" y="13363"/>
                    </a:cubicBezTo>
                    <a:cubicBezTo>
                      <a:pt x="5045" y="13363"/>
                      <a:pt x="5193" y="13355"/>
                      <a:pt x="5341" y="13339"/>
                    </a:cubicBezTo>
                    <a:lnTo>
                      <a:pt x="12586" y="12515"/>
                    </a:lnTo>
                    <a:cubicBezTo>
                      <a:pt x="14834" y="12255"/>
                      <a:pt x="16450" y="10216"/>
                      <a:pt x="16190" y="7979"/>
                    </a:cubicBezTo>
                    <a:cubicBezTo>
                      <a:pt x="16190" y="7979"/>
                      <a:pt x="15736" y="2925"/>
                      <a:pt x="15580" y="1251"/>
                    </a:cubicBezTo>
                    <a:cubicBezTo>
                      <a:pt x="15553" y="1029"/>
                      <a:pt x="15440" y="831"/>
                      <a:pt x="15234" y="668"/>
                    </a:cubicBezTo>
                    <a:cubicBezTo>
                      <a:pt x="14623" y="179"/>
                      <a:pt x="13125" y="1"/>
                      <a:pt x="11413" y="1"/>
                    </a:cubicBezTo>
                    <a:close/>
                  </a:path>
                </a:pathLst>
              </a:custGeom>
              <a:solidFill>
                <a:srgbClr val="C39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9"/>
              <p:cNvSpPr/>
              <p:nvPr/>
            </p:nvSpPr>
            <p:spPr>
              <a:xfrm>
                <a:off x="7005602" y="4730668"/>
                <a:ext cx="623810" cy="231611"/>
              </a:xfrm>
              <a:custGeom>
                <a:rect b="b" l="l" r="r" t="t"/>
                <a:pathLst>
                  <a:path extrusionOk="0" h="5583" w="15037">
                    <a:moveTo>
                      <a:pt x="14749" y="1"/>
                    </a:moveTo>
                    <a:lnTo>
                      <a:pt x="1" y="1710"/>
                    </a:lnTo>
                    <a:cubicBezTo>
                      <a:pt x="28" y="2021"/>
                      <a:pt x="43" y="2207"/>
                      <a:pt x="43" y="2207"/>
                    </a:cubicBezTo>
                    <a:cubicBezTo>
                      <a:pt x="253" y="4160"/>
                      <a:pt x="1896" y="5582"/>
                      <a:pt x="3815" y="5582"/>
                    </a:cubicBezTo>
                    <a:cubicBezTo>
                      <a:pt x="3953" y="5582"/>
                      <a:pt x="4093" y="5575"/>
                      <a:pt x="4234" y="5560"/>
                    </a:cubicBezTo>
                    <a:lnTo>
                      <a:pt x="11444" y="4744"/>
                    </a:lnTo>
                    <a:cubicBezTo>
                      <a:pt x="11455" y="4744"/>
                      <a:pt x="11467" y="4740"/>
                      <a:pt x="11475" y="4740"/>
                    </a:cubicBezTo>
                    <a:cubicBezTo>
                      <a:pt x="13552" y="4499"/>
                      <a:pt x="15037" y="2611"/>
                      <a:pt x="14795" y="553"/>
                    </a:cubicBezTo>
                    <a:cubicBezTo>
                      <a:pt x="14795" y="553"/>
                      <a:pt x="14780" y="343"/>
                      <a:pt x="147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9"/>
              <p:cNvSpPr/>
              <p:nvPr/>
            </p:nvSpPr>
            <p:spPr>
              <a:xfrm>
                <a:off x="6991124" y="4715858"/>
                <a:ext cx="652435" cy="259821"/>
              </a:xfrm>
              <a:custGeom>
                <a:rect b="b" l="l" r="r" t="t"/>
                <a:pathLst>
                  <a:path extrusionOk="0" h="6263" w="15727">
                    <a:moveTo>
                      <a:pt x="14807" y="716"/>
                    </a:moveTo>
                    <a:lnTo>
                      <a:pt x="14826" y="944"/>
                    </a:lnTo>
                    <a:cubicBezTo>
                      <a:pt x="15047" y="2840"/>
                      <a:pt x="13684" y="4556"/>
                      <a:pt x="11754" y="4782"/>
                    </a:cubicBezTo>
                    <a:lnTo>
                      <a:pt x="4548" y="5598"/>
                    </a:lnTo>
                    <a:cubicBezTo>
                      <a:pt x="4421" y="5611"/>
                      <a:pt x="4295" y="5618"/>
                      <a:pt x="4169" y="5618"/>
                    </a:cubicBezTo>
                    <a:cubicBezTo>
                      <a:pt x="2415" y="5618"/>
                      <a:pt x="903" y="4302"/>
                      <a:pt x="711" y="2534"/>
                    </a:cubicBezTo>
                    <a:lnTo>
                      <a:pt x="695" y="2351"/>
                    </a:lnTo>
                    <a:lnTo>
                      <a:pt x="14807" y="716"/>
                    </a:lnTo>
                    <a:close/>
                    <a:moveTo>
                      <a:pt x="15386" y="1"/>
                    </a:moveTo>
                    <a:lnTo>
                      <a:pt x="0" y="1783"/>
                    </a:lnTo>
                    <a:lnTo>
                      <a:pt x="74" y="2595"/>
                    </a:lnTo>
                    <a:cubicBezTo>
                      <a:pt x="299" y="4700"/>
                      <a:pt x="2094" y="6263"/>
                      <a:pt x="4176" y="6263"/>
                    </a:cubicBezTo>
                    <a:cubicBezTo>
                      <a:pt x="4322" y="6263"/>
                      <a:pt x="4470" y="6255"/>
                      <a:pt x="4618" y="6239"/>
                    </a:cubicBezTo>
                    <a:lnTo>
                      <a:pt x="11863" y="5415"/>
                    </a:lnTo>
                    <a:cubicBezTo>
                      <a:pt x="14111" y="5155"/>
                      <a:pt x="15727" y="3116"/>
                      <a:pt x="15467" y="879"/>
                    </a:cubicBezTo>
                    <a:lnTo>
                      <a:pt x="15386" y="1"/>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9"/>
              <p:cNvSpPr/>
              <p:nvPr/>
            </p:nvSpPr>
            <p:spPr>
              <a:xfrm>
                <a:off x="6977061" y="4434554"/>
                <a:ext cx="626714" cy="215598"/>
              </a:xfrm>
              <a:custGeom>
                <a:rect b="b" l="l" r="r" t="t"/>
                <a:pathLst>
                  <a:path extrusionOk="0" h="5197" w="15107">
                    <a:moveTo>
                      <a:pt x="11038" y="1"/>
                    </a:moveTo>
                    <a:cubicBezTo>
                      <a:pt x="9854" y="1"/>
                      <a:pt x="8510" y="87"/>
                      <a:pt x="7179" y="240"/>
                    </a:cubicBezTo>
                    <a:cubicBezTo>
                      <a:pt x="3540" y="663"/>
                      <a:pt x="1" y="1592"/>
                      <a:pt x="101" y="2626"/>
                    </a:cubicBezTo>
                    <a:cubicBezTo>
                      <a:pt x="164" y="3200"/>
                      <a:pt x="257" y="4171"/>
                      <a:pt x="350" y="5197"/>
                    </a:cubicBezTo>
                    <a:lnTo>
                      <a:pt x="15107" y="3483"/>
                    </a:lnTo>
                    <a:cubicBezTo>
                      <a:pt x="15013" y="2478"/>
                      <a:pt x="14928" y="1530"/>
                      <a:pt x="14873" y="966"/>
                    </a:cubicBezTo>
                    <a:cubicBezTo>
                      <a:pt x="14801" y="284"/>
                      <a:pt x="13181" y="1"/>
                      <a:pt x="110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9"/>
              <p:cNvSpPr/>
              <p:nvPr/>
            </p:nvSpPr>
            <p:spPr>
              <a:xfrm>
                <a:off x="6961131" y="4421320"/>
                <a:ext cx="656998" cy="243641"/>
              </a:xfrm>
              <a:custGeom>
                <a:rect b="b" l="l" r="r" t="t"/>
                <a:pathLst>
                  <a:path extrusionOk="0" h="5873" w="15837">
                    <a:moveTo>
                      <a:pt x="11412" y="644"/>
                    </a:moveTo>
                    <a:cubicBezTo>
                      <a:pt x="13123" y="644"/>
                      <a:pt x="14403" y="824"/>
                      <a:pt x="14834" y="1169"/>
                    </a:cubicBezTo>
                    <a:cubicBezTo>
                      <a:pt x="14897" y="1224"/>
                      <a:pt x="14935" y="1274"/>
                      <a:pt x="14940" y="1321"/>
                    </a:cubicBezTo>
                    <a:cubicBezTo>
                      <a:pt x="14986" y="1821"/>
                      <a:pt x="15060" y="2633"/>
                      <a:pt x="15141" y="3519"/>
                    </a:cubicBezTo>
                    <a:lnTo>
                      <a:pt x="1026" y="5159"/>
                    </a:lnTo>
                    <a:cubicBezTo>
                      <a:pt x="940" y="4254"/>
                      <a:pt x="858" y="3426"/>
                      <a:pt x="808" y="2913"/>
                    </a:cubicBezTo>
                    <a:cubicBezTo>
                      <a:pt x="758" y="2397"/>
                      <a:pt x="3088" y="1402"/>
                      <a:pt x="7602" y="882"/>
                    </a:cubicBezTo>
                    <a:cubicBezTo>
                      <a:pt x="8980" y="722"/>
                      <a:pt x="10289" y="644"/>
                      <a:pt x="11412" y="644"/>
                    </a:cubicBezTo>
                    <a:close/>
                    <a:moveTo>
                      <a:pt x="11413" y="1"/>
                    </a:moveTo>
                    <a:cubicBezTo>
                      <a:pt x="10145" y="1"/>
                      <a:pt x="8758" y="99"/>
                      <a:pt x="7528" y="241"/>
                    </a:cubicBezTo>
                    <a:cubicBezTo>
                      <a:pt x="5757" y="446"/>
                      <a:pt x="1" y="1251"/>
                      <a:pt x="168" y="2976"/>
                    </a:cubicBezTo>
                    <a:cubicBezTo>
                      <a:pt x="229" y="3551"/>
                      <a:pt x="319" y="4521"/>
                      <a:pt x="416" y="5547"/>
                    </a:cubicBezTo>
                    <a:lnTo>
                      <a:pt x="447" y="5873"/>
                    </a:lnTo>
                    <a:lnTo>
                      <a:pt x="15836" y="4087"/>
                    </a:lnTo>
                    <a:lnTo>
                      <a:pt x="15809" y="3775"/>
                    </a:lnTo>
                    <a:cubicBezTo>
                      <a:pt x="15720" y="2766"/>
                      <a:pt x="15630" y="1818"/>
                      <a:pt x="15580" y="1258"/>
                    </a:cubicBezTo>
                    <a:lnTo>
                      <a:pt x="15580" y="1251"/>
                    </a:lnTo>
                    <a:cubicBezTo>
                      <a:pt x="15553" y="1029"/>
                      <a:pt x="15440" y="831"/>
                      <a:pt x="15234" y="668"/>
                    </a:cubicBezTo>
                    <a:cubicBezTo>
                      <a:pt x="14623" y="179"/>
                      <a:pt x="13125" y="1"/>
                      <a:pt x="114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9"/>
              <p:cNvSpPr/>
              <p:nvPr/>
            </p:nvSpPr>
            <p:spPr>
              <a:xfrm>
                <a:off x="5328525" y="3206585"/>
                <a:ext cx="864091" cy="819246"/>
              </a:xfrm>
              <a:custGeom>
                <a:rect b="b" l="l" r="r" t="t"/>
                <a:pathLst>
                  <a:path extrusionOk="0" h="19748" w="20829">
                    <a:moveTo>
                      <a:pt x="19713" y="973"/>
                    </a:moveTo>
                    <a:lnTo>
                      <a:pt x="13114" y="18472"/>
                    </a:lnTo>
                    <a:lnTo>
                      <a:pt x="11859" y="16942"/>
                    </a:lnTo>
                    <a:lnTo>
                      <a:pt x="12671" y="14789"/>
                    </a:lnTo>
                    <a:cubicBezTo>
                      <a:pt x="12725" y="14646"/>
                      <a:pt x="12698" y="14483"/>
                      <a:pt x="12601" y="14366"/>
                    </a:cubicBezTo>
                    <a:cubicBezTo>
                      <a:pt x="12519" y="14264"/>
                      <a:pt x="12398" y="14210"/>
                      <a:pt x="12270" y="14210"/>
                    </a:cubicBezTo>
                    <a:cubicBezTo>
                      <a:pt x="12248" y="14210"/>
                      <a:pt x="12225" y="14211"/>
                      <a:pt x="12202" y="14215"/>
                    </a:cubicBezTo>
                    <a:lnTo>
                      <a:pt x="9929" y="14588"/>
                    </a:lnTo>
                    <a:lnTo>
                      <a:pt x="1255" y="4007"/>
                    </a:lnTo>
                    <a:lnTo>
                      <a:pt x="19713" y="973"/>
                    </a:lnTo>
                    <a:close/>
                    <a:moveTo>
                      <a:pt x="20371" y="1"/>
                    </a:moveTo>
                    <a:cubicBezTo>
                      <a:pt x="20349" y="1"/>
                      <a:pt x="20327" y="3"/>
                      <a:pt x="20304" y="6"/>
                    </a:cubicBezTo>
                    <a:lnTo>
                      <a:pt x="10345" y="1645"/>
                    </a:lnTo>
                    <a:lnTo>
                      <a:pt x="386" y="3285"/>
                    </a:lnTo>
                    <a:cubicBezTo>
                      <a:pt x="234" y="3308"/>
                      <a:pt x="110" y="3412"/>
                      <a:pt x="56" y="3556"/>
                    </a:cubicBezTo>
                    <a:cubicBezTo>
                      <a:pt x="1" y="3696"/>
                      <a:pt x="29" y="3859"/>
                      <a:pt x="126" y="3975"/>
                    </a:cubicBezTo>
                    <a:lnTo>
                      <a:pt x="9424" y="15322"/>
                    </a:lnTo>
                    <a:cubicBezTo>
                      <a:pt x="9506" y="15422"/>
                      <a:pt x="9625" y="15480"/>
                      <a:pt x="9751" y="15480"/>
                    </a:cubicBezTo>
                    <a:cubicBezTo>
                      <a:pt x="9775" y="15480"/>
                      <a:pt x="9800" y="15478"/>
                      <a:pt x="9824" y="15474"/>
                    </a:cubicBezTo>
                    <a:lnTo>
                      <a:pt x="11607" y="15182"/>
                    </a:lnTo>
                    <a:lnTo>
                      <a:pt x="10970" y="16872"/>
                    </a:lnTo>
                    <a:cubicBezTo>
                      <a:pt x="10916" y="17015"/>
                      <a:pt x="10943" y="17175"/>
                      <a:pt x="11040" y="17295"/>
                    </a:cubicBezTo>
                    <a:lnTo>
                      <a:pt x="12920" y="19590"/>
                    </a:lnTo>
                    <a:cubicBezTo>
                      <a:pt x="12982" y="19669"/>
                      <a:pt x="13068" y="19719"/>
                      <a:pt x="13161" y="19738"/>
                    </a:cubicBezTo>
                    <a:cubicBezTo>
                      <a:pt x="13189" y="19745"/>
                      <a:pt x="13218" y="19747"/>
                      <a:pt x="13247" y="19747"/>
                    </a:cubicBezTo>
                    <a:cubicBezTo>
                      <a:pt x="13271" y="19747"/>
                      <a:pt x="13296" y="19746"/>
                      <a:pt x="13320" y="19742"/>
                    </a:cubicBezTo>
                    <a:cubicBezTo>
                      <a:pt x="13471" y="19719"/>
                      <a:pt x="13600" y="19614"/>
                      <a:pt x="13654" y="19470"/>
                    </a:cubicBezTo>
                    <a:lnTo>
                      <a:pt x="20778" y="581"/>
                    </a:lnTo>
                    <a:cubicBezTo>
                      <a:pt x="20828" y="437"/>
                      <a:pt x="20805" y="278"/>
                      <a:pt x="20708" y="157"/>
                    </a:cubicBezTo>
                    <a:cubicBezTo>
                      <a:pt x="20625" y="58"/>
                      <a:pt x="20500" y="1"/>
                      <a:pt x="20371" y="1"/>
                    </a:cubicBezTo>
                    <a:close/>
                  </a:path>
                </a:pathLst>
              </a:cu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9"/>
              <p:cNvSpPr/>
              <p:nvPr/>
            </p:nvSpPr>
            <p:spPr>
              <a:xfrm>
                <a:off x="5973231" y="2457379"/>
                <a:ext cx="2135150" cy="2135108"/>
              </a:xfrm>
              <a:custGeom>
                <a:rect b="b" l="l" r="r" t="t"/>
                <a:pathLst>
                  <a:path extrusionOk="0" h="51467" w="51468">
                    <a:moveTo>
                      <a:pt x="1" y="25726"/>
                    </a:moveTo>
                    <a:cubicBezTo>
                      <a:pt x="1" y="39938"/>
                      <a:pt x="11529" y="51467"/>
                      <a:pt x="25742" y="51467"/>
                    </a:cubicBezTo>
                    <a:cubicBezTo>
                      <a:pt x="39959" y="51467"/>
                      <a:pt x="51468" y="39938"/>
                      <a:pt x="51468" y="25726"/>
                    </a:cubicBezTo>
                    <a:cubicBezTo>
                      <a:pt x="51468" y="11528"/>
                      <a:pt x="39959" y="0"/>
                      <a:pt x="25742" y="0"/>
                    </a:cubicBezTo>
                    <a:cubicBezTo>
                      <a:pt x="11529" y="0"/>
                      <a:pt x="1" y="11528"/>
                      <a:pt x="1" y="2572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9"/>
              <p:cNvSpPr/>
              <p:nvPr/>
            </p:nvSpPr>
            <p:spPr>
              <a:xfrm>
                <a:off x="5959084" y="2443025"/>
                <a:ext cx="2248902" cy="2163650"/>
              </a:xfrm>
              <a:custGeom>
                <a:rect b="b" l="l" r="r" t="t"/>
                <a:pathLst>
                  <a:path extrusionOk="0" h="52155" w="54210">
                    <a:moveTo>
                      <a:pt x="49536" y="16365"/>
                    </a:moveTo>
                    <a:cubicBezTo>
                      <a:pt x="53467" y="25854"/>
                      <a:pt x="51303" y="36769"/>
                      <a:pt x="44032" y="44036"/>
                    </a:cubicBezTo>
                    <a:cubicBezTo>
                      <a:pt x="39172" y="48896"/>
                      <a:pt x="32682" y="51475"/>
                      <a:pt x="26079" y="51475"/>
                    </a:cubicBezTo>
                    <a:cubicBezTo>
                      <a:pt x="22808" y="51475"/>
                      <a:pt x="19507" y="50841"/>
                      <a:pt x="16361" y="49536"/>
                    </a:cubicBezTo>
                    <a:cubicBezTo>
                      <a:pt x="6876" y="45606"/>
                      <a:pt x="688" y="36354"/>
                      <a:pt x="688" y="26087"/>
                    </a:cubicBezTo>
                    <a:cubicBezTo>
                      <a:pt x="703" y="12053"/>
                      <a:pt x="12049" y="688"/>
                      <a:pt x="26083" y="688"/>
                    </a:cubicBezTo>
                    <a:cubicBezTo>
                      <a:pt x="36349" y="688"/>
                      <a:pt x="45621" y="6876"/>
                      <a:pt x="49536" y="16365"/>
                    </a:cubicBezTo>
                    <a:close/>
                    <a:moveTo>
                      <a:pt x="16093" y="1989"/>
                    </a:moveTo>
                    <a:cubicBezTo>
                      <a:pt x="6351" y="6029"/>
                      <a:pt x="1" y="15533"/>
                      <a:pt x="1" y="26087"/>
                    </a:cubicBezTo>
                    <a:cubicBezTo>
                      <a:pt x="19" y="40463"/>
                      <a:pt x="11688" y="52135"/>
                      <a:pt x="26083" y="52155"/>
                    </a:cubicBezTo>
                    <a:cubicBezTo>
                      <a:pt x="36617" y="52155"/>
                      <a:pt x="46126" y="45804"/>
                      <a:pt x="50165" y="36062"/>
                    </a:cubicBezTo>
                    <a:cubicBezTo>
                      <a:pt x="54209" y="26320"/>
                      <a:pt x="51972" y="15103"/>
                      <a:pt x="44522" y="7633"/>
                    </a:cubicBezTo>
                    <a:cubicBezTo>
                      <a:pt x="39527" y="2650"/>
                      <a:pt x="32857" y="1"/>
                      <a:pt x="26071" y="1"/>
                    </a:cubicBezTo>
                    <a:cubicBezTo>
                      <a:pt x="22711" y="1"/>
                      <a:pt x="19325" y="649"/>
                      <a:pt x="16093" y="1989"/>
                    </a:cubicBezTo>
                    <a:close/>
                  </a:path>
                </a:pathLst>
              </a:custGeom>
              <a:solidFill>
                <a:srgbClr val="CAA1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9"/>
              <p:cNvSpPr/>
              <p:nvPr/>
            </p:nvSpPr>
            <p:spPr>
              <a:xfrm>
                <a:off x="6345468" y="3766747"/>
                <a:ext cx="1390992" cy="826547"/>
              </a:xfrm>
              <a:custGeom>
                <a:rect b="b" l="l" r="r" t="t"/>
                <a:pathLst>
                  <a:path extrusionOk="0" h="19924" w="33530">
                    <a:moveTo>
                      <a:pt x="1065" y="1"/>
                    </a:moveTo>
                    <a:lnTo>
                      <a:pt x="1065" y="13786"/>
                    </a:lnTo>
                    <a:lnTo>
                      <a:pt x="0" y="13786"/>
                    </a:lnTo>
                    <a:cubicBezTo>
                      <a:pt x="1348" y="14936"/>
                      <a:pt x="3053" y="16085"/>
                      <a:pt x="4619" y="16940"/>
                    </a:cubicBezTo>
                    <a:cubicBezTo>
                      <a:pt x="5955" y="17651"/>
                      <a:pt x="7357" y="18245"/>
                      <a:pt x="8818" y="18711"/>
                    </a:cubicBezTo>
                    <a:cubicBezTo>
                      <a:pt x="11354" y="19550"/>
                      <a:pt x="14066" y="19923"/>
                      <a:pt x="16886" y="19923"/>
                    </a:cubicBezTo>
                    <a:cubicBezTo>
                      <a:pt x="23240" y="19923"/>
                      <a:pt x="29051" y="17609"/>
                      <a:pt x="33530" y="13786"/>
                    </a:cubicBezTo>
                    <a:lnTo>
                      <a:pt x="25590" y="13786"/>
                    </a:lnTo>
                    <a:lnTo>
                      <a:pt x="25590" y="67"/>
                    </a:lnTo>
                    <a:cubicBezTo>
                      <a:pt x="24060" y="44"/>
                      <a:pt x="22502" y="20"/>
                      <a:pt x="21391" y="1"/>
                    </a:cubicBezTo>
                    <a:lnTo>
                      <a:pt x="21391" y="13786"/>
                    </a:lnTo>
                    <a:lnTo>
                      <a:pt x="5264" y="13786"/>
                    </a:lnTo>
                    <a:lnTo>
                      <a:pt x="5264" y="67"/>
                    </a:lnTo>
                    <a:cubicBezTo>
                      <a:pt x="3733" y="44"/>
                      <a:pt x="2171" y="20"/>
                      <a:pt x="10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9"/>
              <p:cNvSpPr/>
              <p:nvPr/>
            </p:nvSpPr>
            <p:spPr>
              <a:xfrm>
                <a:off x="6309377" y="3753223"/>
                <a:ext cx="1463176" cy="853429"/>
              </a:xfrm>
              <a:custGeom>
                <a:rect b="b" l="l" r="r" t="t"/>
                <a:pathLst>
                  <a:path extrusionOk="0" h="20572" w="35270">
                    <a:moveTo>
                      <a:pt x="22584" y="653"/>
                    </a:moveTo>
                    <a:cubicBezTo>
                      <a:pt x="23578" y="669"/>
                      <a:pt x="24855" y="692"/>
                      <a:pt x="26142" y="712"/>
                    </a:cubicBezTo>
                    <a:lnTo>
                      <a:pt x="26142" y="14430"/>
                    </a:lnTo>
                    <a:lnTo>
                      <a:pt x="33502" y="14430"/>
                    </a:lnTo>
                    <a:cubicBezTo>
                      <a:pt x="29036" y="17985"/>
                      <a:pt x="23477" y="19927"/>
                      <a:pt x="17756" y="19927"/>
                    </a:cubicBezTo>
                    <a:cubicBezTo>
                      <a:pt x="14870" y="19927"/>
                      <a:pt x="12189" y="19527"/>
                      <a:pt x="9785" y="18731"/>
                    </a:cubicBezTo>
                    <a:cubicBezTo>
                      <a:pt x="8364" y="18276"/>
                      <a:pt x="6969" y="17689"/>
                      <a:pt x="5644" y="16986"/>
                    </a:cubicBezTo>
                    <a:cubicBezTo>
                      <a:pt x="4312" y="16257"/>
                      <a:pt x="2941" y="15351"/>
                      <a:pt x="1772" y="14430"/>
                    </a:cubicBezTo>
                    <a:lnTo>
                      <a:pt x="2257" y="14430"/>
                    </a:lnTo>
                    <a:lnTo>
                      <a:pt x="2257" y="653"/>
                    </a:lnTo>
                    <a:cubicBezTo>
                      <a:pt x="3251" y="669"/>
                      <a:pt x="4529" y="692"/>
                      <a:pt x="5811" y="712"/>
                    </a:cubicBezTo>
                    <a:lnTo>
                      <a:pt x="5811" y="14430"/>
                    </a:lnTo>
                    <a:lnTo>
                      <a:pt x="22584" y="14430"/>
                    </a:lnTo>
                    <a:lnTo>
                      <a:pt x="22584" y="653"/>
                    </a:lnTo>
                    <a:close/>
                    <a:moveTo>
                      <a:pt x="1612" y="0"/>
                    </a:moveTo>
                    <a:lnTo>
                      <a:pt x="1612" y="13790"/>
                    </a:lnTo>
                    <a:lnTo>
                      <a:pt x="1" y="13790"/>
                    </a:lnTo>
                    <a:lnTo>
                      <a:pt x="661" y="14353"/>
                    </a:lnTo>
                    <a:cubicBezTo>
                      <a:pt x="1989" y="15487"/>
                      <a:pt x="3694" y="16653"/>
                      <a:pt x="5341" y="17550"/>
                    </a:cubicBezTo>
                    <a:cubicBezTo>
                      <a:pt x="6700" y="18272"/>
                      <a:pt x="8130" y="18878"/>
                      <a:pt x="9587" y="19340"/>
                    </a:cubicBezTo>
                    <a:cubicBezTo>
                      <a:pt x="12053" y="20156"/>
                      <a:pt x="14800" y="20572"/>
                      <a:pt x="17756" y="20572"/>
                    </a:cubicBezTo>
                    <a:cubicBezTo>
                      <a:pt x="23928" y="20572"/>
                      <a:pt x="29913" y="18365"/>
                      <a:pt x="34609" y="14353"/>
                    </a:cubicBezTo>
                    <a:lnTo>
                      <a:pt x="35269" y="13790"/>
                    </a:lnTo>
                    <a:lnTo>
                      <a:pt x="26782" y="13790"/>
                    </a:lnTo>
                    <a:lnTo>
                      <a:pt x="26782" y="78"/>
                    </a:lnTo>
                    <a:lnTo>
                      <a:pt x="26468" y="74"/>
                    </a:lnTo>
                    <a:cubicBezTo>
                      <a:pt x="24934" y="51"/>
                      <a:pt x="23376" y="24"/>
                      <a:pt x="22269" y="4"/>
                    </a:cubicBezTo>
                    <a:lnTo>
                      <a:pt x="21942" y="0"/>
                    </a:lnTo>
                    <a:lnTo>
                      <a:pt x="21942" y="13790"/>
                    </a:lnTo>
                    <a:lnTo>
                      <a:pt x="6452" y="13790"/>
                    </a:lnTo>
                    <a:lnTo>
                      <a:pt x="6452" y="78"/>
                    </a:lnTo>
                    <a:lnTo>
                      <a:pt x="6137" y="74"/>
                    </a:lnTo>
                    <a:cubicBezTo>
                      <a:pt x="4608" y="51"/>
                      <a:pt x="3050" y="24"/>
                      <a:pt x="1939" y="4"/>
                    </a:cubicBezTo>
                    <a:lnTo>
                      <a:pt x="16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9"/>
              <p:cNvSpPr/>
              <p:nvPr/>
            </p:nvSpPr>
            <p:spPr>
              <a:xfrm>
                <a:off x="6034129" y="2730345"/>
                <a:ext cx="1506237" cy="1552618"/>
              </a:xfrm>
              <a:custGeom>
                <a:rect b="b" l="l" r="r" t="t"/>
                <a:pathLst>
                  <a:path extrusionOk="0" h="37426" w="36308">
                    <a:moveTo>
                      <a:pt x="1" y="18711"/>
                    </a:moveTo>
                    <a:cubicBezTo>
                      <a:pt x="1" y="29046"/>
                      <a:pt x="8131" y="37425"/>
                      <a:pt x="18156" y="37425"/>
                    </a:cubicBezTo>
                    <a:cubicBezTo>
                      <a:pt x="28181" y="37425"/>
                      <a:pt x="36307" y="29046"/>
                      <a:pt x="36307" y="18711"/>
                    </a:cubicBezTo>
                    <a:cubicBezTo>
                      <a:pt x="36307" y="8379"/>
                      <a:pt x="28181" y="0"/>
                      <a:pt x="18156" y="0"/>
                    </a:cubicBezTo>
                    <a:cubicBezTo>
                      <a:pt x="8131" y="0"/>
                      <a:pt x="1" y="8379"/>
                      <a:pt x="1" y="18711"/>
                    </a:cubicBezTo>
                    <a:close/>
                  </a:path>
                </a:pathLst>
              </a:custGeom>
              <a:solidFill>
                <a:srgbClr val="E2BF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9"/>
              <p:cNvSpPr/>
              <p:nvPr/>
            </p:nvSpPr>
            <p:spPr>
              <a:xfrm>
                <a:off x="6020979" y="2716946"/>
                <a:ext cx="1532746" cy="1579209"/>
              </a:xfrm>
              <a:custGeom>
                <a:rect b="b" l="l" r="r" t="t"/>
                <a:pathLst>
                  <a:path extrusionOk="0" h="38067" w="36947">
                    <a:moveTo>
                      <a:pt x="18473" y="642"/>
                    </a:moveTo>
                    <a:cubicBezTo>
                      <a:pt x="28304" y="642"/>
                      <a:pt x="36302" y="8892"/>
                      <a:pt x="36302" y="19034"/>
                    </a:cubicBezTo>
                    <a:cubicBezTo>
                      <a:pt x="36302" y="29175"/>
                      <a:pt x="28304" y="37426"/>
                      <a:pt x="18473" y="37426"/>
                    </a:cubicBezTo>
                    <a:cubicBezTo>
                      <a:pt x="8638" y="37426"/>
                      <a:pt x="641" y="29175"/>
                      <a:pt x="641" y="19034"/>
                    </a:cubicBezTo>
                    <a:cubicBezTo>
                      <a:pt x="641" y="8892"/>
                      <a:pt x="8638" y="642"/>
                      <a:pt x="18473" y="642"/>
                    </a:cubicBezTo>
                    <a:close/>
                    <a:moveTo>
                      <a:pt x="18473" y="1"/>
                    </a:moveTo>
                    <a:cubicBezTo>
                      <a:pt x="8285" y="1"/>
                      <a:pt x="0" y="8539"/>
                      <a:pt x="0" y="19034"/>
                    </a:cubicBezTo>
                    <a:cubicBezTo>
                      <a:pt x="0" y="29529"/>
                      <a:pt x="8285" y="38067"/>
                      <a:pt x="18473" y="38067"/>
                    </a:cubicBezTo>
                    <a:cubicBezTo>
                      <a:pt x="28657" y="38067"/>
                      <a:pt x="36947" y="29529"/>
                      <a:pt x="36947" y="19034"/>
                    </a:cubicBezTo>
                    <a:cubicBezTo>
                      <a:pt x="36947" y="8539"/>
                      <a:pt x="28657" y="1"/>
                      <a:pt x="18473" y="1"/>
                    </a:cubicBezTo>
                    <a:close/>
                  </a:path>
                </a:pathLst>
              </a:custGeom>
              <a:solidFill>
                <a:srgbClr val="CAA1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9"/>
              <p:cNvSpPr/>
              <p:nvPr/>
            </p:nvSpPr>
            <p:spPr>
              <a:xfrm>
                <a:off x="7410284" y="3981718"/>
                <a:ext cx="485997" cy="501014"/>
              </a:xfrm>
              <a:custGeom>
                <a:rect b="b" l="l" r="r" t="t"/>
                <a:pathLst>
                  <a:path extrusionOk="0" h="12077" w="11715">
                    <a:moveTo>
                      <a:pt x="0" y="6040"/>
                    </a:moveTo>
                    <a:cubicBezTo>
                      <a:pt x="0" y="9373"/>
                      <a:pt x="2622" y="12076"/>
                      <a:pt x="5857" y="12076"/>
                    </a:cubicBezTo>
                    <a:cubicBezTo>
                      <a:pt x="9093" y="12076"/>
                      <a:pt x="11714" y="9373"/>
                      <a:pt x="11714" y="6040"/>
                    </a:cubicBezTo>
                    <a:cubicBezTo>
                      <a:pt x="11714" y="2704"/>
                      <a:pt x="9093" y="0"/>
                      <a:pt x="5857" y="0"/>
                    </a:cubicBezTo>
                    <a:cubicBezTo>
                      <a:pt x="2622" y="0"/>
                      <a:pt x="0" y="2704"/>
                      <a:pt x="0" y="6040"/>
                    </a:cubicBezTo>
                    <a:close/>
                  </a:path>
                </a:pathLst>
              </a:custGeom>
              <a:solidFill>
                <a:srgbClr val="E2BF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9"/>
              <p:cNvSpPr/>
              <p:nvPr/>
            </p:nvSpPr>
            <p:spPr>
              <a:xfrm>
                <a:off x="7405887" y="3977362"/>
                <a:ext cx="494626" cy="509726"/>
              </a:xfrm>
              <a:custGeom>
                <a:rect b="b" l="l" r="r" t="t"/>
                <a:pathLst>
                  <a:path extrusionOk="0" h="12287" w="11923">
                    <a:moveTo>
                      <a:pt x="5963" y="211"/>
                    </a:moveTo>
                    <a:cubicBezTo>
                      <a:pt x="9133" y="211"/>
                      <a:pt x="11716" y="2871"/>
                      <a:pt x="11716" y="6145"/>
                    </a:cubicBezTo>
                    <a:cubicBezTo>
                      <a:pt x="11716" y="9416"/>
                      <a:pt x="9133" y="12077"/>
                      <a:pt x="5963" y="12077"/>
                    </a:cubicBezTo>
                    <a:cubicBezTo>
                      <a:pt x="2790" y="12077"/>
                      <a:pt x="211" y="9416"/>
                      <a:pt x="211" y="6145"/>
                    </a:cubicBezTo>
                    <a:cubicBezTo>
                      <a:pt x="211" y="2871"/>
                      <a:pt x="2790" y="211"/>
                      <a:pt x="5963" y="211"/>
                    </a:cubicBezTo>
                    <a:close/>
                    <a:moveTo>
                      <a:pt x="5963" y="1"/>
                    </a:moveTo>
                    <a:cubicBezTo>
                      <a:pt x="2677" y="1"/>
                      <a:pt x="1" y="2758"/>
                      <a:pt x="1" y="6145"/>
                    </a:cubicBezTo>
                    <a:cubicBezTo>
                      <a:pt x="1" y="9528"/>
                      <a:pt x="2677" y="12287"/>
                      <a:pt x="5963" y="12287"/>
                    </a:cubicBezTo>
                    <a:cubicBezTo>
                      <a:pt x="9249" y="12287"/>
                      <a:pt x="11922" y="9528"/>
                      <a:pt x="11922" y="6145"/>
                    </a:cubicBezTo>
                    <a:cubicBezTo>
                      <a:pt x="11922" y="2758"/>
                      <a:pt x="9249" y="1"/>
                      <a:pt x="5963" y="1"/>
                    </a:cubicBezTo>
                    <a:close/>
                  </a:path>
                </a:pathLst>
              </a:custGeom>
              <a:solidFill>
                <a:srgbClr val="FFC800"/>
              </a:solidFill>
              <a:ln cap="flat" cmpd="sng" w="19050">
                <a:solidFill>
                  <a:srgbClr val="C39F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9"/>
              <p:cNvSpPr/>
              <p:nvPr/>
            </p:nvSpPr>
            <p:spPr>
              <a:xfrm>
                <a:off x="5861398" y="3981718"/>
                <a:ext cx="486038" cy="501014"/>
              </a:xfrm>
              <a:custGeom>
                <a:rect b="b" l="l" r="r" t="t"/>
                <a:pathLst>
                  <a:path extrusionOk="0" h="12077" w="11716">
                    <a:moveTo>
                      <a:pt x="0" y="6040"/>
                    </a:moveTo>
                    <a:cubicBezTo>
                      <a:pt x="0" y="9373"/>
                      <a:pt x="2622" y="12076"/>
                      <a:pt x="5858" y="12076"/>
                    </a:cubicBezTo>
                    <a:cubicBezTo>
                      <a:pt x="9093" y="12076"/>
                      <a:pt x="11716" y="9373"/>
                      <a:pt x="11716" y="6040"/>
                    </a:cubicBezTo>
                    <a:cubicBezTo>
                      <a:pt x="11716" y="2704"/>
                      <a:pt x="9093" y="0"/>
                      <a:pt x="5858" y="0"/>
                    </a:cubicBezTo>
                    <a:cubicBezTo>
                      <a:pt x="2622" y="0"/>
                      <a:pt x="0" y="2704"/>
                      <a:pt x="0" y="6040"/>
                    </a:cubicBezTo>
                    <a:close/>
                  </a:path>
                </a:pathLst>
              </a:custGeom>
              <a:solidFill>
                <a:srgbClr val="E2BF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9"/>
              <p:cNvSpPr/>
              <p:nvPr/>
            </p:nvSpPr>
            <p:spPr>
              <a:xfrm>
                <a:off x="5857042" y="3977362"/>
                <a:ext cx="494584" cy="509726"/>
              </a:xfrm>
              <a:custGeom>
                <a:rect b="b" l="l" r="r" t="t"/>
                <a:pathLst>
                  <a:path extrusionOk="0" h="12287" w="11922">
                    <a:moveTo>
                      <a:pt x="5963" y="211"/>
                    </a:moveTo>
                    <a:cubicBezTo>
                      <a:pt x="9132" y="211"/>
                      <a:pt x="11715" y="2871"/>
                      <a:pt x="11715" y="6145"/>
                    </a:cubicBezTo>
                    <a:cubicBezTo>
                      <a:pt x="11715" y="9416"/>
                      <a:pt x="9132" y="12077"/>
                      <a:pt x="5963" y="12077"/>
                    </a:cubicBezTo>
                    <a:cubicBezTo>
                      <a:pt x="2789" y="12077"/>
                      <a:pt x="206" y="9416"/>
                      <a:pt x="206" y="6145"/>
                    </a:cubicBezTo>
                    <a:cubicBezTo>
                      <a:pt x="206" y="2871"/>
                      <a:pt x="2789" y="211"/>
                      <a:pt x="5963" y="211"/>
                    </a:cubicBezTo>
                    <a:close/>
                    <a:moveTo>
                      <a:pt x="5963" y="1"/>
                    </a:moveTo>
                    <a:cubicBezTo>
                      <a:pt x="2676" y="1"/>
                      <a:pt x="0" y="2758"/>
                      <a:pt x="0" y="6145"/>
                    </a:cubicBezTo>
                    <a:cubicBezTo>
                      <a:pt x="0" y="9528"/>
                      <a:pt x="2676" y="12287"/>
                      <a:pt x="5963" y="12287"/>
                    </a:cubicBezTo>
                    <a:cubicBezTo>
                      <a:pt x="9249" y="12287"/>
                      <a:pt x="11921" y="9528"/>
                      <a:pt x="11921" y="6145"/>
                    </a:cubicBezTo>
                    <a:cubicBezTo>
                      <a:pt x="11921" y="2758"/>
                      <a:pt x="9249" y="1"/>
                      <a:pt x="5963" y="1"/>
                    </a:cubicBezTo>
                    <a:close/>
                  </a:path>
                </a:pathLst>
              </a:custGeom>
              <a:solidFill>
                <a:srgbClr val="CAA109"/>
              </a:solidFill>
              <a:ln cap="flat" cmpd="sng" w="19050">
                <a:solidFill>
                  <a:srgbClr val="C39F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9"/>
              <p:cNvSpPr/>
              <p:nvPr/>
            </p:nvSpPr>
            <p:spPr>
              <a:xfrm>
                <a:off x="6879660" y="3708586"/>
                <a:ext cx="268449" cy="221447"/>
              </a:xfrm>
              <a:custGeom>
                <a:rect b="b" l="l" r="r" t="t"/>
                <a:pathLst>
                  <a:path extrusionOk="0" h="5338" w="6471">
                    <a:moveTo>
                      <a:pt x="3236" y="1"/>
                    </a:moveTo>
                    <a:cubicBezTo>
                      <a:pt x="1449" y="1"/>
                      <a:pt x="0" y="1193"/>
                      <a:pt x="0" y="2669"/>
                    </a:cubicBezTo>
                    <a:cubicBezTo>
                      <a:pt x="0" y="4142"/>
                      <a:pt x="1449" y="5338"/>
                      <a:pt x="3236" y="5338"/>
                    </a:cubicBezTo>
                    <a:cubicBezTo>
                      <a:pt x="5022" y="5338"/>
                      <a:pt x="6471" y="4142"/>
                      <a:pt x="6471" y="2669"/>
                    </a:cubicBezTo>
                    <a:cubicBezTo>
                      <a:pt x="6471" y="1193"/>
                      <a:pt x="5022" y="1"/>
                      <a:pt x="3236" y="1"/>
                    </a:cubicBezTo>
                    <a:close/>
                  </a:path>
                </a:pathLst>
              </a:custGeom>
              <a:solidFill>
                <a:srgbClr val="DE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9"/>
              <p:cNvSpPr/>
              <p:nvPr/>
            </p:nvSpPr>
            <p:spPr>
              <a:xfrm rot="4573392">
                <a:off x="4590748" y="2609200"/>
                <a:ext cx="723103" cy="2841699"/>
              </a:xfrm>
              <a:prstGeom prst="trapezoid">
                <a:avLst>
                  <a:gd fmla="val 45927" name="adj"/>
                </a:avLst>
              </a:prstGeom>
              <a:solidFill>
                <a:srgbClr val="D0254D">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9"/>
              <p:cNvSpPr/>
              <p:nvPr/>
            </p:nvSpPr>
            <p:spPr>
              <a:xfrm>
                <a:off x="6288261" y="3616449"/>
                <a:ext cx="131673" cy="131507"/>
              </a:xfrm>
              <a:custGeom>
                <a:rect b="b" l="l" r="r" t="t"/>
                <a:pathLst>
                  <a:path extrusionOk="0" h="3170" w="3174">
                    <a:moveTo>
                      <a:pt x="1589" y="0"/>
                    </a:moveTo>
                    <a:cubicBezTo>
                      <a:pt x="712" y="0"/>
                      <a:pt x="1" y="707"/>
                      <a:pt x="1" y="1585"/>
                    </a:cubicBezTo>
                    <a:cubicBezTo>
                      <a:pt x="1" y="2458"/>
                      <a:pt x="712" y="3170"/>
                      <a:pt x="1589" y="3170"/>
                    </a:cubicBezTo>
                    <a:cubicBezTo>
                      <a:pt x="2464" y="3170"/>
                      <a:pt x="3174" y="2458"/>
                      <a:pt x="3174" y="1585"/>
                    </a:cubicBezTo>
                    <a:cubicBezTo>
                      <a:pt x="3174" y="707"/>
                      <a:pt x="2464" y="0"/>
                      <a:pt x="1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9"/>
              <p:cNvSpPr/>
              <p:nvPr/>
            </p:nvSpPr>
            <p:spPr>
              <a:xfrm rot="-1012928">
                <a:off x="6562389" y="3511929"/>
                <a:ext cx="260404" cy="42771"/>
              </a:xfrm>
              <a:custGeom>
                <a:rect b="b" l="l" r="r" t="t"/>
                <a:pathLst>
                  <a:path extrusionOk="0" h="1031" w="6277">
                    <a:moveTo>
                      <a:pt x="517" y="1"/>
                    </a:moveTo>
                    <a:cubicBezTo>
                      <a:pt x="233" y="1"/>
                      <a:pt x="0" y="230"/>
                      <a:pt x="0" y="517"/>
                    </a:cubicBezTo>
                    <a:cubicBezTo>
                      <a:pt x="0" y="802"/>
                      <a:pt x="233" y="1030"/>
                      <a:pt x="517" y="1030"/>
                    </a:cubicBezTo>
                    <a:lnTo>
                      <a:pt x="5760" y="1030"/>
                    </a:lnTo>
                    <a:cubicBezTo>
                      <a:pt x="6044" y="1030"/>
                      <a:pt x="6277" y="802"/>
                      <a:pt x="6277" y="517"/>
                    </a:cubicBezTo>
                    <a:cubicBezTo>
                      <a:pt x="6277" y="230"/>
                      <a:pt x="6044" y="1"/>
                      <a:pt x="5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9"/>
              <p:cNvSpPr/>
              <p:nvPr/>
            </p:nvSpPr>
            <p:spPr>
              <a:xfrm rot="599243">
                <a:off x="6224003" y="3511945"/>
                <a:ext cx="260284" cy="42772"/>
              </a:xfrm>
              <a:custGeom>
                <a:rect b="b" l="l" r="r" t="t"/>
                <a:pathLst>
                  <a:path extrusionOk="0" h="1031" w="6274">
                    <a:moveTo>
                      <a:pt x="517" y="1"/>
                    </a:moveTo>
                    <a:cubicBezTo>
                      <a:pt x="229" y="1"/>
                      <a:pt x="0" y="230"/>
                      <a:pt x="0" y="517"/>
                    </a:cubicBezTo>
                    <a:cubicBezTo>
                      <a:pt x="0" y="802"/>
                      <a:pt x="229" y="1030"/>
                      <a:pt x="517" y="1030"/>
                    </a:cubicBezTo>
                    <a:lnTo>
                      <a:pt x="5760" y="1030"/>
                    </a:lnTo>
                    <a:cubicBezTo>
                      <a:pt x="6044" y="1030"/>
                      <a:pt x="6273" y="802"/>
                      <a:pt x="6273" y="517"/>
                    </a:cubicBezTo>
                    <a:cubicBezTo>
                      <a:pt x="6273" y="230"/>
                      <a:pt x="6044" y="1"/>
                      <a:pt x="5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9"/>
              <p:cNvSpPr/>
              <p:nvPr/>
            </p:nvSpPr>
            <p:spPr>
              <a:xfrm>
                <a:off x="6462951" y="3808023"/>
                <a:ext cx="99481" cy="42730"/>
              </a:xfrm>
              <a:custGeom>
                <a:rect b="b" l="l" r="r" t="t"/>
                <a:pathLst>
                  <a:path extrusionOk="0" h="1030" w="2398">
                    <a:moveTo>
                      <a:pt x="513" y="0"/>
                    </a:moveTo>
                    <a:cubicBezTo>
                      <a:pt x="230" y="0"/>
                      <a:pt x="0" y="230"/>
                      <a:pt x="0" y="517"/>
                    </a:cubicBezTo>
                    <a:cubicBezTo>
                      <a:pt x="0" y="800"/>
                      <a:pt x="230" y="1030"/>
                      <a:pt x="513" y="1030"/>
                    </a:cubicBezTo>
                    <a:lnTo>
                      <a:pt x="1884" y="1030"/>
                    </a:lnTo>
                    <a:cubicBezTo>
                      <a:pt x="2168" y="1030"/>
                      <a:pt x="2397" y="800"/>
                      <a:pt x="2397" y="517"/>
                    </a:cubicBezTo>
                    <a:cubicBezTo>
                      <a:pt x="2397" y="230"/>
                      <a:pt x="2168" y="0"/>
                      <a:pt x="18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9"/>
              <p:cNvSpPr/>
              <p:nvPr/>
            </p:nvSpPr>
            <p:spPr>
              <a:xfrm>
                <a:off x="5779417" y="2369557"/>
                <a:ext cx="2405508" cy="1080643"/>
              </a:xfrm>
              <a:custGeom>
                <a:rect b="b" l="l" r="r" t="t"/>
                <a:pathLst>
                  <a:path extrusionOk="0" h="26049" w="57985">
                    <a:moveTo>
                      <a:pt x="28993" y="0"/>
                    </a:moveTo>
                    <a:cubicBezTo>
                      <a:pt x="15522" y="0"/>
                      <a:pt x="4094" y="10931"/>
                      <a:pt x="0" y="26049"/>
                    </a:cubicBezTo>
                    <a:lnTo>
                      <a:pt x="0" y="26049"/>
                    </a:lnTo>
                    <a:lnTo>
                      <a:pt x="178" y="25997"/>
                    </a:lnTo>
                    <a:cubicBezTo>
                      <a:pt x="9501" y="24607"/>
                      <a:pt x="19158" y="23877"/>
                      <a:pt x="29043" y="23877"/>
                    </a:cubicBezTo>
                    <a:cubicBezTo>
                      <a:pt x="33463" y="23877"/>
                      <a:pt x="37829" y="24032"/>
                      <a:pt x="42148" y="24316"/>
                    </a:cubicBezTo>
                    <a:lnTo>
                      <a:pt x="42983" y="22653"/>
                    </a:lnTo>
                    <a:lnTo>
                      <a:pt x="44824" y="18994"/>
                    </a:lnTo>
                    <a:lnTo>
                      <a:pt x="46631" y="22677"/>
                    </a:lnTo>
                    <a:lnTo>
                      <a:pt x="47652" y="24755"/>
                    </a:lnTo>
                    <a:cubicBezTo>
                      <a:pt x="51109" y="25081"/>
                      <a:pt x="54527" y="25497"/>
                      <a:pt x="57903" y="25997"/>
                    </a:cubicBezTo>
                    <a:lnTo>
                      <a:pt x="57985" y="25997"/>
                    </a:lnTo>
                    <a:cubicBezTo>
                      <a:pt x="53890" y="10880"/>
                      <a:pt x="42463" y="0"/>
                      <a:pt x="28993" y="0"/>
                    </a:cubicBezTo>
                    <a:close/>
                  </a:path>
                </a:pathLst>
              </a:custGeom>
              <a:solidFill>
                <a:srgbClr val="5B3C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9"/>
              <p:cNvSpPr/>
              <p:nvPr/>
            </p:nvSpPr>
            <p:spPr>
              <a:xfrm>
                <a:off x="5759712" y="2350225"/>
                <a:ext cx="2444711" cy="1119141"/>
              </a:xfrm>
              <a:custGeom>
                <a:rect b="b" l="l" r="r" t="t"/>
                <a:pathLst>
                  <a:path extrusionOk="0" h="26977" w="58930">
                    <a:moveTo>
                      <a:pt x="29468" y="929"/>
                    </a:moveTo>
                    <a:cubicBezTo>
                      <a:pt x="42204" y="929"/>
                      <a:pt x="53534" y="10942"/>
                      <a:pt x="57845" y="25920"/>
                    </a:cubicBezTo>
                    <a:cubicBezTo>
                      <a:pt x="54765" y="25470"/>
                      <a:pt x="51596" y="25088"/>
                      <a:pt x="48411" y="24782"/>
                    </a:cubicBezTo>
                    <a:lnTo>
                      <a:pt x="45696" y="19251"/>
                    </a:lnTo>
                    <a:cubicBezTo>
                      <a:pt x="45622" y="19099"/>
                      <a:pt x="45470" y="19002"/>
                      <a:pt x="45303" y="18998"/>
                    </a:cubicBezTo>
                    <a:lnTo>
                      <a:pt x="45299" y="18998"/>
                    </a:lnTo>
                    <a:cubicBezTo>
                      <a:pt x="45133" y="18998"/>
                      <a:pt x="44981" y="19095"/>
                      <a:pt x="44903" y="19247"/>
                    </a:cubicBezTo>
                    <a:lnTo>
                      <a:pt x="42359" y="24301"/>
                    </a:lnTo>
                    <a:cubicBezTo>
                      <a:pt x="38040" y="24021"/>
                      <a:pt x="33720" y="23881"/>
                      <a:pt x="29518" y="23881"/>
                    </a:cubicBezTo>
                    <a:cubicBezTo>
                      <a:pt x="19955" y="23881"/>
                      <a:pt x="10395" y="24572"/>
                      <a:pt x="1101" y="25932"/>
                    </a:cubicBezTo>
                    <a:cubicBezTo>
                      <a:pt x="5424" y="10942"/>
                      <a:pt x="16750" y="929"/>
                      <a:pt x="29468" y="929"/>
                    </a:cubicBezTo>
                    <a:close/>
                    <a:moveTo>
                      <a:pt x="29468" y="0"/>
                    </a:moveTo>
                    <a:cubicBezTo>
                      <a:pt x="16144" y="0"/>
                      <a:pt x="4321" y="10604"/>
                      <a:pt x="44" y="26390"/>
                    </a:cubicBezTo>
                    <a:cubicBezTo>
                      <a:pt x="1" y="26549"/>
                      <a:pt x="44" y="26720"/>
                      <a:pt x="157" y="26841"/>
                    </a:cubicBezTo>
                    <a:cubicBezTo>
                      <a:pt x="242" y="26929"/>
                      <a:pt x="355" y="26976"/>
                      <a:pt x="472" y="26976"/>
                    </a:cubicBezTo>
                    <a:cubicBezTo>
                      <a:pt x="510" y="26976"/>
                      <a:pt x="549" y="26972"/>
                      <a:pt x="588" y="26961"/>
                    </a:cubicBezTo>
                    <a:lnTo>
                      <a:pt x="743" y="26918"/>
                    </a:lnTo>
                    <a:cubicBezTo>
                      <a:pt x="10151" y="25516"/>
                      <a:pt x="19830" y="24805"/>
                      <a:pt x="29518" y="24805"/>
                    </a:cubicBezTo>
                    <a:cubicBezTo>
                      <a:pt x="33794" y="24805"/>
                      <a:pt x="38191" y="24953"/>
                      <a:pt x="42592" y="25244"/>
                    </a:cubicBezTo>
                    <a:cubicBezTo>
                      <a:pt x="42596" y="25244"/>
                      <a:pt x="42599" y="25244"/>
                      <a:pt x="42603" y="25244"/>
                    </a:cubicBezTo>
                    <a:cubicBezTo>
                      <a:pt x="42773" y="25244"/>
                      <a:pt x="42936" y="25155"/>
                      <a:pt x="43015" y="24995"/>
                    </a:cubicBezTo>
                    <a:lnTo>
                      <a:pt x="45296" y="20470"/>
                    </a:lnTo>
                    <a:lnTo>
                      <a:pt x="47727" y="25430"/>
                    </a:lnTo>
                    <a:cubicBezTo>
                      <a:pt x="47797" y="25570"/>
                      <a:pt x="47933" y="25667"/>
                      <a:pt x="48085" y="25679"/>
                    </a:cubicBezTo>
                    <a:cubicBezTo>
                      <a:pt x="51545" y="26009"/>
                      <a:pt x="54987" y="26425"/>
                      <a:pt x="58311" y="26922"/>
                    </a:cubicBezTo>
                    <a:cubicBezTo>
                      <a:pt x="58335" y="26926"/>
                      <a:pt x="58354" y="26926"/>
                      <a:pt x="58378" y="26926"/>
                    </a:cubicBezTo>
                    <a:lnTo>
                      <a:pt x="58460" y="26926"/>
                    </a:lnTo>
                    <a:cubicBezTo>
                      <a:pt x="58599" y="26926"/>
                      <a:pt x="58731" y="26860"/>
                      <a:pt x="58817" y="26743"/>
                    </a:cubicBezTo>
                    <a:cubicBezTo>
                      <a:pt x="58902" y="26626"/>
                      <a:pt x="58929" y="26479"/>
                      <a:pt x="58890" y="26339"/>
                    </a:cubicBezTo>
                    <a:cubicBezTo>
                      <a:pt x="54622" y="10585"/>
                      <a:pt x="42798" y="0"/>
                      <a:pt x="29468" y="0"/>
                    </a:cubicBezTo>
                    <a:close/>
                  </a:path>
                </a:pathLst>
              </a:cu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9"/>
              <p:cNvSpPr/>
              <p:nvPr/>
            </p:nvSpPr>
            <p:spPr>
              <a:xfrm rot="4573392">
                <a:off x="4715601" y="2416332"/>
                <a:ext cx="723103" cy="3348336"/>
              </a:xfrm>
              <a:prstGeom prst="trapezoid">
                <a:avLst>
                  <a:gd fmla="val 45927" name="adj"/>
                </a:avLst>
              </a:prstGeom>
              <a:solidFill>
                <a:srgbClr val="D0254D">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9"/>
              <p:cNvSpPr/>
              <p:nvPr/>
            </p:nvSpPr>
            <p:spPr>
              <a:xfrm>
                <a:off x="6626814" y="3616449"/>
                <a:ext cx="131507" cy="131507"/>
              </a:xfrm>
              <a:custGeom>
                <a:rect b="b" l="l" r="r" t="t"/>
                <a:pathLst>
                  <a:path extrusionOk="0" h="3170" w="3170">
                    <a:moveTo>
                      <a:pt x="1585" y="0"/>
                    </a:moveTo>
                    <a:cubicBezTo>
                      <a:pt x="712" y="0"/>
                      <a:pt x="0" y="707"/>
                      <a:pt x="0" y="1585"/>
                    </a:cubicBezTo>
                    <a:cubicBezTo>
                      <a:pt x="0" y="2458"/>
                      <a:pt x="712" y="3170"/>
                      <a:pt x="1585" y="3170"/>
                    </a:cubicBezTo>
                    <a:cubicBezTo>
                      <a:pt x="2463" y="3170"/>
                      <a:pt x="3170" y="2458"/>
                      <a:pt x="3170" y="1585"/>
                    </a:cubicBezTo>
                    <a:cubicBezTo>
                      <a:pt x="3170" y="707"/>
                      <a:pt x="2463" y="0"/>
                      <a:pt x="1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29"/>
            <p:cNvSpPr/>
            <p:nvPr/>
          </p:nvSpPr>
          <p:spPr>
            <a:xfrm rot="-936093">
              <a:off x="7909402" y="3151339"/>
              <a:ext cx="762513" cy="833455"/>
            </a:xfrm>
            <a:custGeom>
              <a:rect b="b" l="l" r="r" t="t"/>
              <a:pathLst>
                <a:path extrusionOk="0" h="20090" w="18380">
                  <a:moveTo>
                    <a:pt x="0" y="0"/>
                  </a:moveTo>
                  <a:lnTo>
                    <a:pt x="983" y="10045"/>
                  </a:lnTo>
                  <a:lnTo>
                    <a:pt x="1965" y="20090"/>
                  </a:lnTo>
                  <a:lnTo>
                    <a:pt x="10173" y="14217"/>
                  </a:lnTo>
                  <a:lnTo>
                    <a:pt x="13894" y="11556"/>
                  </a:lnTo>
                  <a:lnTo>
                    <a:pt x="13645" y="9016"/>
                  </a:lnTo>
                  <a:lnTo>
                    <a:pt x="15968" y="10073"/>
                  </a:lnTo>
                  <a:lnTo>
                    <a:pt x="18380" y="8344"/>
                  </a:lnTo>
                  <a:lnTo>
                    <a:pt x="9190" y="4172"/>
                  </a:lnTo>
                  <a:lnTo>
                    <a:pt x="0" y="0"/>
                  </a:lnTo>
                  <a:close/>
                </a:path>
              </a:pathLst>
            </a:custGeom>
            <a:solidFill>
              <a:srgbClr val="5B3C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9"/>
            <p:cNvSpPr/>
            <p:nvPr/>
          </p:nvSpPr>
          <p:spPr>
            <a:xfrm rot="-936093">
              <a:off x="7891035" y="3133580"/>
              <a:ext cx="798980" cy="869091"/>
            </a:xfrm>
            <a:custGeom>
              <a:rect b="b" l="l" r="r" t="t"/>
              <a:pathLst>
                <a:path extrusionOk="0" h="20949" w="19259">
                  <a:moveTo>
                    <a:pt x="940" y="1125"/>
                  </a:moveTo>
                  <a:lnTo>
                    <a:pt x="17973" y="8855"/>
                  </a:lnTo>
                  <a:lnTo>
                    <a:pt x="16365" y="10008"/>
                  </a:lnTo>
                  <a:lnTo>
                    <a:pt x="14267" y="9057"/>
                  </a:lnTo>
                  <a:cubicBezTo>
                    <a:pt x="14211" y="9032"/>
                    <a:pt x="14150" y="9019"/>
                    <a:pt x="14090" y="9019"/>
                  </a:cubicBezTo>
                  <a:cubicBezTo>
                    <a:pt x="14002" y="9019"/>
                    <a:pt x="13914" y="9046"/>
                    <a:pt x="13840" y="9099"/>
                  </a:cubicBezTo>
                  <a:cubicBezTo>
                    <a:pt x="13715" y="9189"/>
                    <a:pt x="13649" y="9337"/>
                    <a:pt x="13665" y="9488"/>
                  </a:cubicBezTo>
                  <a:lnTo>
                    <a:pt x="13887" y="11779"/>
                  </a:lnTo>
                  <a:lnTo>
                    <a:pt x="2762" y="19742"/>
                  </a:lnTo>
                  <a:lnTo>
                    <a:pt x="940" y="1125"/>
                  </a:lnTo>
                  <a:close/>
                  <a:moveTo>
                    <a:pt x="443" y="0"/>
                  </a:moveTo>
                  <a:cubicBezTo>
                    <a:pt x="356" y="0"/>
                    <a:pt x="268" y="27"/>
                    <a:pt x="194" y="80"/>
                  </a:cubicBezTo>
                  <a:cubicBezTo>
                    <a:pt x="70" y="169"/>
                    <a:pt x="0" y="318"/>
                    <a:pt x="15" y="472"/>
                  </a:cubicBezTo>
                  <a:lnTo>
                    <a:pt x="999" y="10517"/>
                  </a:lnTo>
                  <a:lnTo>
                    <a:pt x="1981" y="20562"/>
                  </a:lnTo>
                  <a:cubicBezTo>
                    <a:pt x="1996" y="20714"/>
                    <a:pt x="2090" y="20850"/>
                    <a:pt x="2229" y="20911"/>
                  </a:cubicBezTo>
                  <a:cubicBezTo>
                    <a:pt x="2286" y="20937"/>
                    <a:pt x="2346" y="20949"/>
                    <a:pt x="2406" y="20949"/>
                  </a:cubicBezTo>
                  <a:cubicBezTo>
                    <a:pt x="2495" y="20949"/>
                    <a:pt x="2583" y="20922"/>
                    <a:pt x="2657" y="20868"/>
                  </a:cubicBezTo>
                  <a:lnTo>
                    <a:pt x="14586" y="12331"/>
                  </a:lnTo>
                  <a:cubicBezTo>
                    <a:pt x="14714" y="12242"/>
                    <a:pt x="14780" y="12094"/>
                    <a:pt x="14764" y="11942"/>
                  </a:cubicBezTo>
                  <a:lnTo>
                    <a:pt x="14590" y="10144"/>
                  </a:lnTo>
                  <a:lnTo>
                    <a:pt x="16232" y="10890"/>
                  </a:lnTo>
                  <a:cubicBezTo>
                    <a:pt x="16289" y="10915"/>
                    <a:pt x="16349" y="10928"/>
                    <a:pt x="16409" y="10928"/>
                  </a:cubicBezTo>
                  <a:cubicBezTo>
                    <a:pt x="16498" y="10928"/>
                    <a:pt x="16586" y="10900"/>
                    <a:pt x="16660" y="10847"/>
                  </a:cubicBezTo>
                  <a:lnTo>
                    <a:pt x="19076" y="9122"/>
                  </a:lnTo>
                  <a:cubicBezTo>
                    <a:pt x="19154" y="9065"/>
                    <a:pt x="19212" y="8983"/>
                    <a:pt x="19235" y="8894"/>
                  </a:cubicBezTo>
                  <a:cubicBezTo>
                    <a:pt x="19251" y="8839"/>
                    <a:pt x="19258" y="8785"/>
                    <a:pt x="19251" y="8731"/>
                  </a:cubicBezTo>
                  <a:cubicBezTo>
                    <a:pt x="19235" y="8579"/>
                    <a:pt x="19142" y="8447"/>
                    <a:pt x="19002" y="8381"/>
                  </a:cubicBezTo>
                  <a:lnTo>
                    <a:pt x="618" y="38"/>
                  </a:lnTo>
                  <a:cubicBezTo>
                    <a:pt x="563" y="13"/>
                    <a:pt x="503" y="0"/>
                    <a:pt x="443" y="0"/>
                  </a:cubicBezTo>
                  <a:close/>
                </a:path>
              </a:pathLst>
            </a:cu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29"/>
          <p:cNvGrpSpPr/>
          <p:nvPr/>
        </p:nvGrpSpPr>
        <p:grpSpPr>
          <a:xfrm>
            <a:off x="2725995" y="3622589"/>
            <a:ext cx="1233323" cy="1318665"/>
            <a:chOff x="1057783" y="3179461"/>
            <a:chExt cx="1538576" cy="1644631"/>
          </a:xfrm>
        </p:grpSpPr>
        <p:sp>
          <p:nvSpPr>
            <p:cNvPr id="586" name="Google Shape;586;p29"/>
            <p:cNvSpPr/>
            <p:nvPr/>
          </p:nvSpPr>
          <p:spPr>
            <a:xfrm>
              <a:off x="1898556" y="4424091"/>
              <a:ext cx="463274" cy="372765"/>
            </a:xfrm>
            <a:custGeom>
              <a:rect b="b" l="l" r="r" t="t"/>
              <a:pathLst>
                <a:path extrusionOk="0" h="8896" w="11056">
                  <a:moveTo>
                    <a:pt x="8291" y="1"/>
                  </a:moveTo>
                  <a:cubicBezTo>
                    <a:pt x="5365" y="1"/>
                    <a:pt x="1" y="1209"/>
                    <a:pt x="163" y="2254"/>
                  </a:cubicBezTo>
                  <a:lnTo>
                    <a:pt x="860" y="6782"/>
                  </a:lnTo>
                  <a:cubicBezTo>
                    <a:pt x="1069" y="8036"/>
                    <a:pt x="2184" y="8896"/>
                    <a:pt x="3391" y="8896"/>
                  </a:cubicBezTo>
                  <a:cubicBezTo>
                    <a:pt x="3531" y="8896"/>
                    <a:pt x="3716" y="8896"/>
                    <a:pt x="3856" y="8872"/>
                  </a:cubicBezTo>
                  <a:lnTo>
                    <a:pt x="8709" y="8036"/>
                  </a:lnTo>
                  <a:cubicBezTo>
                    <a:pt x="10103" y="7804"/>
                    <a:pt x="11055" y="6457"/>
                    <a:pt x="10800" y="5040"/>
                  </a:cubicBezTo>
                  <a:lnTo>
                    <a:pt x="10103" y="512"/>
                  </a:lnTo>
                  <a:cubicBezTo>
                    <a:pt x="10033" y="140"/>
                    <a:pt x="9313" y="1"/>
                    <a:pt x="82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9"/>
            <p:cNvSpPr/>
            <p:nvPr/>
          </p:nvSpPr>
          <p:spPr>
            <a:xfrm>
              <a:off x="1885902" y="4412442"/>
              <a:ext cx="485650" cy="393171"/>
            </a:xfrm>
            <a:custGeom>
              <a:rect b="b" l="l" r="r" t="t"/>
              <a:pathLst>
                <a:path extrusionOk="0" h="9383" w="11590">
                  <a:moveTo>
                    <a:pt x="8570" y="465"/>
                  </a:moveTo>
                  <a:cubicBezTo>
                    <a:pt x="9639" y="465"/>
                    <a:pt x="10149" y="650"/>
                    <a:pt x="10173" y="813"/>
                  </a:cubicBezTo>
                  <a:cubicBezTo>
                    <a:pt x="10335" y="1928"/>
                    <a:pt x="10869" y="5318"/>
                    <a:pt x="10869" y="5342"/>
                  </a:cubicBezTo>
                  <a:cubicBezTo>
                    <a:pt x="11102" y="6619"/>
                    <a:pt x="10242" y="7850"/>
                    <a:pt x="8942" y="8082"/>
                  </a:cubicBezTo>
                  <a:lnTo>
                    <a:pt x="4088" y="8918"/>
                  </a:lnTo>
                  <a:cubicBezTo>
                    <a:pt x="3949" y="8941"/>
                    <a:pt x="3833" y="8941"/>
                    <a:pt x="3693" y="8941"/>
                  </a:cubicBezTo>
                  <a:cubicBezTo>
                    <a:pt x="2555" y="8941"/>
                    <a:pt x="1580" y="8129"/>
                    <a:pt x="1371" y="6991"/>
                  </a:cubicBezTo>
                  <a:cubicBezTo>
                    <a:pt x="1371" y="6967"/>
                    <a:pt x="860" y="3577"/>
                    <a:pt x="674" y="2462"/>
                  </a:cubicBezTo>
                  <a:cubicBezTo>
                    <a:pt x="628" y="2090"/>
                    <a:pt x="2439" y="1278"/>
                    <a:pt x="5551" y="767"/>
                  </a:cubicBezTo>
                  <a:cubicBezTo>
                    <a:pt x="6852" y="558"/>
                    <a:pt x="7850" y="465"/>
                    <a:pt x="8570" y="465"/>
                  </a:cubicBezTo>
                  <a:close/>
                  <a:moveTo>
                    <a:pt x="8593" y="0"/>
                  </a:moveTo>
                  <a:cubicBezTo>
                    <a:pt x="7525" y="0"/>
                    <a:pt x="6248" y="186"/>
                    <a:pt x="5505" y="302"/>
                  </a:cubicBezTo>
                  <a:cubicBezTo>
                    <a:pt x="4576" y="441"/>
                    <a:pt x="1" y="1278"/>
                    <a:pt x="233" y="2532"/>
                  </a:cubicBezTo>
                  <a:cubicBezTo>
                    <a:pt x="419" y="3646"/>
                    <a:pt x="930" y="7037"/>
                    <a:pt x="930" y="7060"/>
                  </a:cubicBezTo>
                  <a:cubicBezTo>
                    <a:pt x="1162" y="8407"/>
                    <a:pt x="2323" y="9383"/>
                    <a:pt x="3693" y="9383"/>
                  </a:cubicBezTo>
                  <a:cubicBezTo>
                    <a:pt x="3833" y="9383"/>
                    <a:pt x="4018" y="9383"/>
                    <a:pt x="4181" y="9359"/>
                  </a:cubicBezTo>
                  <a:lnTo>
                    <a:pt x="9035" y="8523"/>
                  </a:lnTo>
                  <a:cubicBezTo>
                    <a:pt x="10567" y="8245"/>
                    <a:pt x="11589" y="6805"/>
                    <a:pt x="11334" y="5272"/>
                  </a:cubicBezTo>
                  <a:cubicBezTo>
                    <a:pt x="11334" y="5226"/>
                    <a:pt x="10800" y="1835"/>
                    <a:pt x="10637" y="697"/>
                  </a:cubicBezTo>
                  <a:cubicBezTo>
                    <a:pt x="10544" y="186"/>
                    <a:pt x="9639" y="0"/>
                    <a:pt x="8593" y="0"/>
                  </a:cubicBezTo>
                  <a:close/>
                </a:path>
              </a:pathLst>
            </a:custGeom>
            <a:solidFill>
              <a:srgbClr val="CE1B31"/>
            </a:solidFill>
            <a:ln cap="flat" cmpd="sng" w="9525">
              <a:solidFill>
                <a:srgbClr val="CE1B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9"/>
            <p:cNvSpPr/>
            <p:nvPr/>
          </p:nvSpPr>
          <p:spPr>
            <a:xfrm>
              <a:off x="1324408" y="4406576"/>
              <a:ext cx="505093" cy="407795"/>
            </a:xfrm>
            <a:custGeom>
              <a:rect b="b" l="l" r="r" t="t"/>
              <a:pathLst>
                <a:path extrusionOk="0" h="9732" w="12054">
                  <a:moveTo>
                    <a:pt x="2950" y="1"/>
                  </a:moveTo>
                  <a:cubicBezTo>
                    <a:pt x="2485" y="1"/>
                    <a:pt x="2207" y="94"/>
                    <a:pt x="2114" y="326"/>
                  </a:cubicBezTo>
                  <a:cubicBezTo>
                    <a:pt x="1719" y="1394"/>
                    <a:pt x="465" y="4599"/>
                    <a:pt x="465" y="4599"/>
                  </a:cubicBezTo>
                  <a:cubicBezTo>
                    <a:pt x="0" y="5923"/>
                    <a:pt x="674" y="7409"/>
                    <a:pt x="2021" y="7897"/>
                  </a:cubicBezTo>
                  <a:lnTo>
                    <a:pt x="6666" y="9592"/>
                  </a:lnTo>
                  <a:cubicBezTo>
                    <a:pt x="6968" y="9708"/>
                    <a:pt x="7246" y="9732"/>
                    <a:pt x="7548" y="9732"/>
                  </a:cubicBezTo>
                  <a:cubicBezTo>
                    <a:pt x="8593" y="9732"/>
                    <a:pt x="9569" y="9081"/>
                    <a:pt x="9987" y="8036"/>
                  </a:cubicBezTo>
                  <a:cubicBezTo>
                    <a:pt x="9987" y="8036"/>
                    <a:pt x="11241" y="4831"/>
                    <a:pt x="11636" y="3786"/>
                  </a:cubicBezTo>
                  <a:cubicBezTo>
                    <a:pt x="12054" y="2625"/>
                    <a:pt x="5365" y="1"/>
                    <a:pt x="2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9"/>
            <p:cNvSpPr/>
            <p:nvPr/>
          </p:nvSpPr>
          <p:spPr>
            <a:xfrm>
              <a:off x="1311754" y="4396854"/>
              <a:ext cx="510959" cy="427238"/>
            </a:xfrm>
            <a:custGeom>
              <a:rect b="b" l="l" r="r" t="t"/>
              <a:pathLst>
                <a:path extrusionOk="0" h="10196" w="12194">
                  <a:moveTo>
                    <a:pt x="3182" y="465"/>
                  </a:moveTo>
                  <a:lnTo>
                    <a:pt x="3252" y="465"/>
                  </a:lnTo>
                  <a:cubicBezTo>
                    <a:pt x="5296" y="465"/>
                    <a:pt x="10567" y="2439"/>
                    <a:pt x="11566" y="3624"/>
                  </a:cubicBezTo>
                  <a:cubicBezTo>
                    <a:pt x="11659" y="3740"/>
                    <a:pt x="11705" y="3833"/>
                    <a:pt x="11682" y="3879"/>
                  </a:cubicBezTo>
                  <a:cubicBezTo>
                    <a:pt x="11264" y="4971"/>
                    <a:pt x="10056" y="8129"/>
                    <a:pt x="10033" y="8152"/>
                  </a:cubicBezTo>
                  <a:cubicBezTo>
                    <a:pt x="9685" y="9104"/>
                    <a:pt x="8779" y="9685"/>
                    <a:pt x="7827" y="9685"/>
                  </a:cubicBezTo>
                  <a:cubicBezTo>
                    <a:pt x="7548" y="9685"/>
                    <a:pt x="7270" y="9639"/>
                    <a:pt x="7014" y="9546"/>
                  </a:cubicBezTo>
                  <a:lnTo>
                    <a:pt x="2369" y="7874"/>
                  </a:lnTo>
                  <a:cubicBezTo>
                    <a:pt x="1138" y="7409"/>
                    <a:pt x="511" y="6062"/>
                    <a:pt x="976" y="4854"/>
                  </a:cubicBezTo>
                  <a:cubicBezTo>
                    <a:pt x="976" y="4831"/>
                    <a:pt x="2207" y="1626"/>
                    <a:pt x="2625" y="581"/>
                  </a:cubicBezTo>
                  <a:cubicBezTo>
                    <a:pt x="2648" y="512"/>
                    <a:pt x="2764" y="488"/>
                    <a:pt x="2903" y="465"/>
                  </a:cubicBezTo>
                  <a:close/>
                  <a:moveTo>
                    <a:pt x="3229" y="1"/>
                  </a:moveTo>
                  <a:cubicBezTo>
                    <a:pt x="3089" y="1"/>
                    <a:pt x="2950" y="1"/>
                    <a:pt x="2834" y="24"/>
                  </a:cubicBezTo>
                  <a:cubicBezTo>
                    <a:pt x="2509" y="94"/>
                    <a:pt x="2276" y="233"/>
                    <a:pt x="2184" y="442"/>
                  </a:cubicBezTo>
                  <a:cubicBezTo>
                    <a:pt x="1789" y="1510"/>
                    <a:pt x="535" y="4669"/>
                    <a:pt x="535" y="4738"/>
                  </a:cubicBezTo>
                  <a:cubicBezTo>
                    <a:pt x="0" y="6178"/>
                    <a:pt x="767" y="7804"/>
                    <a:pt x="2207" y="8338"/>
                  </a:cubicBezTo>
                  <a:lnTo>
                    <a:pt x="6852" y="10010"/>
                  </a:lnTo>
                  <a:cubicBezTo>
                    <a:pt x="7177" y="10126"/>
                    <a:pt x="7479" y="10196"/>
                    <a:pt x="7827" y="10196"/>
                  </a:cubicBezTo>
                  <a:cubicBezTo>
                    <a:pt x="9011" y="10196"/>
                    <a:pt x="10056" y="9453"/>
                    <a:pt x="10451" y="8338"/>
                  </a:cubicBezTo>
                  <a:cubicBezTo>
                    <a:pt x="10451" y="8292"/>
                    <a:pt x="11705" y="5110"/>
                    <a:pt x="12123" y="4065"/>
                  </a:cubicBezTo>
                  <a:cubicBezTo>
                    <a:pt x="12193" y="3833"/>
                    <a:pt x="12147" y="3600"/>
                    <a:pt x="11938" y="3345"/>
                  </a:cubicBezTo>
                  <a:cubicBezTo>
                    <a:pt x="10869" y="2044"/>
                    <a:pt x="5435" y="1"/>
                    <a:pt x="3229" y="1"/>
                  </a:cubicBezTo>
                  <a:close/>
                </a:path>
              </a:pathLst>
            </a:custGeom>
            <a:solidFill>
              <a:srgbClr val="CE1B31"/>
            </a:solidFill>
            <a:ln cap="flat" cmpd="sng" w="9525">
              <a:solidFill>
                <a:srgbClr val="CE1B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9"/>
            <p:cNvSpPr/>
            <p:nvPr/>
          </p:nvSpPr>
          <p:spPr>
            <a:xfrm>
              <a:off x="1126838" y="3189182"/>
              <a:ext cx="1461727" cy="1460721"/>
            </a:xfrm>
            <a:custGeom>
              <a:rect b="b" l="l" r="r" t="t"/>
              <a:pathLst>
                <a:path extrusionOk="0" h="34860" w="34884">
                  <a:moveTo>
                    <a:pt x="17419" y="1"/>
                  </a:moveTo>
                  <a:cubicBezTo>
                    <a:pt x="7781" y="1"/>
                    <a:pt x="1" y="7804"/>
                    <a:pt x="1" y="17419"/>
                  </a:cubicBezTo>
                  <a:cubicBezTo>
                    <a:pt x="1" y="27057"/>
                    <a:pt x="7827" y="34860"/>
                    <a:pt x="17419" y="34860"/>
                  </a:cubicBezTo>
                  <a:cubicBezTo>
                    <a:pt x="27034" y="34860"/>
                    <a:pt x="34883" y="27057"/>
                    <a:pt x="34883" y="17419"/>
                  </a:cubicBezTo>
                  <a:cubicBezTo>
                    <a:pt x="34883" y="7804"/>
                    <a:pt x="27057" y="1"/>
                    <a:pt x="174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9"/>
            <p:cNvSpPr/>
            <p:nvPr/>
          </p:nvSpPr>
          <p:spPr>
            <a:xfrm>
              <a:off x="1125874" y="3258280"/>
              <a:ext cx="693905" cy="1334218"/>
            </a:xfrm>
            <a:custGeom>
              <a:rect b="b" l="l" r="r" t="t"/>
              <a:pathLst>
                <a:path extrusionOk="0" h="31841" w="16560">
                  <a:moveTo>
                    <a:pt x="10010" y="1"/>
                  </a:moveTo>
                  <a:cubicBezTo>
                    <a:pt x="4088" y="2787"/>
                    <a:pt x="1" y="8802"/>
                    <a:pt x="1" y="15793"/>
                  </a:cubicBezTo>
                  <a:cubicBezTo>
                    <a:pt x="1" y="22992"/>
                    <a:pt x="4390" y="29216"/>
                    <a:pt x="10591" y="31841"/>
                  </a:cubicBezTo>
                  <a:cubicBezTo>
                    <a:pt x="14283" y="28450"/>
                    <a:pt x="16559" y="22388"/>
                    <a:pt x="16559" y="15863"/>
                  </a:cubicBezTo>
                  <a:cubicBezTo>
                    <a:pt x="16559" y="9151"/>
                    <a:pt x="14051" y="3368"/>
                    <a:pt x="10010" y="1"/>
                  </a:cubicBezTo>
                  <a:close/>
                </a:path>
              </a:pathLst>
            </a:custGeom>
            <a:solidFill>
              <a:schemeClr val="lt1"/>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9"/>
            <p:cNvSpPr/>
            <p:nvPr/>
          </p:nvSpPr>
          <p:spPr>
            <a:xfrm>
              <a:off x="1057783" y="3179461"/>
              <a:ext cx="1538576" cy="1481170"/>
            </a:xfrm>
            <a:custGeom>
              <a:rect b="b" l="l" r="r" t="t"/>
              <a:pathLst>
                <a:path extrusionOk="0" h="35348" w="36718">
                  <a:moveTo>
                    <a:pt x="19067" y="465"/>
                  </a:moveTo>
                  <a:cubicBezTo>
                    <a:pt x="28589" y="465"/>
                    <a:pt x="36253" y="8152"/>
                    <a:pt x="36299" y="17674"/>
                  </a:cubicBezTo>
                  <a:cubicBezTo>
                    <a:pt x="36299" y="24641"/>
                    <a:pt x="32119" y="30912"/>
                    <a:pt x="25662" y="33559"/>
                  </a:cubicBezTo>
                  <a:cubicBezTo>
                    <a:pt x="23549" y="34418"/>
                    <a:pt x="21296" y="34860"/>
                    <a:pt x="19067" y="34860"/>
                  </a:cubicBezTo>
                  <a:cubicBezTo>
                    <a:pt x="14608" y="34860"/>
                    <a:pt x="10195" y="33118"/>
                    <a:pt x="6898" y="29820"/>
                  </a:cubicBezTo>
                  <a:cubicBezTo>
                    <a:pt x="1974" y="24873"/>
                    <a:pt x="511" y="17511"/>
                    <a:pt x="3182" y="11055"/>
                  </a:cubicBezTo>
                  <a:cubicBezTo>
                    <a:pt x="5829" y="4668"/>
                    <a:pt x="12100" y="465"/>
                    <a:pt x="19067" y="465"/>
                  </a:cubicBezTo>
                  <a:close/>
                  <a:moveTo>
                    <a:pt x="19067" y="0"/>
                  </a:moveTo>
                  <a:cubicBezTo>
                    <a:pt x="14492" y="0"/>
                    <a:pt x="9963" y="1789"/>
                    <a:pt x="6572" y="5156"/>
                  </a:cubicBezTo>
                  <a:cubicBezTo>
                    <a:pt x="1510" y="10219"/>
                    <a:pt x="0" y="17813"/>
                    <a:pt x="2740" y="24432"/>
                  </a:cubicBezTo>
                  <a:cubicBezTo>
                    <a:pt x="5458" y="31028"/>
                    <a:pt x="11914" y="35347"/>
                    <a:pt x="19044" y="35347"/>
                  </a:cubicBezTo>
                  <a:cubicBezTo>
                    <a:pt x="28798" y="35347"/>
                    <a:pt x="36694" y="27428"/>
                    <a:pt x="36717" y="17697"/>
                  </a:cubicBezTo>
                  <a:cubicBezTo>
                    <a:pt x="36717" y="10567"/>
                    <a:pt x="32421" y="4111"/>
                    <a:pt x="25802" y="1371"/>
                  </a:cubicBezTo>
                  <a:cubicBezTo>
                    <a:pt x="23665" y="442"/>
                    <a:pt x="21366" y="0"/>
                    <a:pt x="19067" y="0"/>
                  </a:cubicBezTo>
                  <a:close/>
                </a:path>
              </a:pathLst>
            </a:custGeom>
            <a:solidFill>
              <a:srgbClr val="CE1B31"/>
            </a:solidFill>
            <a:ln cap="flat" cmpd="sng" w="9525">
              <a:solidFill>
                <a:srgbClr val="CE1B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9"/>
            <p:cNvSpPr/>
            <p:nvPr/>
          </p:nvSpPr>
          <p:spPr>
            <a:xfrm>
              <a:off x="1898557" y="4357913"/>
              <a:ext cx="322146" cy="288856"/>
            </a:xfrm>
            <a:custGeom>
              <a:rect b="b" l="l" r="r" t="t"/>
              <a:pathLst>
                <a:path extrusionOk="0" h="7177" w="7688">
                  <a:moveTo>
                    <a:pt x="7688" y="1"/>
                  </a:moveTo>
                  <a:lnTo>
                    <a:pt x="7688" y="1"/>
                  </a:lnTo>
                  <a:cubicBezTo>
                    <a:pt x="7455" y="94"/>
                    <a:pt x="7246" y="186"/>
                    <a:pt x="7014" y="256"/>
                  </a:cubicBezTo>
                  <a:cubicBezTo>
                    <a:pt x="6155" y="1859"/>
                    <a:pt x="5110" y="3229"/>
                    <a:pt x="3856" y="4274"/>
                  </a:cubicBezTo>
                  <a:cubicBezTo>
                    <a:pt x="2671" y="5249"/>
                    <a:pt x="1394" y="6132"/>
                    <a:pt x="1" y="6759"/>
                  </a:cubicBezTo>
                  <a:lnTo>
                    <a:pt x="163" y="7177"/>
                  </a:lnTo>
                  <a:cubicBezTo>
                    <a:pt x="1603" y="6480"/>
                    <a:pt x="2927" y="5644"/>
                    <a:pt x="4158" y="4599"/>
                  </a:cubicBezTo>
                  <a:cubicBezTo>
                    <a:pt x="5551" y="3438"/>
                    <a:pt x="6735" y="1835"/>
                    <a:pt x="7688"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9"/>
            <p:cNvSpPr/>
            <p:nvPr/>
          </p:nvSpPr>
          <p:spPr>
            <a:xfrm>
              <a:off x="1130735" y="3210595"/>
              <a:ext cx="1041319" cy="1425691"/>
            </a:xfrm>
            <a:custGeom>
              <a:rect b="b" l="l" r="r" t="t"/>
              <a:pathLst>
                <a:path extrusionOk="0" h="34024" w="24851">
                  <a:moveTo>
                    <a:pt x="12844" y="1"/>
                  </a:moveTo>
                  <a:cubicBezTo>
                    <a:pt x="5435" y="2044"/>
                    <a:pt x="1" y="8802"/>
                    <a:pt x="1" y="16815"/>
                  </a:cubicBezTo>
                  <a:cubicBezTo>
                    <a:pt x="1" y="25501"/>
                    <a:pt x="6341" y="32700"/>
                    <a:pt x="14632" y="34024"/>
                  </a:cubicBezTo>
                  <a:cubicBezTo>
                    <a:pt x="20693" y="30958"/>
                    <a:pt x="24850" y="24688"/>
                    <a:pt x="24850" y="17419"/>
                  </a:cubicBezTo>
                  <a:cubicBezTo>
                    <a:pt x="24850" y="9476"/>
                    <a:pt x="19857" y="2671"/>
                    <a:pt x="12844"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9"/>
            <p:cNvSpPr/>
            <p:nvPr/>
          </p:nvSpPr>
          <p:spPr>
            <a:xfrm>
              <a:off x="2002684" y="4464024"/>
              <a:ext cx="42" cy="42"/>
            </a:xfrm>
            <a:custGeom>
              <a:rect b="b" l="l" r="r" t="t"/>
              <a:pathLst>
                <a:path extrusionOk="0" h="1" w="1">
                  <a:moveTo>
                    <a:pt x="0" y="0"/>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9"/>
            <p:cNvSpPr/>
            <p:nvPr/>
          </p:nvSpPr>
          <p:spPr>
            <a:xfrm>
              <a:off x="1355542" y="4142883"/>
              <a:ext cx="196607" cy="254977"/>
            </a:xfrm>
            <a:custGeom>
              <a:rect b="b" l="l" r="r" t="t"/>
              <a:pathLst>
                <a:path extrusionOk="0" h="6085" w="4692">
                  <a:moveTo>
                    <a:pt x="999" y="93"/>
                  </a:moveTo>
                  <a:cubicBezTo>
                    <a:pt x="1" y="604"/>
                    <a:pt x="1278" y="3646"/>
                    <a:pt x="2996" y="5202"/>
                  </a:cubicBezTo>
                  <a:cubicBezTo>
                    <a:pt x="3414" y="5551"/>
                    <a:pt x="3832" y="5829"/>
                    <a:pt x="4297" y="6062"/>
                  </a:cubicBezTo>
                  <a:cubicBezTo>
                    <a:pt x="4390" y="6085"/>
                    <a:pt x="4460" y="6085"/>
                    <a:pt x="4506" y="6062"/>
                  </a:cubicBezTo>
                  <a:cubicBezTo>
                    <a:pt x="4622" y="5992"/>
                    <a:pt x="4692" y="5829"/>
                    <a:pt x="4552" y="5690"/>
                  </a:cubicBezTo>
                  <a:cubicBezTo>
                    <a:pt x="3925" y="4900"/>
                    <a:pt x="3391" y="4064"/>
                    <a:pt x="2996" y="3159"/>
                  </a:cubicBezTo>
                  <a:cubicBezTo>
                    <a:pt x="2369" y="1649"/>
                    <a:pt x="2160" y="116"/>
                    <a:pt x="1533" y="0"/>
                  </a:cubicBezTo>
                  <a:cubicBezTo>
                    <a:pt x="1324" y="0"/>
                    <a:pt x="1115" y="23"/>
                    <a:pt x="999" y="93"/>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9"/>
            <p:cNvSpPr/>
            <p:nvPr/>
          </p:nvSpPr>
          <p:spPr>
            <a:xfrm>
              <a:off x="1550179" y="3376026"/>
              <a:ext cx="995561" cy="1026695"/>
            </a:xfrm>
            <a:custGeom>
              <a:rect b="b" l="l" r="r" t="t"/>
              <a:pathLst>
                <a:path extrusionOk="0" h="24502" w="23759">
                  <a:moveTo>
                    <a:pt x="23758" y="12263"/>
                  </a:moveTo>
                  <a:cubicBezTo>
                    <a:pt x="23758" y="19021"/>
                    <a:pt x="18440" y="24502"/>
                    <a:pt x="11891" y="24502"/>
                  </a:cubicBezTo>
                  <a:cubicBezTo>
                    <a:pt x="5319" y="24502"/>
                    <a:pt x="0" y="19021"/>
                    <a:pt x="0" y="12263"/>
                  </a:cubicBezTo>
                  <a:cubicBezTo>
                    <a:pt x="0" y="5482"/>
                    <a:pt x="5319" y="1"/>
                    <a:pt x="11891" y="1"/>
                  </a:cubicBezTo>
                  <a:cubicBezTo>
                    <a:pt x="18440" y="1"/>
                    <a:pt x="23758" y="5482"/>
                    <a:pt x="23758"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9"/>
            <p:cNvSpPr/>
            <p:nvPr/>
          </p:nvSpPr>
          <p:spPr>
            <a:xfrm>
              <a:off x="1374021" y="4236284"/>
              <a:ext cx="401971" cy="210267"/>
            </a:xfrm>
            <a:custGeom>
              <a:rect b="b" l="l" r="r" t="t"/>
              <a:pathLst>
                <a:path extrusionOk="0" h="5018" w="9593">
                  <a:moveTo>
                    <a:pt x="7990" y="5017"/>
                  </a:moveTo>
                  <a:lnTo>
                    <a:pt x="1603" y="5017"/>
                  </a:lnTo>
                  <a:cubicBezTo>
                    <a:pt x="721" y="5017"/>
                    <a:pt x="1" y="4320"/>
                    <a:pt x="1" y="3438"/>
                  </a:cubicBezTo>
                  <a:lnTo>
                    <a:pt x="1" y="1603"/>
                  </a:lnTo>
                  <a:cubicBezTo>
                    <a:pt x="1" y="721"/>
                    <a:pt x="698" y="1"/>
                    <a:pt x="1603" y="1"/>
                  </a:cubicBezTo>
                  <a:lnTo>
                    <a:pt x="7990" y="1"/>
                  </a:lnTo>
                  <a:cubicBezTo>
                    <a:pt x="8849" y="1"/>
                    <a:pt x="9592" y="697"/>
                    <a:pt x="9592" y="1603"/>
                  </a:cubicBezTo>
                  <a:lnTo>
                    <a:pt x="9592" y="3438"/>
                  </a:lnTo>
                  <a:cubicBezTo>
                    <a:pt x="9546" y="4320"/>
                    <a:pt x="8849" y="5017"/>
                    <a:pt x="7990" y="5017"/>
                  </a:cubicBezTo>
                  <a:close/>
                </a:path>
              </a:pathLst>
            </a:custGeom>
            <a:solidFill>
              <a:srgbClr val="CECECE"/>
            </a:solidFill>
            <a:ln cap="flat" cmpd="sng" w="11025">
              <a:solidFill>
                <a:schemeClr val="accent5"/>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9"/>
            <p:cNvSpPr/>
            <p:nvPr/>
          </p:nvSpPr>
          <p:spPr>
            <a:xfrm>
              <a:off x="2165182" y="4368654"/>
              <a:ext cx="49696" cy="96376"/>
            </a:xfrm>
            <a:custGeom>
              <a:rect b="b" l="l" r="r" t="t"/>
              <a:pathLst>
                <a:path extrusionOk="0" h="2300" w="1186">
                  <a:moveTo>
                    <a:pt x="419" y="0"/>
                  </a:moveTo>
                  <a:cubicBezTo>
                    <a:pt x="326" y="0"/>
                    <a:pt x="256" y="93"/>
                    <a:pt x="256" y="186"/>
                  </a:cubicBezTo>
                  <a:lnTo>
                    <a:pt x="1" y="2137"/>
                  </a:lnTo>
                  <a:cubicBezTo>
                    <a:pt x="1" y="2206"/>
                    <a:pt x="71" y="2299"/>
                    <a:pt x="163" y="2299"/>
                  </a:cubicBezTo>
                  <a:lnTo>
                    <a:pt x="976" y="2299"/>
                  </a:lnTo>
                  <a:cubicBezTo>
                    <a:pt x="1069" y="2299"/>
                    <a:pt x="1162" y="2206"/>
                    <a:pt x="1185" y="2137"/>
                  </a:cubicBezTo>
                  <a:lnTo>
                    <a:pt x="930" y="186"/>
                  </a:lnTo>
                  <a:cubicBezTo>
                    <a:pt x="930" y="93"/>
                    <a:pt x="837" y="0"/>
                    <a:pt x="744"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9"/>
            <p:cNvSpPr/>
            <p:nvPr/>
          </p:nvSpPr>
          <p:spPr>
            <a:xfrm>
              <a:off x="1782738" y="3920004"/>
              <a:ext cx="184958" cy="150891"/>
            </a:xfrm>
            <a:custGeom>
              <a:rect b="b" l="l" r="r" t="t"/>
              <a:pathLst>
                <a:path extrusionOk="0" h="3601" w="4414">
                  <a:moveTo>
                    <a:pt x="2207" y="1"/>
                  </a:moveTo>
                  <a:cubicBezTo>
                    <a:pt x="999" y="1"/>
                    <a:pt x="1" y="814"/>
                    <a:pt x="1" y="1789"/>
                  </a:cubicBezTo>
                  <a:cubicBezTo>
                    <a:pt x="1" y="2788"/>
                    <a:pt x="999" y="3601"/>
                    <a:pt x="2207" y="3601"/>
                  </a:cubicBezTo>
                  <a:cubicBezTo>
                    <a:pt x="3415" y="3601"/>
                    <a:pt x="4413" y="2788"/>
                    <a:pt x="4413" y="1789"/>
                  </a:cubicBezTo>
                  <a:cubicBezTo>
                    <a:pt x="4413" y="814"/>
                    <a:pt x="3415"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9"/>
            <p:cNvSpPr/>
            <p:nvPr/>
          </p:nvSpPr>
          <p:spPr>
            <a:xfrm rot="-192485">
              <a:off x="2404497" y="3920005"/>
              <a:ext cx="135305" cy="150894"/>
            </a:xfrm>
            <a:custGeom>
              <a:rect b="b" l="l" r="r" t="t"/>
              <a:pathLst>
                <a:path extrusionOk="0" h="3601" w="3229">
                  <a:moveTo>
                    <a:pt x="2207" y="1"/>
                  </a:moveTo>
                  <a:cubicBezTo>
                    <a:pt x="999" y="1"/>
                    <a:pt x="0" y="814"/>
                    <a:pt x="0" y="1812"/>
                  </a:cubicBezTo>
                  <a:cubicBezTo>
                    <a:pt x="0" y="2788"/>
                    <a:pt x="976" y="3601"/>
                    <a:pt x="2207" y="3601"/>
                  </a:cubicBezTo>
                  <a:lnTo>
                    <a:pt x="2346" y="3601"/>
                  </a:lnTo>
                  <a:cubicBezTo>
                    <a:pt x="2810" y="2532"/>
                    <a:pt x="3112" y="1394"/>
                    <a:pt x="3228" y="210"/>
                  </a:cubicBezTo>
                  <a:cubicBezTo>
                    <a:pt x="2903" y="71"/>
                    <a:pt x="257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9"/>
            <p:cNvSpPr/>
            <p:nvPr/>
          </p:nvSpPr>
          <p:spPr>
            <a:xfrm>
              <a:off x="2050369" y="3851912"/>
              <a:ext cx="90551" cy="89546"/>
            </a:xfrm>
            <a:custGeom>
              <a:rect b="b" l="l" r="r" t="t"/>
              <a:pathLst>
                <a:path extrusionOk="0" h="2137" w="2161">
                  <a:moveTo>
                    <a:pt x="1069" y="0"/>
                  </a:moveTo>
                  <a:cubicBezTo>
                    <a:pt x="488" y="0"/>
                    <a:pt x="0" y="488"/>
                    <a:pt x="0" y="1068"/>
                  </a:cubicBezTo>
                  <a:cubicBezTo>
                    <a:pt x="0" y="1672"/>
                    <a:pt x="488" y="2137"/>
                    <a:pt x="1069" y="2137"/>
                  </a:cubicBezTo>
                  <a:cubicBezTo>
                    <a:pt x="1673" y="2137"/>
                    <a:pt x="2160" y="1672"/>
                    <a:pt x="2160" y="1068"/>
                  </a:cubicBezTo>
                  <a:cubicBezTo>
                    <a:pt x="2160" y="488"/>
                    <a:pt x="1673"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9"/>
            <p:cNvSpPr/>
            <p:nvPr/>
          </p:nvSpPr>
          <p:spPr>
            <a:xfrm>
              <a:off x="2282928" y="3851912"/>
              <a:ext cx="89588" cy="89546"/>
            </a:xfrm>
            <a:custGeom>
              <a:rect b="b" l="l" r="r" t="t"/>
              <a:pathLst>
                <a:path extrusionOk="0" h="2137" w="2138">
                  <a:moveTo>
                    <a:pt x="1069" y="0"/>
                  </a:moveTo>
                  <a:cubicBezTo>
                    <a:pt x="465" y="0"/>
                    <a:pt x="1" y="488"/>
                    <a:pt x="1" y="1068"/>
                  </a:cubicBezTo>
                  <a:cubicBezTo>
                    <a:pt x="1" y="1672"/>
                    <a:pt x="465" y="2137"/>
                    <a:pt x="1069" y="2137"/>
                  </a:cubicBezTo>
                  <a:cubicBezTo>
                    <a:pt x="1673" y="2137"/>
                    <a:pt x="2138" y="1672"/>
                    <a:pt x="2138" y="1068"/>
                  </a:cubicBezTo>
                  <a:cubicBezTo>
                    <a:pt x="2138" y="488"/>
                    <a:pt x="1673"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9"/>
            <p:cNvSpPr/>
            <p:nvPr/>
          </p:nvSpPr>
          <p:spPr>
            <a:xfrm rot="-619667">
              <a:off x="2006582" y="3768190"/>
              <a:ext cx="178134" cy="29248"/>
            </a:xfrm>
            <a:custGeom>
              <a:rect b="b" l="l" r="r" t="t"/>
              <a:pathLst>
                <a:path extrusionOk="0" h="698" w="4251">
                  <a:moveTo>
                    <a:pt x="349" y="1"/>
                  </a:moveTo>
                  <a:cubicBezTo>
                    <a:pt x="140" y="1"/>
                    <a:pt x="0" y="140"/>
                    <a:pt x="0" y="349"/>
                  </a:cubicBezTo>
                  <a:cubicBezTo>
                    <a:pt x="0" y="558"/>
                    <a:pt x="140" y="698"/>
                    <a:pt x="349" y="698"/>
                  </a:cubicBezTo>
                  <a:lnTo>
                    <a:pt x="3902" y="698"/>
                  </a:lnTo>
                  <a:cubicBezTo>
                    <a:pt x="4088" y="698"/>
                    <a:pt x="4250" y="558"/>
                    <a:pt x="4250" y="349"/>
                  </a:cubicBezTo>
                  <a:cubicBezTo>
                    <a:pt x="4250" y="140"/>
                    <a:pt x="4088"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9"/>
            <p:cNvSpPr/>
            <p:nvPr/>
          </p:nvSpPr>
          <p:spPr>
            <a:xfrm rot="1341715">
              <a:off x="2239144" y="3768192"/>
              <a:ext cx="177169" cy="29251"/>
            </a:xfrm>
            <a:custGeom>
              <a:rect b="b" l="l" r="r" t="t"/>
              <a:pathLst>
                <a:path extrusionOk="0" h="698" w="4228">
                  <a:moveTo>
                    <a:pt x="349" y="1"/>
                  </a:moveTo>
                  <a:cubicBezTo>
                    <a:pt x="140" y="1"/>
                    <a:pt x="1" y="140"/>
                    <a:pt x="1" y="349"/>
                  </a:cubicBezTo>
                  <a:cubicBezTo>
                    <a:pt x="1" y="558"/>
                    <a:pt x="140" y="698"/>
                    <a:pt x="349" y="698"/>
                  </a:cubicBezTo>
                  <a:lnTo>
                    <a:pt x="3879" y="698"/>
                  </a:lnTo>
                  <a:cubicBezTo>
                    <a:pt x="4065" y="698"/>
                    <a:pt x="4228" y="558"/>
                    <a:pt x="4228" y="349"/>
                  </a:cubicBezTo>
                  <a:cubicBezTo>
                    <a:pt x="4228"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9"/>
            <p:cNvSpPr/>
            <p:nvPr/>
          </p:nvSpPr>
          <p:spPr>
            <a:xfrm>
              <a:off x="2184667" y="3983277"/>
              <a:ext cx="67170" cy="29248"/>
            </a:xfrm>
            <a:custGeom>
              <a:rect b="b" l="l" r="r" t="t"/>
              <a:pathLst>
                <a:path extrusionOk="0" h="698" w="1603">
                  <a:moveTo>
                    <a:pt x="349" y="0"/>
                  </a:moveTo>
                  <a:cubicBezTo>
                    <a:pt x="140" y="0"/>
                    <a:pt x="0" y="140"/>
                    <a:pt x="0" y="349"/>
                  </a:cubicBezTo>
                  <a:cubicBezTo>
                    <a:pt x="0" y="558"/>
                    <a:pt x="140" y="697"/>
                    <a:pt x="349" y="697"/>
                  </a:cubicBezTo>
                  <a:lnTo>
                    <a:pt x="1278" y="697"/>
                  </a:lnTo>
                  <a:cubicBezTo>
                    <a:pt x="1463" y="697"/>
                    <a:pt x="1603" y="558"/>
                    <a:pt x="1603" y="349"/>
                  </a:cubicBezTo>
                  <a:cubicBezTo>
                    <a:pt x="1603" y="140"/>
                    <a:pt x="1463"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9"/>
            <p:cNvSpPr/>
            <p:nvPr/>
          </p:nvSpPr>
          <p:spPr>
            <a:xfrm>
              <a:off x="1531700" y="3403262"/>
              <a:ext cx="42" cy="277395"/>
            </a:xfrm>
            <a:custGeom>
              <a:rect b="b" l="l" r="r" t="t"/>
              <a:pathLst>
                <a:path extrusionOk="0" fill="none" h="6620" w="1">
                  <a:moveTo>
                    <a:pt x="0" y="1"/>
                  </a:moveTo>
                  <a:lnTo>
                    <a:pt x="0" y="6620"/>
                  </a:lnTo>
                </a:path>
              </a:pathLst>
            </a:custGeom>
            <a:solidFill>
              <a:schemeClr val="dk1"/>
            </a:solid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9"/>
            <p:cNvSpPr/>
            <p:nvPr/>
          </p:nvSpPr>
          <p:spPr>
            <a:xfrm>
              <a:off x="1606622" y="3403262"/>
              <a:ext cx="42" cy="368868"/>
            </a:xfrm>
            <a:custGeom>
              <a:rect b="b" l="l" r="r" t="t"/>
              <a:pathLst>
                <a:path extrusionOk="0" fill="none" h="8803" w="1">
                  <a:moveTo>
                    <a:pt x="0" y="1"/>
                  </a:moveTo>
                  <a:lnTo>
                    <a:pt x="0" y="8803"/>
                  </a:lnTo>
                </a:path>
              </a:pathLst>
            </a:custGeom>
            <a:solidFill>
              <a:schemeClr val="dk1"/>
            </a:solid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9"/>
            <p:cNvSpPr/>
            <p:nvPr/>
          </p:nvSpPr>
          <p:spPr>
            <a:xfrm>
              <a:off x="1680580" y="3403262"/>
              <a:ext cx="42" cy="520680"/>
            </a:xfrm>
            <a:custGeom>
              <a:rect b="b" l="l" r="r" t="t"/>
              <a:pathLst>
                <a:path extrusionOk="0" fill="none" h="12426" w="1">
                  <a:moveTo>
                    <a:pt x="0" y="1"/>
                  </a:moveTo>
                  <a:lnTo>
                    <a:pt x="0" y="12426"/>
                  </a:lnTo>
                </a:path>
              </a:pathLst>
            </a:custGeom>
            <a:solidFill>
              <a:schemeClr val="dk1"/>
            </a:solid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9"/>
            <p:cNvSpPr/>
            <p:nvPr/>
          </p:nvSpPr>
          <p:spPr>
            <a:xfrm>
              <a:off x="1754538" y="3403262"/>
              <a:ext cx="42" cy="277395"/>
            </a:xfrm>
            <a:custGeom>
              <a:rect b="b" l="l" r="r" t="t"/>
              <a:pathLst>
                <a:path extrusionOk="0" fill="none" h="6620" w="1">
                  <a:moveTo>
                    <a:pt x="0" y="1"/>
                  </a:moveTo>
                  <a:lnTo>
                    <a:pt x="0" y="6620"/>
                  </a:lnTo>
                </a:path>
              </a:pathLst>
            </a:custGeom>
            <a:solidFill>
              <a:schemeClr val="dk1"/>
            </a:solid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9"/>
            <p:cNvSpPr/>
            <p:nvPr/>
          </p:nvSpPr>
          <p:spPr>
            <a:xfrm>
              <a:off x="1228075" y="3949210"/>
              <a:ext cx="195643" cy="255982"/>
            </a:xfrm>
            <a:custGeom>
              <a:rect b="b" l="l" r="r" t="t"/>
              <a:pathLst>
                <a:path extrusionOk="0" h="6109" w="4669">
                  <a:moveTo>
                    <a:pt x="999" y="93"/>
                  </a:moveTo>
                  <a:cubicBezTo>
                    <a:pt x="0" y="604"/>
                    <a:pt x="1278" y="3670"/>
                    <a:pt x="2996" y="5203"/>
                  </a:cubicBezTo>
                  <a:cubicBezTo>
                    <a:pt x="3391" y="5551"/>
                    <a:pt x="3832" y="5830"/>
                    <a:pt x="4297" y="6062"/>
                  </a:cubicBezTo>
                  <a:cubicBezTo>
                    <a:pt x="4390" y="6108"/>
                    <a:pt x="4436" y="6108"/>
                    <a:pt x="4506" y="6062"/>
                  </a:cubicBezTo>
                  <a:cubicBezTo>
                    <a:pt x="4622" y="6016"/>
                    <a:pt x="4668" y="5830"/>
                    <a:pt x="4552" y="5690"/>
                  </a:cubicBezTo>
                  <a:cubicBezTo>
                    <a:pt x="3925" y="4901"/>
                    <a:pt x="3391" y="4065"/>
                    <a:pt x="2996" y="3159"/>
                  </a:cubicBezTo>
                  <a:cubicBezTo>
                    <a:pt x="2346" y="1649"/>
                    <a:pt x="2137" y="117"/>
                    <a:pt x="1533" y="1"/>
                  </a:cubicBezTo>
                  <a:cubicBezTo>
                    <a:pt x="1347" y="1"/>
                    <a:pt x="1138" y="1"/>
                    <a:pt x="999" y="9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9"/>
            <p:cNvSpPr/>
            <p:nvPr/>
          </p:nvSpPr>
          <p:spPr>
            <a:xfrm>
              <a:off x="1305929" y="3533663"/>
              <a:ext cx="91515" cy="122691"/>
            </a:xfrm>
            <a:custGeom>
              <a:rect b="b" l="l" r="r" t="t"/>
              <a:pathLst>
                <a:path extrusionOk="0" h="2928" w="2184">
                  <a:moveTo>
                    <a:pt x="1951" y="373"/>
                  </a:moveTo>
                  <a:cubicBezTo>
                    <a:pt x="1765" y="117"/>
                    <a:pt x="1533" y="1"/>
                    <a:pt x="1301" y="1"/>
                  </a:cubicBezTo>
                  <a:cubicBezTo>
                    <a:pt x="1231" y="1"/>
                    <a:pt x="1138" y="1"/>
                    <a:pt x="1068" y="24"/>
                  </a:cubicBezTo>
                  <a:cubicBezTo>
                    <a:pt x="488" y="233"/>
                    <a:pt x="0" y="1092"/>
                    <a:pt x="23" y="1929"/>
                  </a:cubicBezTo>
                  <a:cubicBezTo>
                    <a:pt x="23" y="2207"/>
                    <a:pt x="116" y="2463"/>
                    <a:pt x="209" y="2695"/>
                  </a:cubicBezTo>
                  <a:cubicBezTo>
                    <a:pt x="302" y="2834"/>
                    <a:pt x="441" y="2927"/>
                    <a:pt x="581" y="2927"/>
                  </a:cubicBezTo>
                  <a:lnTo>
                    <a:pt x="604" y="2927"/>
                  </a:lnTo>
                  <a:cubicBezTo>
                    <a:pt x="767" y="2927"/>
                    <a:pt x="836" y="2811"/>
                    <a:pt x="883" y="2695"/>
                  </a:cubicBezTo>
                  <a:cubicBezTo>
                    <a:pt x="929" y="2347"/>
                    <a:pt x="1045" y="2021"/>
                    <a:pt x="1254" y="1743"/>
                  </a:cubicBezTo>
                  <a:cubicBezTo>
                    <a:pt x="1370" y="1580"/>
                    <a:pt x="1486" y="1441"/>
                    <a:pt x="1626" y="1301"/>
                  </a:cubicBezTo>
                  <a:cubicBezTo>
                    <a:pt x="1881" y="1000"/>
                    <a:pt x="2183" y="698"/>
                    <a:pt x="1951" y="37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9"/>
            <p:cNvSpPr/>
            <p:nvPr/>
          </p:nvSpPr>
          <p:spPr>
            <a:xfrm>
              <a:off x="1381815" y="3573596"/>
              <a:ext cx="64278" cy="82757"/>
            </a:xfrm>
            <a:custGeom>
              <a:rect b="b" l="l" r="r" t="t"/>
              <a:pathLst>
                <a:path extrusionOk="0" h="1975" w="1534">
                  <a:moveTo>
                    <a:pt x="1348" y="256"/>
                  </a:moveTo>
                  <a:cubicBezTo>
                    <a:pt x="1278" y="93"/>
                    <a:pt x="1092" y="0"/>
                    <a:pt x="883" y="0"/>
                  </a:cubicBezTo>
                  <a:cubicBezTo>
                    <a:pt x="837" y="0"/>
                    <a:pt x="767" y="0"/>
                    <a:pt x="721" y="23"/>
                  </a:cubicBezTo>
                  <a:cubicBezTo>
                    <a:pt x="349" y="163"/>
                    <a:pt x="1" y="743"/>
                    <a:pt x="24" y="1277"/>
                  </a:cubicBezTo>
                  <a:cubicBezTo>
                    <a:pt x="24" y="1440"/>
                    <a:pt x="47" y="1626"/>
                    <a:pt x="117" y="1765"/>
                  </a:cubicBezTo>
                  <a:cubicBezTo>
                    <a:pt x="163" y="1881"/>
                    <a:pt x="279" y="1974"/>
                    <a:pt x="419" y="1974"/>
                  </a:cubicBezTo>
                  <a:lnTo>
                    <a:pt x="465" y="1974"/>
                  </a:lnTo>
                  <a:cubicBezTo>
                    <a:pt x="581" y="1974"/>
                    <a:pt x="697" y="1881"/>
                    <a:pt x="721" y="1742"/>
                  </a:cubicBezTo>
                  <a:cubicBezTo>
                    <a:pt x="744" y="1533"/>
                    <a:pt x="813" y="1370"/>
                    <a:pt x="930" y="1185"/>
                  </a:cubicBezTo>
                  <a:cubicBezTo>
                    <a:pt x="999" y="1092"/>
                    <a:pt x="1069" y="1022"/>
                    <a:pt x="1162" y="929"/>
                  </a:cubicBezTo>
                  <a:cubicBezTo>
                    <a:pt x="1301" y="743"/>
                    <a:pt x="1533" y="511"/>
                    <a:pt x="1348" y="256"/>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4" name="Google Shape;614;p29"/>
          <p:cNvSpPr txBox="1"/>
          <p:nvPr/>
        </p:nvSpPr>
        <p:spPr>
          <a:xfrm>
            <a:off x="2947516" y="4472201"/>
            <a:ext cx="383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001</a:t>
            </a:r>
            <a:endParaRPr sz="700">
              <a:latin typeface="Audiowide"/>
              <a:ea typeface="Audiowide"/>
              <a:cs typeface="Audiowide"/>
              <a:sym typeface="Audiowide"/>
            </a:endParaRPr>
          </a:p>
        </p:txBody>
      </p:sp>
      <p:sp>
        <p:nvSpPr>
          <p:cNvPr id="615" name="Google Shape;615;p29"/>
          <p:cNvSpPr txBox="1"/>
          <p:nvPr>
            <p:ph type="title"/>
          </p:nvPr>
        </p:nvSpPr>
        <p:spPr>
          <a:xfrm>
            <a:off x="713225" y="597050"/>
            <a:ext cx="5528700" cy="25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WHAT  QUALITIES MAKE A </a:t>
            </a:r>
            <a:r>
              <a:rPr lang="en" sz="3200"/>
              <a:t>STRATEGY</a:t>
            </a:r>
            <a:r>
              <a:rPr lang="en" sz="3200"/>
              <a:t> GAME POPULAR</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9" name="Shape 619"/>
        <p:cNvGrpSpPr/>
        <p:nvPr/>
      </p:nvGrpSpPr>
      <p:grpSpPr>
        <a:xfrm>
          <a:off x="0" y="0"/>
          <a:ext cx="0" cy="0"/>
          <a:chOff x="0" y="0"/>
          <a:chExt cx="0" cy="0"/>
        </a:xfrm>
      </p:grpSpPr>
      <p:sp>
        <p:nvSpPr>
          <p:cNvPr id="620" name="Google Shape;620;p30"/>
          <p:cNvSpPr/>
          <p:nvPr/>
        </p:nvSpPr>
        <p:spPr>
          <a:xfrm>
            <a:off x="4105800" y="3015425"/>
            <a:ext cx="932400" cy="484800"/>
          </a:xfrm>
          <a:prstGeom prst="roundRect">
            <a:avLst>
              <a:gd fmla="val 16667"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0"/>
          <p:cNvSpPr/>
          <p:nvPr/>
        </p:nvSpPr>
        <p:spPr>
          <a:xfrm>
            <a:off x="4105800" y="1594825"/>
            <a:ext cx="932400" cy="484800"/>
          </a:xfrm>
          <a:prstGeom prst="roundRect">
            <a:avLst>
              <a:gd fmla="val 16667"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0"/>
          <p:cNvSpPr/>
          <p:nvPr/>
        </p:nvSpPr>
        <p:spPr>
          <a:xfrm>
            <a:off x="1406525" y="3015425"/>
            <a:ext cx="932400" cy="484800"/>
          </a:xfrm>
          <a:prstGeom prst="roundRect">
            <a:avLst>
              <a:gd fmla="val 16667"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0"/>
          <p:cNvSpPr/>
          <p:nvPr/>
        </p:nvSpPr>
        <p:spPr>
          <a:xfrm>
            <a:off x="1406525" y="1594825"/>
            <a:ext cx="932400" cy="484800"/>
          </a:xfrm>
          <a:prstGeom prst="roundRect">
            <a:avLst>
              <a:gd fmla="val 16667"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0"/>
          <p:cNvSpPr/>
          <p:nvPr/>
        </p:nvSpPr>
        <p:spPr>
          <a:xfrm>
            <a:off x="6805075" y="3015425"/>
            <a:ext cx="932400" cy="484800"/>
          </a:xfrm>
          <a:prstGeom prst="roundRect">
            <a:avLst>
              <a:gd fmla="val 16667"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0"/>
          <p:cNvSpPr/>
          <p:nvPr/>
        </p:nvSpPr>
        <p:spPr>
          <a:xfrm>
            <a:off x="6805075" y="1594825"/>
            <a:ext cx="932400" cy="484800"/>
          </a:xfrm>
          <a:prstGeom prst="roundRect">
            <a:avLst>
              <a:gd fmla="val 16667"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0"/>
          <p:cNvSpPr/>
          <p:nvPr/>
        </p:nvSpPr>
        <p:spPr>
          <a:xfrm>
            <a:off x="4663850" y="626976"/>
            <a:ext cx="222474" cy="142092"/>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627" name="Google Shape;627;p30"/>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 PAGE</a:t>
            </a:r>
            <a:endParaRPr/>
          </a:p>
        </p:txBody>
      </p:sp>
      <p:sp>
        <p:nvSpPr>
          <p:cNvPr id="628" name="Google Shape;628;p30"/>
          <p:cNvSpPr/>
          <p:nvPr/>
        </p:nvSpPr>
        <p:spPr>
          <a:xfrm rot="5400000">
            <a:off x="6124163" y="240350"/>
            <a:ext cx="483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0"/>
          <p:cNvSpPr/>
          <p:nvPr/>
        </p:nvSpPr>
        <p:spPr>
          <a:xfrm rot="5400000">
            <a:off x="2971538" y="240350"/>
            <a:ext cx="483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0"/>
          <p:cNvSpPr txBox="1"/>
          <p:nvPr>
            <p:ph type="title"/>
          </p:nvPr>
        </p:nvSpPr>
        <p:spPr>
          <a:xfrm>
            <a:off x="719975" y="1653784"/>
            <a:ext cx="2305500" cy="3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001</a:t>
            </a:r>
            <a:endParaRPr/>
          </a:p>
        </p:txBody>
      </p:sp>
      <p:sp>
        <p:nvSpPr>
          <p:cNvPr id="631" name="Google Shape;631;p30"/>
          <p:cNvSpPr txBox="1"/>
          <p:nvPr>
            <p:ph idx="1" type="subTitle"/>
          </p:nvPr>
        </p:nvSpPr>
        <p:spPr>
          <a:xfrm>
            <a:off x="719975" y="2159900"/>
            <a:ext cx="2347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Data Cleaning</a:t>
            </a:r>
            <a:endParaRPr b="1" sz="1600"/>
          </a:p>
        </p:txBody>
      </p:sp>
      <p:sp>
        <p:nvSpPr>
          <p:cNvPr id="632" name="Google Shape;632;p30"/>
          <p:cNvSpPr txBox="1"/>
          <p:nvPr>
            <p:ph idx="2" type="title"/>
          </p:nvPr>
        </p:nvSpPr>
        <p:spPr>
          <a:xfrm>
            <a:off x="3419246" y="1653784"/>
            <a:ext cx="2305500" cy="3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002</a:t>
            </a:r>
            <a:endParaRPr/>
          </a:p>
        </p:txBody>
      </p:sp>
      <p:sp>
        <p:nvSpPr>
          <p:cNvPr id="633" name="Google Shape;633;p30"/>
          <p:cNvSpPr txBox="1"/>
          <p:nvPr>
            <p:ph idx="3" type="subTitle"/>
          </p:nvPr>
        </p:nvSpPr>
        <p:spPr>
          <a:xfrm>
            <a:off x="3468245" y="2159900"/>
            <a:ext cx="2347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Data Preparation</a:t>
            </a:r>
            <a:endParaRPr b="1" sz="1600"/>
          </a:p>
        </p:txBody>
      </p:sp>
      <p:sp>
        <p:nvSpPr>
          <p:cNvPr id="634" name="Google Shape;634;p30"/>
          <p:cNvSpPr txBox="1"/>
          <p:nvPr>
            <p:ph idx="4" type="title"/>
          </p:nvPr>
        </p:nvSpPr>
        <p:spPr>
          <a:xfrm>
            <a:off x="719975" y="3074375"/>
            <a:ext cx="2305500" cy="3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004</a:t>
            </a:r>
            <a:endParaRPr/>
          </a:p>
        </p:txBody>
      </p:sp>
      <p:sp>
        <p:nvSpPr>
          <p:cNvPr id="635" name="Google Shape;635;p30"/>
          <p:cNvSpPr txBox="1"/>
          <p:nvPr>
            <p:ph idx="5" type="subTitle"/>
          </p:nvPr>
        </p:nvSpPr>
        <p:spPr>
          <a:xfrm>
            <a:off x="719975" y="3576425"/>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Model Training</a:t>
            </a:r>
            <a:endParaRPr b="1" sz="1600"/>
          </a:p>
        </p:txBody>
      </p:sp>
      <p:sp>
        <p:nvSpPr>
          <p:cNvPr id="636" name="Google Shape;636;p30"/>
          <p:cNvSpPr txBox="1"/>
          <p:nvPr>
            <p:ph idx="6" type="title"/>
          </p:nvPr>
        </p:nvSpPr>
        <p:spPr>
          <a:xfrm>
            <a:off x="3419246" y="3074375"/>
            <a:ext cx="2305500" cy="3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005</a:t>
            </a:r>
            <a:endParaRPr/>
          </a:p>
        </p:txBody>
      </p:sp>
      <p:sp>
        <p:nvSpPr>
          <p:cNvPr id="637" name="Google Shape;637;p30"/>
          <p:cNvSpPr txBox="1"/>
          <p:nvPr>
            <p:ph idx="7" type="subTitle"/>
          </p:nvPr>
        </p:nvSpPr>
        <p:spPr>
          <a:xfrm>
            <a:off x="3419248" y="3576425"/>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Conclusion</a:t>
            </a:r>
            <a:endParaRPr b="1" sz="1600"/>
          </a:p>
        </p:txBody>
      </p:sp>
      <p:sp>
        <p:nvSpPr>
          <p:cNvPr id="638" name="Google Shape;638;p30"/>
          <p:cNvSpPr txBox="1"/>
          <p:nvPr>
            <p:ph idx="8" type="title"/>
          </p:nvPr>
        </p:nvSpPr>
        <p:spPr>
          <a:xfrm>
            <a:off x="6118524" y="1653784"/>
            <a:ext cx="2305500" cy="3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003</a:t>
            </a:r>
            <a:endParaRPr/>
          </a:p>
        </p:txBody>
      </p:sp>
      <p:sp>
        <p:nvSpPr>
          <p:cNvPr id="639" name="Google Shape;639;p30"/>
          <p:cNvSpPr txBox="1"/>
          <p:nvPr>
            <p:ph idx="9" type="subTitle"/>
          </p:nvPr>
        </p:nvSpPr>
        <p:spPr>
          <a:xfrm>
            <a:off x="6158847" y="2159900"/>
            <a:ext cx="2347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Exploratory Data Analysis</a:t>
            </a:r>
            <a:endParaRPr b="1" sz="1600"/>
          </a:p>
        </p:txBody>
      </p:sp>
      <p:sp>
        <p:nvSpPr>
          <p:cNvPr id="640" name="Google Shape;640;p30"/>
          <p:cNvSpPr txBox="1"/>
          <p:nvPr>
            <p:ph idx="13" type="title"/>
          </p:nvPr>
        </p:nvSpPr>
        <p:spPr>
          <a:xfrm>
            <a:off x="6118524" y="3074375"/>
            <a:ext cx="2305500" cy="3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006</a:t>
            </a:r>
            <a:endParaRPr/>
          </a:p>
        </p:txBody>
      </p:sp>
      <p:sp>
        <p:nvSpPr>
          <p:cNvPr id="641" name="Google Shape;641;p30"/>
          <p:cNvSpPr txBox="1"/>
          <p:nvPr>
            <p:ph idx="14" type="subTitle"/>
          </p:nvPr>
        </p:nvSpPr>
        <p:spPr>
          <a:xfrm>
            <a:off x="6118520" y="3576425"/>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Learning Points</a:t>
            </a:r>
            <a:endParaRPr b="1" sz="1600"/>
          </a:p>
        </p:txBody>
      </p:sp>
      <p:sp>
        <p:nvSpPr>
          <p:cNvPr id="642" name="Google Shape;642;p30"/>
          <p:cNvSpPr/>
          <p:nvPr/>
        </p:nvSpPr>
        <p:spPr>
          <a:xfrm>
            <a:off x="8306093" y="4061225"/>
            <a:ext cx="451200" cy="449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3" name="Google Shape;643;p30"/>
          <p:cNvGrpSpPr/>
          <p:nvPr/>
        </p:nvGrpSpPr>
        <p:grpSpPr>
          <a:xfrm>
            <a:off x="8130829" y="4075622"/>
            <a:ext cx="801451" cy="825143"/>
            <a:chOff x="3989063" y="3801932"/>
            <a:chExt cx="1105297" cy="1142541"/>
          </a:xfrm>
        </p:grpSpPr>
        <p:sp>
          <p:nvSpPr>
            <p:cNvPr id="644" name="Google Shape;644;p30"/>
            <p:cNvSpPr/>
            <p:nvPr/>
          </p:nvSpPr>
          <p:spPr>
            <a:xfrm>
              <a:off x="4627540" y="4685850"/>
              <a:ext cx="309014" cy="252049"/>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0"/>
            <p:cNvSpPr/>
            <p:nvPr/>
          </p:nvSpPr>
          <p:spPr>
            <a:xfrm>
              <a:off x="4620242" y="4678552"/>
              <a:ext cx="324364" cy="265921"/>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0"/>
            <p:cNvSpPr/>
            <p:nvPr/>
          </p:nvSpPr>
          <p:spPr>
            <a:xfrm>
              <a:off x="4190690" y="4687328"/>
              <a:ext cx="309045" cy="246922"/>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cap="flat" cmpd="sng" w="9525">
              <a:solidFill>
                <a:srgbClr val="034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0"/>
            <p:cNvSpPr/>
            <p:nvPr/>
          </p:nvSpPr>
          <p:spPr>
            <a:xfrm>
              <a:off x="4182638" y="4679999"/>
              <a:ext cx="322194" cy="261580"/>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0"/>
            <p:cNvSpPr/>
            <p:nvPr/>
          </p:nvSpPr>
          <p:spPr>
            <a:xfrm>
              <a:off x="4037283" y="3809230"/>
              <a:ext cx="1050503" cy="1049779"/>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0"/>
            <p:cNvSpPr/>
            <p:nvPr/>
          </p:nvSpPr>
          <p:spPr>
            <a:xfrm>
              <a:off x="4037283" y="3909320"/>
              <a:ext cx="350660" cy="856205"/>
            </a:xfrm>
            <a:custGeom>
              <a:rect b="b" l="l" r="r" t="t"/>
              <a:pathLst>
                <a:path extrusionOk="0" h="27220" w="11148">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0"/>
            <p:cNvSpPr/>
            <p:nvPr/>
          </p:nvSpPr>
          <p:spPr>
            <a:xfrm>
              <a:off x="4735651" y="3907873"/>
              <a:ext cx="351415" cy="856897"/>
            </a:xfrm>
            <a:custGeom>
              <a:rect b="b" l="l" r="r" t="t"/>
              <a:pathLst>
                <a:path extrusionOk="0" h="27242" w="11172">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0"/>
            <p:cNvSpPr/>
            <p:nvPr/>
          </p:nvSpPr>
          <p:spPr>
            <a:xfrm>
              <a:off x="4552299" y="3804858"/>
              <a:ext cx="14627" cy="1046854"/>
            </a:xfrm>
            <a:custGeom>
              <a:rect b="b" l="l" r="r" t="t"/>
              <a:pathLst>
                <a:path extrusionOk="0" h="33281" w="465">
                  <a:moveTo>
                    <a:pt x="0" y="1"/>
                  </a:moveTo>
                  <a:lnTo>
                    <a:pt x="0" y="33281"/>
                  </a:lnTo>
                  <a:lnTo>
                    <a:pt x="465" y="33281"/>
                  </a:lnTo>
                  <a:lnTo>
                    <a:pt x="465" y="1"/>
                  </a:ln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0"/>
            <p:cNvSpPr/>
            <p:nvPr/>
          </p:nvSpPr>
          <p:spPr>
            <a:xfrm>
              <a:off x="4882484" y="3983837"/>
              <a:ext cx="81846" cy="113993"/>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0"/>
            <p:cNvSpPr/>
            <p:nvPr/>
          </p:nvSpPr>
          <p:spPr>
            <a:xfrm>
              <a:off x="4881005" y="4038631"/>
              <a:ext cx="54103" cy="72346"/>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0"/>
            <p:cNvSpPr/>
            <p:nvPr/>
          </p:nvSpPr>
          <p:spPr>
            <a:xfrm>
              <a:off x="4168042" y="3983837"/>
              <a:ext cx="82569" cy="113993"/>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0"/>
            <p:cNvSpPr/>
            <p:nvPr/>
          </p:nvSpPr>
          <p:spPr>
            <a:xfrm>
              <a:off x="4197264" y="4038631"/>
              <a:ext cx="54071" cy="72346"/>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0"/>
            <p:cNvSpPr/>
            <p:nvPr/>
          </p:nvSpPr>
          <p:spPr>
            <a:xfrm>
              <a:off x="4193616" y="3922468"/>
              <a:ext cx="746616" cy="770710"/>
            </a:xfrm>
            <a:custGeom>
              <a:rect b="b" l="l" r="r" t="t"/>
              <a:pathLst>
                <a:path extrusionOk="0" h="24502" w="23736">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0"/>
            <p:cNvSpPr/>
            <p:nvPr/>
          </p:nvSpPr>
          <p:spPr>
            <a:xfrm>
              <a:off x="3989063" y="3801932"/>
              <a:ext cx="1105297" cy="1063651"/>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0"/>
            <p:cNvSpPr/>
            <p:nvPr/>
          </p:nvSpPr>
          <p:spPr>
            <a:xfrm>
              <a:off x="4082579" y="4568240"/>
              <a:ext cx="300993" cy="157841"/>
            </a:xfrm>
            <a:custGeom>
              <a:rect b="b" l="l" r="r" t="t"/>
              <a:pathLst>
                <a:path extrusionOk="0" h="5018" w="9569">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0"/>
            <p:cNvSpPr/>
            <p:nvPr/>
          </p:nvSpPr>
          <p:spPr>
            <a:xfrm>
              <a:off x="4541321" y="4686573"/>
              <a:ext cx="36582" cy="72378"/>
            </a:xfrm>
            <a:custGeom>
              <a:rect b="b" l="l" r="r" t="t"/>
              <a:pathLst>
                <a:path extrusionOk="0" h="2301" w="1163">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0"/>
            <p:cNvSpPr/>
            <p:nvPr/>
          </p:nvSpPr>
          <p:spPr>
            <a:xfrm>
              <a:off x="4039070" y="3821231"/>
              <a:ext cx="767785" cy="1049056"/>
            </a:xfrm>
            <a:custGeom>
              <a:rect b="b" l="l" r="r" t="t"/>
              <a:pathLst>
                <a:path extrusionOk="0" h="33351" w="24409">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0"/>
            <p:cNvSpPr/>
            <p:nvPr/>
          </p:nvSpPr>
          <p:spPr>
            <a:xfrm>
              <a:off x="4224284"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0"/>
            <p:cNvSpPr/>
            <p:nvPr/>
          </p:nvSpPr>
          <p:spPr>
            <a:xfrm>
              <a:off x="4280526" y="3942914"/>
              <a:ext cx="31" cy="276898"/>
            </a:xfrm>
            <a:custGeom>
              <a:rect b="b" l="l" r="r" t="t"/>
              <a:pathLst>
                <a:path extrusionOk="0" fill="none" h="8803" w="1">
                  <a:moveTo>
                    <a:pt x="1" y="1"/>
                  </a:moveTo>
                  <a:lnTo>
                    <a:pt x="1"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0"/>
            <p:cNvSpPr/>
            <p:nvPr/>
          </p:nvSpPr>
          <p:spPr>
            <a:xfrm>
              <a:off x="4336045" y="3942914"/>
              <a:ext cx="31" cy="390860"/>
            </a:xfrm>
            <a:custGeom>
              <a:rect b="b" l="l" r="r" t="t"/>
              <a:pathLst>
                <a:path extrusionOk="0" fill="none" h="12426" w="1">
                  <a:moveTo>
                    <a:pt x="1" y="1"/>
                  </a:moveTo>
                  <a:lnTo>
                    <a:pt x="1"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0"/>
            <p:cNvSpPr/>
            <p:nvPr/>
          </p:nvSpPr>
          <p:spPr>
            <a:xfrm>
              <a:off x="4391563" y="3942914"/>
              <a:ext cx="31" cy="208232"/>
            </a:xfrm>
            <a:custGeom>
              <a:rect b="b" l="l" r="r" t="t"/>
              <a:pathLst>
                <a:path extrusionOk="0" fill="none" h="6620" w="1">
                  <a:moveTo>
                    <a:pt x="1" y="1"/>
                  </a:moveTo>
                  <a:lnTo>
                    <a:pt x="1"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0"/>
            <p:cNvSpPr/>
            <p:nvPr/>
          </p:nvSpPr>
          <p:spPr>
            <a:xfrm>
              <a:off x="4444911" y="4279703"/>
              <a:ext cx="67219" cy="6721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0"/>
            <p:cNvSpPr/>
            <p:nvPr/>
          </p:nvSpPr>
          <p:spPr>
            <a:xfrm>
              <a:off x="4618040" y="4279703"/>
              <a:ext cx="67974" cy="6721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0"/>
            <p:cNvSpPr/>
            <p:nvPr/>
          </p:nvSpPr>
          <p:spPr>
            <a:xfrm>
              <a:off x="4412040" y="4216856"/>
              <a:ext cx="132960" cy="21956"/>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0"/>
            <p:cNvSpPr/>
            <p:nvPr/>
          </p:nvSpPr>
          <p:spPr>
            <a:xfrm>
              <a:off x="4585169" y="4216856"/>
              <a:ext cx="133715" cy="21956"/>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0"/>
            <p:cNvSpPr/>
            <p:nvPr/>
          </p:nvSpPr>
          <p:spPr>
            <a:xfrm>
              <a:off x="4544970" y="4378314"/>
              <a:ext cx="51177" cy="21956"/>
            </a:xfrm>
            <a:custGeom>
              <a:rect b="b" l="l" r="r" t="t"/>
              <a:pathLst>
                <a:path extrusionOk="0" h="698" w="1627">
                  <a:moveTo>
                    <a:pt x="349" y="0"/>
                  </a:moveTo>
                  <a:cubicBezTo>
                    <a:pt x="164" y="0"/>
                    <a:pt x="1" y="140"/>
                    <a:pt x="1" y="349"/>
                  </a:cubicBezTo>
                  <a:cubicBezTo>
                    <a:pt x="1" y="558"/>
                    <a:pt x="164" y="697"/>
                    <a:pt x="349" y="697"/>
                  </a:cubicBezTo>
                  <a:lnTo>
                    <a:pt x="1278" y="697"/>
                  </a:lnTo>
                  <a:cubicBezTo>
                    <a:pt x="1487" y="697"/>
                    <a:pt x="1627" y="558"/>
                    <a:pt x="1627" y="349"/>
                  </a:cubicBezTo>
                  <a:cubicBezTo>
                    <a:pt x="1627" y="140"/>
                    <a:pt x="1487"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0"/>
            <p:cNvSpPr/>
            <p:nvPr/>
          </p:nvSpPr>
          <p:spPr>
            <a:xfrm>
              <a:off x="4256432"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0"/>
            <p:cNvSpPr/>
            <p:nvPr/>
          </p:nvSpPr>
          <p:spPr>
            <a:xfrm>
              <a:off x="4745874"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0"/>
            <p:cNvSpPr txBox="1"/>
            <p:nvPr/>
          </p:nvSpPr>
          <p:spPr>
            <a:xfrm>
              <a:off x="4020362" y="4568975"/>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002</a:t>
              </a:r>
              <a:endParaRPr sz="700">
                <a:latin typeface="Audiowide"/>
                <a:ea typeface="Audiowide"/>
                <a:cs typeface="Audiowide"/>
                <a:sym typeface="Audiowide"/>
              </a:endParaRPr>
            </a:p>
          </p:txBody>
        </p:sp>
      </p:grpSp>
      <p:sp>
        <p:nvSpPr>
          <p:cNvPr id="673" name="Google Shape;673;p30"/>
          <p:cNvSpPr/>
          <p:nvPr/>
        </p:nvSpPr>
        <p:spPr>
          <a:xfrm>
            <a:off x="7566859" y="4739555"/>
            <a:ext cx="241325" cy="187038"/>
          </a:xfrm>
          <a:custGeom>
            <a:rect b="b" l="l" r="r" t="t"/>
            <a:pathLst>
              <a:path extrusionOk="0" h="8896" w="11056">
                <a:moveTo>
                  <a:pt x="8291" y="1"/>
                </a:moveTo>
                <a:cubicBezTo>
                  <a:pt x="5365" y="1"/>
                  <a:pt x="1" y="1209"/>
                  <a:pt x="163" y="2254"/>
                </a:cubicBezTo>
                <a:lnTo>
                  <a:pt x="860" y="6782"/>
                </a:lnTo>
                <a:cubicBezTo>
                  <a:pt x="1069" y="8036"/>
                  <a:pt x="2184" y="8896"/>
                  <a:pt x="3391" y="8896"/>
                </a:cubicBezTo>
                <a:cubicBezTo>
                  <a:pt x="3531" y="8896"/>
                  <a:pt x="3716" y="8896"/>
                  <a:pt x="3856" y="8872"/>
                </a:cubicBezTo>
                <a:lnTo>
                  <a:pt x="8709" y="8036"/>
                </a:lnTo>
                <a:cubicBezTo>
                  <a:pt x="10103" y="7804"/>
                  <a:pt x="11055" y="6457"/>
                  <a:pt x="10800" y="5040"/>
                </a:cubicBezTo>
                <a:lnTo>
                  <a:pt x="10103" y="512"/>
                </a:lnTo>
                <a:cubicBezTo>
                  <a:pt x="10033" y="140"/>
                  <a:pt x="9313" y="1"/>
                  <a:pt x="82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0"/>
          <p:cNvSpPr/>
          <p:nvPr/>
        </p:nvSpPr>
        <p:spPr>
          <a:xfrm>
            <a:off x="7560267" y="4733710"/>
            <a:ext cx="252981" cy="197278"/>
          </a:xfrm>
          <a:custGeom>
            <a:rect b="b" l="l" r="r" t="t"/>
            <a:pathLst>
              <a:path extrusionOk="0" h="9383" w="11590">
                <a:moveTo>
                  <a:pt x="8570" y="465"/>
                </a:moveTo>
                <a:cubicBezTo>
                  <a:pt x="9639" y="465"/>
                  <a:pt x="10149" y="650"/>
                  <a:pt x="10173" y="813"/>
                </a:cubicBezTo>
                <a:cubicBezTo>
                  <a:pt x="10335" y="1928"/>
                  <a:pt x="10869" y="5318"/>
                  <a:pt x="10869" y="5342"/>
                </a:cubicBezTo>
                <a:cubicBezTo>
                  <a:pt x="11102" y="6619"/>
                  <a:pt x="10242" y="7850"/>
                  <a:pt x="8942" y="8082"/>
                </a:cubicBezTo>
                <a:lnTo>
                  <a:pt x="4088" y="8918"/>
                </a:lnTo>
                <a:cubicBezTo>
                  <a:pt x="3949" y="8941"/>
                  <a:pt x="3833" y="8941"/>
                  <a:pt x="3693" y="8941"/>
                </a:cubicBezTo>
                <a:cubicBezTo>
                  <a:pt x="2555" y="8941"/>
                  <a:pt x="1580" y="8129"/>
                  <a:pt x="1371" y="6991"/>
                </a:cubicBezTo>
                <a:cubicBezTo>
                  <a:pt x="1371" y="6967"/>
                  <a:pt x="860" y="3577"/>
                  <a:pt x="674" y="2462"/>
                </a:cubicBezTo>
                <a:cubicBezTo>
                  <a:pt x="628" y="2090"/>
                  <a:pt x="2439" y="1278"/>
                  <a:pt x="5551" y="767"/>
                </a:cubicBezTo>
                <a:cubicBezTo>
                  <a:pt x="6852" y="558"/>
                  <a:pt x="7850" y="465"/>
                  <a:pt x="8570" y="465"/>
                </a:cubicBezTo>
                <a:close/>
                <a:moveTo>
                  <a:pt x="8593" y="0"/>
                </a:moveTo>
                <a:cubicBezTo>
                  <a:pt x="7525" y="0"/>
                  <a:pt x="6248" y="186"/>
                  <a:pt x="5505" y="302"/>
                </a:cubicBezTo>
                <a:cubicBezTo>
                  <a:pt x="4576" y="441"/>
                  <a:pt x="1" y="1278"/>
                  <a:pt x="233" y="2532"/>
                </a:cubicBezTo>
                <a:cubicBezTo>
                  <a:pt x="419" y="3646"/>
                  <a:pt x="930" y="7037"/>
                  <a:pt x="930" y="7060"/>
                </a:cubicBezTo>
                <a:cubicBezTo>
                  <a:pt x="1162" y="8407"/>
                  <a:pt x="2323" y="9383"/>
                  <a:pt x="3693" y="9383"/>
                </a:cubicBezTo>
                <a:cubicBezTo>
                  <a:pt x="3833" y="9383"/>
                  <a:pt x="4018" y="9383"/>
                  <a:pt x="4181" y="9359"/>
                </a:cubicBezTo>
                <a:lnTo>
                  <a:pt x="9035" y="8523"/>
                </a:lnTo>
                <a:cubicBezTo>
                  <a:pt x="10567" y="8245"/>
                  <a:pt x="11589" y="6805"/>
                  <a:pt x="11334" y="5272"/>
                </a:cubicBezTo>
                <a:cubicBezTo>
                  <a:pt x="11334" y="5226"/>
                  <a:pt x="10800" y="1835"/>
                  <a:pt x="10637" y="697"/>
                </a:cubicBezTo>
                <a:cubicBezTo>
                  <a:pt x="10544" y="186"/>
                  <a:pt x="9639" y="0"/>
                  <a:pt x="8593"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0"/>
          <p:cNvSpPr/>
          <p:nvPr/>
        </p:nvSpPr>
        <p:spPr>
          <a:xfrm>
            <a:off x="7267769" y="4730767"/>
            <a:ext cx="263109" cy="204615"/>
          </a:xfrm>
          <a:custGeom>
            <a:rect b="b" l="l" r="r" t="t"/>
            <a:pathLst>
              <a:path extrusionOk="0" h="9732" w="12054">
                <a:moveTo>
                  <a:pt x="2950" y="1"/>
                </a:moveTo>
                <a:cubicBezTo>
                  <a:pt x="2485" y="1"/>
                  <a:pt x="2207" y="94"/>
                  <a:pt x="2114" y="326"/>
                </a:cubicBezTo>
                <a:cubicBezTo>
                  <a:pt x="1719" y="1394"/>
                  <a:pt x="465" y="4599"/>
                  <a:pt x="465" y="4599"/>
                </a:cubicBezTo>
                <a:cubicBezTo>
                  <a:pt x="0" y="5923"/>
                  <a:pt x="674" y="7409"/>
                  <a:pt x="2021" y="7897"/>
                </a:cubicBezTo>
                <a:lnTo>
                  <a:pt x="6666" y="9592"/>
                </a:lnTo>
                <a:cubicBezTo>
                  <a:pt x="6968" y="9708"/>
                  <a:pt x="7246" y="9732"/>
                  <a:pt x="7548" y="9732"/>
                </a:cubicBezTo>
                <a:cubicBezTo>
                  <a:pt x="8593" y="9732"/>
                  <a:pt x="9569" y="9081"/>
                  <a:pt x="9987" y="8036"/>
                </a:cubicBezTo>
                <a:cubicBezTo>
                  <a:pt x="9987" y="8036"/>
                  <a:pt x="11241" y="4831"/>
                  <a:pt x="11636" y="3786"/>
                </a:cubicBezTo>
                <a:cubicBezTo>
                  <a:pt x="12054" y="2625"/>
                  <a:pt x="5365" y="1"/>
                  <a:pt x="2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0"/>
          <p:cNvSpPr/>
          <p:nvPr/>
        </p:nvSpPr>
        <p:spPr>
          <a:xfrm>
            <a:off x="7261177" y="4725890"/>
            <a:ext cx="266165" cy="214371"/>
          </a:xfrm>
          <a:custGeom>
            <a:rect b="b" l="l" r="r" t="t"/>
            <a:pathLst>
              <a:path extrusionOk="0" h="10196" w="12194">
                <a:moveTo>
                  <a:pt x="3182" y="465"/>
                </a:moveTo>
                <a:lnTo>
                  <a:pt x="3252" y="465"/>
                </a:lnTo>
                <a:cubicBezTo>
                  <a:pt x="5296" y="465"/>
                  <a:pt x="10567" y="2439"/>
                  <a:pt x="11566" y="3624"/>
                </a:cubicBezTo>
                <a:cubicBezTo>
                  <a:pt x="11659" y="3740"/>
                  <a:pt x="11705" y="3833"/>
                  <a:pt x="11682" y="3879"/>
                </a:cubicBezTo>
                <a:cubicBezTo>
                  <a:pt x="11264" y="4971"/>
                  <a:pt x="10056" y="8129"/>
                  <a:pt x="10033" y="8152"/>
                </a:cubicBezTo>
                <a:cubicBezTo>
                  <a:pt x="9685" y="9104"/>
                  <a:pt x="8779" y="9685"/>
                  <a:pt x="7827" y="9685"/>
                </a:cubicBezTo>
                <a:cubicBezTo>
                  <a:pt x="7548" y="9685"/>
                  <a:pt x="7270" y="9639"/>
                  <a:pt x="7014" y="9546"/>
                </a:cubicBezTo>
                <a:lnTo>
                  <a:pt x="2369" y="7874"/>
                </a:lnTo>
                <a:cubicBezTo>
                  <a:pt x="1138" y="7409"/>
                  <a:pt x="511" y="6062"/>
                  <a:pt x="976" y="4854"/>
                </a:cubicBezTo>
                <a:cubicBezTo>
                  <a:pt x="976" y="4831"/>
                  <a:pt x="2207" y="1626"/>
                  <a:pt x="2625" y="581"/>
                </a:cubicBezTo>
                <a:cubicBezTo>
                  <a:pt x="2648" y="512"/>
                  <a:pt x="2764" y="488"/>
                  <a:pt x="2903" y="465"/>
                </a:cubicBezTo>
                <a:close/>
                <a:moveTo>
                  <a:pt x="3229" y="1"/>
                </a:moveTo>
                <a:cubicBezTo>
                  <a:pt x="3089" y="1"/>
                  <a:pt x="2950" y="1"/>
                  <a:pt x="2834" y="24"/>
                </a:cubicBezTo>
                <a:cubicBezTo>
                  <a:pt x="2509" y="94"/>
                  <a:pt x="2276" y="233"/>
                  <a:pt x="2184" y="442"/>
                </a:cubicBezTo>
                <a:cubicBezTo>
                  <a:pt x="1789" y="1510"/>
                  <a:pt x="535" y="4669"/>
                  <a:pt x="535" y="4738"/>
                </a:cubicBezTo>
                <a:cubicBezTo>
                  <a:pt x="0" y="6178"/>
                  <a:pt x="767" y="7804"/>
                  <a:pt x="2207" y="8338"/>
                </a:cubicBezTo>
                <a:lnTo>
                  <a:pt x="6852" y="10010"/>
                </a:lnTo>
                <a:cubicBezTo>
                  <a:pt x="7177" y="10126"/>
                  <a:pt x="7479" y="10196"/>
                  <a:pt x="7827" y="10196"/>
                </a:cubicBezTo>
                <a:cubicBezTo>
                  <a:pt x="9011" y="10196"/>
                  <a:pt x="10056" y="9453"/>
                  <a:pt x="10451" y="8338"/>
                </a:cubicBezTo>
                <a:cubicBezTo>
                  <a:pt x="10451" y="8292"/>
                  <a:pt x="11705" y="5110"/>
                  <a:pt x="12123" y="4065"/>
                </a:cubicBezTo>
                <a:cubicBezTo>
                  <a:pt x="12193" y="3833"/>
                  <a:pt x="12147" y="3600"/>
                  <a:pt x="11938" y="3345"/>
                </a:cubicBezTo>
                <a:cubicBezTo>
                  <a:pt x="10869" y="2044"/>
                  <a:pt x="5435" y="1"/>
                  <a:pt x="3229"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0"/>
          <p:cNvSpPr/>
          <p:nvPr/>
        </p:nvSpPr>
        <p:spPr>
          <a:xfrm>
            <a:off x="7164849" y="4119977"/>
            <a:ext cx="761431" cy="732932"/>
          </a:xfrm>
          <a:custGeom>
            <a:rect b="b" l="l" r="r" t="t"/>
            <a:pathLst>
              <a:path extrusionOk="0" h="34860" w="34884">
                <a:moveTo>
                  <a:pt x="17419" y="1"/>
                </a:moveTo>
                <a:cubicBezTo>
                  <a:pt x="7781" y="1"/>
                  <a:pt x="1" y="7804"/>
                  <a:pt x="1" y="17419"/>
                </a:cubicBezTo>
                <a:cubicBezTo>
                  <a:pt x="1" y="27057"/>
                  <a:pt x="7827" y="34860"/>
                  <a:pt x="17419" y="34860"/>
                </a:cubicBezTo>
                <a:cubicBezTo>
                  <a:pt x="27034" y="34860"/>
                  <a:pt x="34883" y="27057"/>
                  <a:pt x="34883" y="17419"/>
                </a:cubicBezTo>
                <a:cubicBezTo>
                  <a:pt x="34883" y="7804"/>
                  <a:pt x="27057" y="1"/>
                  <a:pt x="174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0"/>
          <p:cNvSpPr/>
          <p:nvPr/>
        </p:nvSpPr>
        <p:spPr>
          <a:xfrm>
            <a:off x="7164347" y="4154644"/>
            <a:ext cx="361463" cy="669457"/>
          </a:xfrm>
          <a:custGeom>
            <a:rect b="b" l="l" r="r" t="t"/>
            <a:pathLst>
              <a:path extrusionOk="0" h="31841" w="16560">
                <a:moveTo>
                  <a:pt x="10010" y="1"/>
                </a:moveTo>
                <a:cubicBezTo>
                  <a:pt x="4088" y="2787"/>
                  <a:pt x="1" y="8802"/>
                  <a:pt x="1" y="15793"/>
                </a:cubicBezTo>
                <a:cubicBezTo>
                  <a:pt x="1" y="22992"/>
                  <a:pt x="4390" y="29216"/>
                  <a:pt x="10591" y="31841"/>
                </a:cubicBezTo>
                <a:cubicBezTo>
                  <a:pt x="14283" y="28450"/>
                  <a:pt x="16559" y="22388"/>
                  <a:pt x="16559" y="15863"/>
                </a:cubicBezTo>
                <a:cubicBezTo>
                  <a:pt x="16559" y="9151"/>
                  <a:pt x="14051" y="3368"/>
                  <a:pt x="10010" y="1"/>
                </a:cubicBezTo>
                <a:close/>
              </a:path>
            </a:pathLst>
          </a:custGeom>
          <a:solidFill>
            <a:schemeClr val="lt1"/>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0"/>
          <p:cNvSpPr/>
          <p:nvPr/>
        </p:nvSpPr>
        <p:spPr>
          <a:xfrm>
            <a:off x="7128876" y="4115099"/>
            <a:ext cx="801462" cy="743192"/>
          </a:xfrm>
          <a:custGeom>
            <a:rect b="b" l="l" r="r" t="t"/>
            <a:pathLst>
              <a:path extrusionOk="0" h="35348" w="36718">
                <a:moveTo>
                  <a:pt x="19067" y="465"/>
                </a:moveTo>
                <a:cubicBezTo>
                  <a:pt x="28589" y="465"/>
                  <a:pt x="36253" y="8152"/>
                  <a:pt x="36299" y="17674"/>
                </a:cubicBezTo>
                <a:cubicBezTo>
                  <a:pt x="36299" y="24641"/>
                  <a:pt x="32119" y="30912"/>
                  <a:pt x="25662" y="33559"/>
                </a:cubicBezTo>
                <a:cubicBezTo>
                  <a:pt x="23549" y="34418"/>
                  <a:pt x="21296" y="34860"/>
                  <a:pt x="19067" y="34860"/>
                </a:cubicBezTo>
                <a:cubicBezTo>
                  <a:pt x="14608" y="34860"/>
                  <a:pt x="10195" y="33118"/>
                  <a:pt x="6898" y="29820"/>
                </a:cubicBezTo>
                <a:cubicBezTo>
                  <a:pt x="1974" y="24873"/>
                  <a:pt x="511" y="17511"/>
                  <a:pt x="3182" y="11055"/>
                </a:cubicBezTo>
                <a:cubicBezTo>
                  <a:pt x="5829" y="4668"/>
                  <a:pt x="12100" y="465"/>
                  <a:pt x="19067" y="465"/>
                </a:cubicBezTo>
                <a:close/>
                <a:moveTo>
                  <a:pt x="19067" y="0"/>
                </a:moveTo>
                <a:cubicBezTo>
                  <a:pt x="14492" y="0"/>
                  <a:pt x="9963" y="1789"/>
                  <a:pt x="6572" y="5156"/>
                </a:cubicBezTo>
                <a:cubicBezTo>
                  <a:pt x="1510" y="10219"/>
                  <a:pt x="0" y="17813"/>
                  <a:pt x="2740" y="24432"/>
                </a:cubicBezTo>
                <a:cubicBezTo>
                  <a:pt x="5458" y="31028"/>
                  <a:pt x="11914" y="35347"/>
                  <a:pt x="19044" y="35347"/>
                </a:cubicBezTo>
                <a:cubicBezTo>
                  <a:pt x="28798" y="35347"/>
                  <a:pt x="36694" y="27428"/>
                  <a:pt x="36717" y="17697"/>
                </a:cubicBezTo>
                <a:cubicBezTo>
                  <a:pt x="36717" y="10567"/>
                  <a:pt x="32421" y="4111"/>
                  <a:pt x="25802" y="1371"/>
                </a:cubicBezTo>
                <a:cubicBezTo>
                  <a:pt x="23665" y="442"/>
                  <a:pt x="21366" y="0"/>
                  <a:pt x="19067"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0"/>
          <p:cNvSpPr/>
          <p:nvPr/>
        </p:nvSpPr>
        <p:spPr>
          <a:xfrm>
            <a:off x="7566859" y="4706359"/>
            <a:ext cx="167810" cy="150896"/>
          </a:xfrm>
          <a:custGeom>
            <a:rect b="b" l="l" r="r" t="t"/>
            <a:pathLst>
              <a:path extrusionOk="0" h="7177" w="7688">
                <a:moveTo>
                  <a:pt x="7688" y="1"/>
                </a:moveTo>
                <a:lnTo>
                  <a:pt x="7688" y="1"/>
                </a:lnTo>
                <a:cubicBezTo>
                  <a:pt x="7455" y="94"/>
                  <a:pt x="7246" y="186"/>
                  <a:pt x="7014" y="256"/>
                </a:cubicBezTo>
                <a:cubicBezTo>
                  <a:pt x="6155" y="1859"/>
                  <a:pt x="5110" y="3229"/>
                  <a:pt x="3856" y="4274"/>
                </a:cubicBezTo>
                <a:cubicBezTo>
                  <a:pt x="2671" y="5249"/>
                  <a:pt x="1394" y="6132"/>
                  <a:pt x="1" y="6759"/>
                </a:cubicBezTo>
                <a:lnTo>
                  <a:pt x="163" y="7177"/>
                </a:lnTo>
                <a:cubicBezTo>
                  <a:pt x="1603" y="6480"/>
                  <a:pt x="2927" y="5644"/>
                  <a:pt x="4158" y="4599"/>
                </a:cubicBezTo>
                <a:cubicBezTo>
                  <a:pt x="5551" y="3438"/>
                  <a:pt x="6735" y="1835"/>
                  <a:pt x="7688"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0"/>
          <p:cNvSpPr/>
          <p:nvPr/>
        </p:nvSpPr>
        <p:spPr>
          <a:xfrm>
            <a:off x="7166879" y="4130720"/>
            <a:ext cx="542435" cy="715355"/>
          </a:xfrm>
          <a:custGeom>
            <a:rect b="b" l="l" r="r" t="t"/>
            <a:pathLst>
              <a:path extrusionOk="0" h="34024" w="24851">
                <a:moveTo>
                  <a:pt x="12844" y="1"/>
                </a:moveTo>
                <a:cubicBezTo>
                  <a:pt x="5435" y="2044"/>
                  <a:pt x="1" y="8802"/>
                  <a:pt x="1" y="16815"/>
                </a:cubicBezTo>
                <a:cubicBezTo>
                  <a:pt x="1" y="25501"/>
                  <a:pt x="6341" y="32700"/>
                  <a:pt x="14632" y="34024"/>
                </a:cubicBezTo>
                <a:cubicBezTo>
                  <a:pt x="20693" y="30958"/>
                  <a:pt x="24850" y="24688"/>
                  <a:pt x="24850" y="17419"/>
                </a:cubicBezTo>
                <a:cubicBezTo>
                  <a:pt x="24850" y="9476"/>
                  <a:pt x="19857" y="2671"/>
                  <a:pt x="12844"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0"/>
          <p:cNvSpPr/>
          <p:nvPr/>
        </p:nvSpPr>
        <p:spPr>
          <a:xfrm>
            <a:off x="7621102" y="4759590"/>
            <a:ext cx="22" cy="21"/>
          </a:xfrm>
          <a:custGeom>
            <a:rect b="b" l="l" r="r" t="t"/>
            <a:pathLst>
              <a:path extrusionOk="0" h="1" w="1">
                <a:moveTo>
                  <a:pt x="0" y="0"/>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0"/>
          <p:cNvSpPr/>
          <p:nvPr/>
        </p:nvSpPr>
        <p:spPr>
          <a:xfrm>
            <a:off x="7283987" y="4598467"/>
            <a:ext cx="102415" cy="127937"/>
          </a:xfrm>
          <a:custGeom>
            <a:rect b="b" l="l" r="r" t="t"/>
            <a:pathLst>
              <a:path extrusionOk="0" h="6085" w="4692">
                <a:moveTo>
                  <a:pt x="999" y="93"/>
                </a:moveTo>
                <a:cubicBezTo>
                  <a:pt x="1" y="604"/>
                  <a:pt x="1278" y="3646"/>
                  <a:pt x="2996" y="5202"/>
                </a:cubicBezTo>
                <a:cubicBezTo>
                  <a:pt x="3414" y="5551"/>
                  <a:pt x="3832" y="5829"/>
                  <a:pt x="4297" y="6062"/>
                </a:cubicBezTo>
                <a:cubicBezTo>
                  <a:pt x="4390" y="6085"/>
                  <a:pt x="4460" y="6085"/>
                  <a:pt x="4506" y="6062"/>
                </a:cubicBezTo>
                <a:cubicBezTo>
                  <a:pt x="4622" y="5992"/>
                  <a:pt x="4692" y="5829"/>
                  <a:pt x="4552" y="5690"/>
                </a:cubicBezTo>
                <a:cubicBezTo>
                  <a:pt x="3925" y="4900"/>
                  <a:pt x="3391" y="4064"/>
                  <a:pt x="2996" y="3159"/>
                </a:cubicBezTo>
                <a:cubicBezTo>
                  <a:pt x="2369" y="1649"/>
                  <a:pt x="2160" y="116"/>
                  <a:pt x="1533" y="0"/>
                </a:cubicBezTo>
                <a:cubicBezTo>
                  <a:pt x="1324" y="0"/>
                  <a:pt x="1115" y="23"/>
                  <a:pt x="999" y="93"/>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0"/>
          <p:cNvSpPr/>
          <p:nvPr/>
        </p:nvSpPr>
        <p:spPr>
          <a:xfrm>
            <a:off x="7385379" y="4213720"/>
            <a:ext cx="518600" cy="515155"/>
          </a:xfrm>
          <a:custGeom>
            <a:rect b="b" l="l" r="r" t="t"/>
            <a:pathLst>
              <a:path extrusionOk="0" h="24502" w="23759">
                <a:moveTo>
                  <a:pt x="23758" y="12263"/>
                </a:moveTo>
                <a:cubicBezTo>
                  <a:pt x="23758" y="19021"/>
                  <a:pt x="18440" y="24502"/>
                  <a:pt x="11891" y="24502"/>
                </a:cubicBezTo>
                <a:cubicBezTo>
                  <a:pt x="5319" y="24502"/>
                  <a:pt x="0" y="19021"/>
                  <a:pt x="0" y="12263"/>
                </a:cubicBezTo>
                <a:cubicBezTo>
                  <a:pt x="0" y="5482"/>
                  <a:pt x="5319" y="1"/>
                  <a:pt x="11891" y="1"/>
                </a:cubicBezTo>
                <a:cubicBezTo>
                  <a:pt x="18440" y="1"/>
                  <a:pt x="23758" y="5482"/>
                  <a:pt x="23758"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0"/>
          <p:cNvSpPr/>
          <p:nvPr/>
        </p:nvSpPr>
        <p:spPr>
          <a:xfrm>
            <a:off x="7293614" y="4645328"/>
            <a:ext cx="209391" cy="105503"/>
          </a:xfrm>
          <a:custGeom>
            <a:rect b="b" l="l" r="r" t="t"/>
            <a:pathLst>
              <a:path extrusionOk="0" h="5018" w="9593">
                <a:moveTo>
                  <a:pt x="7990" y="5017"/>
                </a:moveTo>
                <a:lnTo>
                  <a:pt x="1603" y="5017"/>
                </a:lnTo>
                <a:cubicBezTo>
                  <a:pt x="721" y="5017"/>
                  <a:pt x="1" y="4320"/>
                  <a:pt x="1" y="3438"/>
                </a:cubicBezTo>
                <a:lnTo>
                  <a:pt x="1" y="1603"/>
                </a:lnTo>
                <a:cubicBezTo>
                  <a:pt x="1" y="721"/>
                  <a:pt x="698" y="1"/>
                  <a:pt x="1603" y="1"/>
                </a:cubicBezTo>
                <a:lnTo>
                  <a:pt x="7990" y="1"/>
                </a:lnTo>
                <a:cubicBezTo>
                  <a:pt x="8849" y="1"/>
                  <a:pt x="9592" y="697"/>
                  <a:pt x="9592" y="1603"/>
                </a:cubicBezTo>
                <a:lnTo>
                  <a:pt x="9592" y="3438"/>
                </a:lnTo>
                <a:cubicBezTo>
                  <a:pt x="9546" y="4320"/>
                  <a:pt x="8849" y="5017"/>
                  <a:pt x="7990"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0"/>
          <p:cNvSpPr/>
          <p:nvPr/>
        </p:nvSpPr>
        <p:spPr>
          <a:xfrm>
            <a:off x="7705752" y="4711741"/>
            <a:ext cx="25887" cy="48357"/>
          </a:xfrm>
          <a:custGeom>
            <a:rect b="b" l="l" r="r" t="t"/>
            <a:pathLst>
              <a:path extrusionOk="0" h="2300" w="1186">
                <a:moveTo>
                  <a:pt x="419" y="0"/>
                </a:moveTo>
                <a:cubicBezTo>
                  <a:pt x="326" y="0"/>
                  <a:pt x="256" y="93"/>
                  <a:pt x="256" y="186"/>
                </a:cubicBezTo>
                <a:lnTo>
                  <a:pt x="1" y="2137"/>
                </a:lnTo>
                <a:cubicBezTo>
                  <a:pt x="1" y="2206"/>
                  <a:pt x="71" y="2299"/>
                  <a:pt x="163" y="2299"/>
                </a:cubicBezTo>
                <a:lnTo>
                  <a:pt x="976" y="2299"/>
                </a:lnTo>
                <a:cubicBezTo>
                  <a:pt x="1069" y="2299"/>
                  <a:pt x="1162" y="2206"/>
                  <a:pt x="1185" y="2137"/>
                </a:cubicBezTo>
                <a:lnTo>
                  <a:pt x="930" y="186"/>
                </a:lnTo>
                <a:cubicBezTo>
                  <a:pt x="930" y="93"/>
                  <a:pt x="837" y="0"/>
                  <a:pt x="744"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0"/>
          <p:cNvSpPr/>
          <p:nvPr/>
        </p:nvSpPr>
        <p:spPr>
          <a:xfrm>
            <a:off x="7537701" y="4494969"/>
            <a:ext cx="96347" cy="75711"/>
          </a:xfrm>
          <a:custGeom>
            <a:rect b="b" l="l" r="r" t="t"/>
            <a:pathLst>
              <a:path extrusionOk="0" h="3601" w="4414">
                <a:moveTo>
                  <a:pt x="2207" y="1"/>
                </a:moveTo>
                <a:cubicBezTo>
                  <a:pt x="999" y="1"/>
                  <a:pt x="1" y="814"/>
                  <a:pt x="1" y="1789"/>
                </a:cubicBezTo>
                <a:cubicBezTo>
                  <a:pt x="1" y="2788"/>
                  <a:pt x="999" y="3601"/>
                  <a:pt x="2207" y="3601"/>
                </a:cubicBezTo>
                <a:cubicBezTo>
                  <a:pt x="3415" y="3601"/>
                  <a:pt x="4413" y="2788"/>
                  <a:pt x="4413" y="1789"/>
                </a:cubicBezTo>
                <a:cubicBezTo>
                  <a:pt x="4413" y="814"/>
                  <a:pt x="3415"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0"/>
          <p:cNvSpPr/>
          <p:nvPr/>
        </p:nvSpPr>
        <p:spPr>
          <a:xfrm>
            <a:off x="7645942" y="4452482"/>
            <a:ext cx="47169" cy="44930"/>
          </a:xfrm>
          <a:custGeom>
            <a:rect b="b" l="l" r="r" t="t"/>
            <a:pathLst>
              <a:path extrusionOk="0" h="2137" w="2161">
                <a:moveTo>
                  <a:pt x="1069" y="0"/>
                </a:moveTo>
                <a:cubicBezTo>
                  <a:pt x="488" y="0"/>
                  <a:pt x="0" y="488"/>
                  <a:pt x="0" y="1068"/>
                </a:cubicBezTo>
                <a:cubicBezTo>
                  <a:pt x="0" y="1672"/>
                  <a:pt x="488" y="2137"/>
                  <a:pt x="1069" y="2137"/>
                </a:cubicBezTo>
                <a:cubicBezTo>
                  <a:pt x="1673" y="2137"/>
                  <a:pt x="2160" y="1672"/>
                  <a:pt x="2160" y="1068"/>
                </a:cubicBezTo>
                <a:cubicBezTo>
                  <a:pt x="2160" y="488"/>
                  <a:pt x="1673"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7767089" y="4452482"/>
            <a:ext cx="46667" cy="44930"/>
          </a:xfrm>
          <a:custGeom>
            <a:rect b="b" l="l" r="r" t="t"/>
            <a:pathLst>
              <a:path extrusionOk="0" h="2137" w="2138">
                <a:moveTo>
                  <a:pt x="1069" y="0"/>
                </a:moveTo>
                <a:cubicBezTo>
                  <a:pt x="465" y="0"/>
                  <a:pt x="1" y="488"/>
                  <a:pt x="1" y="1068"/>
                </a:cubicBezTo>
                <a:cubicBezTo>
                  <a:pt x="1" y="1672"/>
                  <a:pt x="465" y="2137"/>
                  <a:pt x="1069" y="2137"/>
                </a:cubicBezTo>
                <a:cubicBezTo>
                  <a:pt x="1673" y="2137"/>
                  <a:pt x="2138" y="1672"/>
                  <a:pt x="2138" y="1068"/>
                </a:cubicBezTo>
                <a:cubicBezTo>
                  <a:pt x="2138" y="488"/>
                  <a:pt x="1673"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p:nvPr/>
        </p:nvSpPr>
        <p:spPr>
          <a:xfrm>
            <a:off x="7623132" y="4410477"/>
            <a:ext cx="92789" cy="14675"/>
          </a:xfrm>
          <a:custGeom>
            <a:rect b="b" l="l" r="r" t="t"/>
            <a:pathLst>
              <a:path extrusionOk="0" h="698" w="4251">
                <a:moveTo>
                  <a:pt x="349" y="1"/>
                </a:moveTo>
                <a:cubicBezTo>
                  <a:pt x="140" y="1"/>
                  <a:pt x="0" y="140"/>
                  <a:pt x="0" y="349"/>
                </a:cubicBezTo>
                <a:cubicBezTo>
                  <a:pt x="0" y="558"/>
                  <a:pt x="140" y="698"/>
                  <a:pt x="349" y="698"/>
                </a:cubicBezTo>
                <a:lnTo>
                  <a:pt x="3902" y="698"/>
                </a:lnTo>
                <a:cubicBezTo>
                  <a:pt x="4088" y="698"/>
                  <a:pt x="4250" y="558"/>
                  <a:pt x="4250" y="349"/>
                </a:cubicBezTo>
                <a:cubicBezTo>
                  <a:pt x="4250" y="140"/>
                  <a:pt x="4088"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p:nvPr/>
        </p:nvSpPr>
        <p:spPr>
          <a:xfrm>
            <a:off x="7744278" y="4410477"/>
            <a:ext cx="92287" cy="14675"/>
          </a:xfrm>
          <a:custGeom>
            <a:rect b="b" l="l" r="r" t="t"/>
            <a:pathLst>
              <a:path extrusionOk="0" h="698" w="4228">
                <a:moveTo>
                  <a:pt x="349" y="1"/>
                </a:moveTo>
                <a:cubicBezTo>
                  <a:pt x="140" y="1"/>
                  <a:pt x="1" y="140"/>
                  <a:pt x="1" y="349"/>
                </a:cubicBezTo>
                <a:cubicBezTo>
                  <a:pt x="1" y="558"/>
                  <a:pt x="140" y="698"/>
                  <a:pt x="349" y="698"/>
                </a:cubicBezTo>
                <a:lnTo>
                  <a:pt x="3879" y="698"/>
                </a:lnTo>
                <a:cubicBezTo>
                  <a:pt x="4065" y="698"/>
                  <a:pt x="4228" y="558"/>
                  <a:pt x="4228" y="349"/>
                </a:cubicBezTo>
                <a:cubicBezTo>
                  <a:pt x="4228"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0"/>
          <p:cNvSpPr/>
          <p:nvPr/>
        </p:nvSpPr>
        <p:spPr>
          <a:xfrm>
            <a:off x="7715902" y="4518390"/>
            <a:ext cx="34989" cy="14675"/>
          </a:xfrm>
          <a:custGeom>
            <a:rect b="b" l="l" r="r" t="t"/>
            <a:pathLst>
              <a:path extrusionOk="0" h="698" w="1603">
                <a:moveTo>
                  <a:pt x="349" y="0"/>
                </a:moveTo>
                <a:cubicBezTo>
                  <a:pt x="140" y="0"/>
                  <a:pt x="0" y="140"/>
                  <a:pt x="0" y="349"/>
                </a:cubicBezTo>
                <a:cubicBezTo>
                  <a:pt x="0" y="558"/>
                  <a:pt x="140" y="697"/>
                  <a:pt x="349" y="697"/>
                </a:cubicBezTo>
                <a:lnTo>
                  <a:pt x="1278" y="697"/>
                </a:lnTo>
                <a:cubicBezTo>
                  <a:pt x="1463" y="697"/>
                  <a:pt x="1603" y="558"/>
                  <a:pt x="1603" y="349"/>
                </a:cubicBezTo>
                <a:cubicBezTo>
                  <a:pt x="1603" y="140"/>
                  <a:pt x="1463" y="0"/>
                  <a:pt x="1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0"/>
          <p:cNvSpPr/>
          <p:nvPr/>
        </p:nvSpPr>
        <p:spPr>
          <a:xfrm>
            <a:off x="7375753" y="4227385"/>
            <a:ext cx="22" cy="139186"/>
          </a:xfrm>
          <a:custGeom>
            <a:rect b="b" l="l" r="r" t="t"/>
            <a:pathLst>
              <a:path extrusionOk="0" fill="none" h="6620" w="1">
                <a:moveTo>
                  <a:pt x="0" y="1"/>
                </a:moveTo>
                <a:lnTo>
                  <a:pt x="0"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0"/>
          <p:cNvSpPr/>
          <p:nvPr/>
        </p:nvSpPr>
        <p:spPr>
          <a:xfrm>
            <a:off x="7414782" y="4227385"/>
            <a:ext cx="22" cy="185083"/>
          </a:xfrm>
          <a:custGeom>
            <a:rect b="b" l="l" r="r" t="t"/>
            <a:pathLst>
              <a:path extrusionOk="0" fill="none" h="8803" w="1">
                <a:moveTo>
                  <a:pt x="0" y="1"/>
                </a:moveTo>
                <a:lnTo>
                  <a:pt x="0"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0"/>
          <p:cNvSpPr/>
          <p:nvPr/>
        </p:nvSpPr>
        <p:spPr>
          <a:xfrm>
            <a:off x="7453309" y="4227385"/>
            <a:ext cx="22" cy="261257"/>
          </a:xfrm>
          <a:custGeom>
            <a:rect b="b" l="l" r="r" t="t"/>
            <a:pathLst>
              <a:path extrusionOk="0" fill="none" h="12426" w="1">
                <a:moveTo>
                  <a:pt x="0" y="1"/>
                </a:moveTo>
                <a:lnTo>
                  <a:pt x="0"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0"/>
          <p:cNvSpPr/>
          <p:nvPr/>
        </p:nvSpPr>
        <p:spPr>
          <a:xfrm>
            <a:off x="7491835" y="4227385"/>
            <a:ext cx="22" cy="139186"/>
          </a:xfrm>
          <a:custGeom>
            <a:rect b="b" l="l" r="r" t="t"/>
            <a:pathLst>
              <a:path extrusionOk="0" fill="none" h="6620" w="1">
                <a:moveTo>
                  <a:pt x="0" y="1"/>
                </a:moveTo>
                <a:lnTo>
                  <a:pt x="0"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0"/>
          <p:cNvSpPr/>
          <p:nvPr/>
        </p:nvSpPr>
        <p:spPr>
          <a:xfrm>
            <a:off x="7217586" y="4501298"/>
            <a:ext cx="101913" cy="128442"/>
          </a:xfrm>
          <a:custGeom>
            <a:rect b="b" l="l" r="r" t="t"/>
            <a:pathLst>
              <a:path extrusionOk="0" h="6109" w="4669">
                <a:moveTo>
                  <a:pt x="999" y="93"/>
                </a:moveTo>
                <a:cubicBezTo>
                  <a:pt x="0" y="604"/>
                  <a:pt x="1278" y="3670"/>
                  <a:pt x="2996" y="5203"/>
                </a:cubicBezTo>
                <a:cubicBezTo>
                  <a:pt x="3391" y="5551"/>
                  <a:pt x="3832" y="5830"/>
                  <a:pt x="4297" y="6062"/>
                </a:cubicBezTo>
                <a:cubicBezTo>
                  <a:pt x="4390" y="6108"/>
                  <a:pt x="4436" y="6108"/>
                  <a:pt x="4506" y="6062"/>
                </a:cubicBezTo>
                <a:cubicBezTo>
                  <a:pt x="4622" y="6016"/>
                  <a:pt x="4668" y="5830"/>
                  <a:pt x="4552" y="5690"/>
                </a:cubicBezTo>
                <a:cubicBezTo>
                  <a:pt x="3925" y="4901"/>
                  <a:pt x="3391" y="4065"/>
                  <a:pt x="2996" y="3159"/>
                </a:cubicBezTo>
                <a:cubicBezTo>
                  <a:pt x="2346" y="1649"/>
                  <a:pt x="2137" y="117"/>
                  <a:pt x="1533" y="1"/>
                </a:cubicBezTo>
                <a:cubicBezTo>
                  <a:pt x="1347" y="1"/>
                  <a:pt x="1138" y="1"/>
                  <a:pt x="999" y="9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0"/>
          <p:cNvSpPr/>
          <p:nvPr/>
        </p:nvSpPr>
        <p:spPr>
          <a:xfrm>
            <a:off x="7258143" y="4292810"/>
            <a:ext cx="47671" cy="61561"/>
          </a:xfrm>
          <a:custGeom>
            <a:rect b="b" l="l" r="r" t="t"/>
            <a:pathLst>
              <a:path extrusionOk="0" h="2928" w="2184">
                <a:moveTo>
                  <a:pt x="1951" y="373"/>
                </a:moveTo>
                <a:cubicBezTo>
                  <a:pt x="1765" y="117"/>
                  <a:pt x="1533" y="1"/>
                  <a:pt x="1301" y="1"/>
                </a:cubicBezTo>
                <a:cubicBezTo>
                  <a:pt x="1231" y="1"/>
                  <a:pt x="1138" y="1"/>
                  <a:pt x="1068" y="24"/>
                </a:cubicBezTo>
                <a:cubicBezTo>
                  <a:pt x="488" y="233"/>
                  <a:pt x="0" y="1092"/>
                  <a:pt x="23" y="1929"/>
                </a:cubicBezTo>
                <a:cubicBezTo>
                  <a:pt x="23" y="2207"/>
                  <a:pt x="116" y="2463"/>
                  <a:pt x="209" y="2695"/>
                </a:cubicBezTo>
                <a:cubicBezTo>
                  <a:pt x="302" y="2834"/>
                  <a:pt x="441" y="2927"/>
                  <a:pt x="581" y="2927"/>
                </a:cubicBezTo>
                <a:lnTo>
                  <a:pt x="604" y="2927"/>
                </a:lnTo>
                <a:cubicBezTo>
                  <a:pt x="767" y="2927"/>
                  <a:pt x="836" y="2811"/>
                  <a:pt x="883" y="2695"/>
                </a:cubicBezTo>
                <a:cubicBezTo>
                  <a:pt x="929" y="2347"/>
                  <a:pt x="1045" y="2021"/>
                  <a:pt x="1254" y="1743"/>
                </a:cubicBezTo>
                <a:cubicBezTo>
                  <a:pt x="1370" y="1580"/>
                  <a:pt x="1486" y="1441"/>
                  <a:pt x="1626" y="1301"/>
                </a:cubicBezTo>
                <a:cubicBezTo>
                  <a:pt x="1881" y="1000"/>
                  <a:pt x="2183" y="698"/>
                  <a:pt x="1951" y="37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0"/>
          <p:cNvSpPr/>
          <p:nvPr/>
        </p:nvSpPr>
        <p:spPr>
          <a:xfrm>
            <a:off x="7297674" y="4312845"/>
            <a:ext cx="33483" cy="41524"/>
          </a:xfrm>
          <a:custGeom>
            <a:rect b="b" l="l" r="r" t="t"/>
            <a:pathLst>
              <a:path extrusionOk="0" h="1975" w="1534">
                <a:moveTo>
                  <a:pt x="1348" y="256"/>
                </a:moveTo>
                <a:cubicBezTo>
                  <a:pt x="1278" y="93"/>
                  <a:pt x="1092" y="0"/>
                  <a:pt x="883" y="0"/>
                </a:cubicBezTo>
                <a:cubicBezTo>
                  <a:pt x="837" y="0"/>
                  <a:pt x="767" y="0"/>
                  <a:pt x="721" y="23"/>
                </a:cubicBezTo>
                <a:cubicBezTo>
                  <a:pt x="349" y="163"/>
                  <a:pt x="1" y="743"/>
                  <a:pt x="24" y="1277"/>
                </a:cubicBezTo>
                <a:cubicBezTo>
                  <a:pt x="24" y="1440"/>
                  <a:pt x="47" y="1626"/>
                  <a:pt x="117" y="1765"/>
                </a:cubicBezTo>
                <a:cubicBezTo>
                  <a:pt x="163" y="1881"/>
                  <a:pt x="279" y="1974"/>
                  <a:pt x="419" y="1974"/>
                </a:cubicBezTo>
                <a:lnTo>
                  <a:pt x="465" y="1974"/>
                </a:lnTo>
                <a:cubicBezTo>
                  <a:pt x="581" y="1974"/>
                  <a:pt x="697" y="1881"/>
                  <a:pt x="721" y="1742"/>
                </a:cubicBezTo>
                <a:cubicBezTo>
                  <a:pt x="744" y="1533"/>
                  <a:pt x="813" y="1370"/>
                  <a:pt x="930" y="1185"/>
                </a:cubicBezTo>
                <a:cubicBezTo>
                  <a:pt x="999" y="1092"/>
                  <a:pt x="1069" y="1022"/>
                  <a:pt x="1162" y="929"/>
                </a:cubicBezTo>
                <a:cubicBezTo>
                  <a:pt x="1301" y="743"/>
                  <a:pt x="1533" y="511"/>
                  <a:pt x="1348" y="256"/>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0"/>
          <p:cNvSpPr txBox="1"/>
          <p:nvPr/>
        </p:nvSpPr>
        <p:spPr>
          <a:xfrm>
            <a:off x="7263212" y="4642785"/>
            <a:ext cx="266400" cy="1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001</a:t>
            </a:r>
            <a:endParaRPr sz="700">
              <a:latin typeface="Audiowide"/>
              <a:ea typeface="Audiowide"/>
              <a:cs typeface="Audiowide"/>
              <a:sym typeface="Audiowide"/>
            </a:endParaRPr>
          </a:p>
        </p:txBody>
      </p:sp>
      <p:grpSp>
        <p:nvGrpSpPr>
          <p:cNvPr id="701" name="Google Shape;701;p30"/>
          <p:cNvGrpSpPr/>
          <p:nvPr/>
        </p:nvGrpSpPr>
        <p:grpSpPr>
          <a:xfrm flipH="1">
            <a:off x="3328642" y="4088027"/>
            <a:ext cx="831571" cy="819953"/>
            <a:chOff x="2417150" y="1670850"/>
            <a:chExt cx="917950" cy="1004475"/>
          </a:xfrm>
        </p:grpSpPr>
        <p:sp>
          <p:nvSpPr>
            <p:cNvPr id="702" name="Google Shape;702;p30"/>
            <p:cNvSpPr/>
            <p:nvPr/>
          </p:nvSpPr>
          <p:spPr>
            <a:xfrm>
              <a:off x="2536750" y="2551625"/>
              <a:ext cx="683975" cy="123700"/>
            </a:xfrm>
            <a:custGeom>
              <a:rect b="b" l="l" r="r" t="t"/>
              <a:pathLst>
                <a:path extrusionOk="0" h="4948" w="27359">
                  <a:moveTo>
                    <a:pt x="13680" y="4947"/>
                  </a:moveTo>
                  <a:lnTo>
                    <a:pt x="13680" y="4947"/>
                  </a:lnTo>
                  <a:cubicBezTo>
                    <a:pt x="6132" y="4947"/>
                    <a:pt x="1" y="3833"/>
                    <a:pt x="1" y="2486"/>
                  </a:cubicBezTo>
                  <a:lnTo>
                    <a:pt x="1" y="2486"/>
                  </a:lnTo>
                  <a:cubicBezTo>
                    <a:pt x="1" y="1115"/>
                    <a:pt x="6132" y="1"/>
                    <a:pt x="13680" y="1"/>
                  </a:cubicBezTo>
                  <a:lnTo>
                    <a:pt x="13680" y="1"/>
                  </a:lnTo>
                  <a:cubicBezTo>
                    <a:pt x="21228" y="1"/>
                    <a:pt x="27359" y="1115"/>
                    <a:pt x="27359" y="2486"/>
                  </a:cubicBezTo>
                  <a:cubicBezTo>
                    <a:pt x="27359" y="3833"/>
                    <a:pt x="21228" y="4947"/>
                    <a:pt x="13680" y="494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0"/>
            <p:cNvSpPr/>
            <p:nvPr/>
          </p:nvSpPr>
          <p:spPr>
            <a:xfrm>
              <a:off x="2558825" y="2413450"/>
              <a:ext cx="275800" cy="222400"/>
            </a:xfrm>
            <a:custGeom>
              <a:rect b="b" l="l" r="r" t="t"/>
              <a:pathLst>
                <a:path extrusionOk="0" h="8896" w="11032">
                  <a:moveTo>
                    <a:pt x="929" y="511"/>
                  </a:moveTo>
                  <a:lnTo>
                    <a:pt x="233" y="5040"/>
                  </a:lnTo>
                  <a:cubicBezTo>
                    <a:pt x="0" y="6433"/>
                    <a:pt x="929" y="7780"/>
                    <a:pt x="2323" y="8036"/>
                  </a:cubicBezTo>
                  <a:lnTo>
                    <a:pt x="7177" y="8872"/>
                  </a:lnTo>
                  <a:cubicBezTo>
                    <a:pt x="7316" y="8895"/>
                    <a:pt x="7478" y="8895"/>
                    <a:pt x="7641" y="8895"/>
                  </a:cubicBezTo>
                  <a:cubicBezTo>
                    <a:pt x="8849" y="8895"/>
                    <a:pt x="9963" y="8036"/>
                    <a:pt x="10149" y="6782"/>
                  </a:cubicBezTo>
                  <a:lnTo>
                    <a:pt x="10846" y="2253"/>
                  </a:lnTo>
                  <a:cubicBezTo>
                    <a:pt x="11032" y="1208"/>
                    <a:pt x="5667" y="0"/>
                    <a:pt x="2718" y="0"/>
                  </a:cubicBezTo>
                  <a:cubicBezTo>
                    <a:pt x="1719" y="0"/>
                    <a:pt x="976" y="140"/>
                    <a:pt x="929" y="5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0"/>
            <p:cNvSpPr/>
            <p:nvPr/>
          </p:nvSpPr>
          <p:spPr>
            <a:xfrm>
              <a:off x="2552425" y="2407650"/>
              <a:ext cx="288600" cy="234000"/>
            </a:xfrm>
            <a:custGeom>
              <a:rect b="b" l="l" r="r" t="t"/>
              <a:pathLst>
                <a:path extrusionOk="0" h="9360" w="11544">
                  <a:moveTo>
                    <a:pt x="6039" y="743"/>
                  </a:moveTo>
                  <a:cubicBezTo>
                    <a:pt x="9128" y="1277"/>
                    <a:pt x="10986" y="2090"/>
                    <a:pt x="10893" y="2462"/>
                  </a:cubicBezTo>
                  <a:cubicBezTo>
                    <a:pt x="10730" y="3553"/>
                    <a:pt x="10219" y="6967"/>
                    <a:pt x="10219" y="6991"/>
                  </a:cubicBezTo>
                  <a:cubicBezTo>
                    <a:pt x="10010" y="8129"/>
                    <a:pt x="8989" y="8941"/>
                    <a:pt x="7897" y="8941"/>
                  </a:cubicBezTo>
                  <a:cubicBezTo>
                    <a:pt x="7734" y="8941"/>
                    <a:pt x="7618" y="8941"/>
                    <a:pt x="7479" y="8895"/>
                  </a:cubicBezTo>
                  <a:lnTo>
                    <a:pt x="2625" y="8059"/>
                  </a:lnTo>
                  <a:cubicBezTo>
                    <a:pt x="1348" y="7827"/>
                    <a:pt x="489" y="6619"/>
                    <a:pt x="721" y="5342"/>
                  </a:cubicBezTo>
                  <a:cubicBezTo>
                    <a:pt x="721" y="5272"/>
                    <a:pt x="1232" y="1905"/>
                    <a:pt x="1418" y="813"/>
                  </a:cubicBezTo>
                  <a:cubicBezTo>
                    <a:pt x="1441" y="627"/>
                    <a:pt x="1928" y="465"/>
                    <a:pt x="3020" y="465"/>
                  </a:cubicBezTo>
                  <a:cubicBezTo>
                    <a:pt x="3740" y="465"/>
                    <a:pt x="4762" y="511"/>
                    <a:pt x="6039" y="743"/>
                  </a:cubicBezTo>
                  <a:close/>
                  <a:moveTo>
                    <a:pt x="953" y="697"/>
                  </a:moveTo>
                  <a:cubicBezTo>
                    <a:pt x="767" y="1812"/>
                    <a:pt x="256" y="5179"/>
                    <a:pt x="256" y="5249"/>
                  </a:cubicBezTo>
                  <a:cubicBezTo>
                    <a:pt x="1" y="6782"/>
                    <a:pt x="1000" y="8245"/>
                    <a:pt x="2556" y="8500"/>
                  </a:cubicBezTo>
                  <a:lnTo>
                    <a:pt x="7386" y="9336"/>
                  </a:lnTo>
                  <a:cubicBezTo>
                    <a:pt x="7572" y="9359"/>
                    <a:pt x="7734" y="9359"/>
                    <a:pt x="7897" y="9359"/>
                  </a:cubicBezTo>
                  <a:cubicBezTo>
                    <a:pt x="9244" y="9359"/>
                    <a:pt x="10405" y="8384"/>
                    <a:pt x="10637" y="7037"/>
                  </a:cubicBezTo>
                  <a:cubicBezTo>
                    <a:pt x="10637" y="7014"/>
                    <a:pt x="11172" y="3623"/>
                    <a:pt x="11334" y="2508"/>
                  </a:cubicBezTo>
                  <a:cubicBezTo>
                    <a:pt x="11543" y="1231"/>
                    <a:pt x="6991" y="418"/>
                    <a:pt x="6086" y="279"/>
                  </a:cubicBezTo>
                  <a:cubicBezTo>
                    <a:pt x="5342" y="163"/>
                    <a:pt x="4088" y="0"/>
                    <a:pt x="2974" y="0"/>
                  </a:cubicBezTo>
                  <a:cubicBezTo>
                    <a:pt x="1928" y="0"/>
                    <a:pt x="1069" y="140"/>
                    <a:pt x="953" y="697"/>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0"/>
            <p:cNvSpPr/>
            <p:nvPr/>
          </p:nvSpPr>
          <p:spPr>
            <a:xfrm>
              <a:off x="2876400" y="2402425"/>
              <a:ext cx="301375" cy="243275"/>
            </a:xfrm>
            <a:custGeom>
              <a:rect b="b" l="l" r="r" t="t"/>
              <a:pathLst>
                <a:path extrusionOk="0" h="9731" w="12055">
                  <a:moveTo>
                    <a:pt x="419" y="3762"/>
                  </a:moveTo>
                  <a:cubicBezTo>
                    <a:pt x="814" y="4854"/>
                    <a:pt x="2068" y="8036"/>
                    <a:pt x="2068" y="8036"/>
                  </a:cubicBezTo>
                  <a:cubicBezTo>
                    <a:pt x="2486" y="9081"/>
                    <a:pt x="3461" y="9731"/>
                    <a:pt x="4506" y="9731"/>
                  </a:cubicBezTo>
                  <a:cubicBezTo>
                    <a:pt x="4808" y="9731"/>
                    <a:pt x="5087" y="9661"/>
                    <a:pt x="5389" y="9568"/>
                  </a:cubicBezTo>
                  <a:lnTo>
                    <a:pt x="10034" y="7896"/>
                  </a:lnTo>
                  <a:cubicBezTo>
                    <a:pt x="11381" y="7409"/>
                    <a:pt x="12054" y="5922"/>
                    <a:pt x="11590" y="4575"/>
                  </a:cubicBezTo>
                  <a:cubicBezTo>
                    <a:pt x="11590" y="4575"/>
                    <a:pt x="10335" y="1370"/>
                    <a:pt x="9941" y="325"/>
                  </a:cubicBezTo>
                  <a:cubicBezTo>
                    <a:pt x="9848" y="116"/>
                    <a:pt x="9546" y="0"/>
                    <a:pt x="9081" y="0"/>
                  </a:cubicBezTo>
                  <a:cubicBezTo>
                    <a:pt x="6643" y="23"/>
                    <a:pt x="1" y="2648"/>
                    <a:pt x="419" y="376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0"/>
            <p:cNvSpPr/>
            <p:nvPr/>
          </p:nvSpPr>
          <p:spPr>
            <a:xfrm>
              <a:off x="2879300" y="2397200"/>
              <a:ext cx="304850" cy="254900"/>
            </a:xfrm>
            <a:custGeom>
              <a:rect b="b" l="l" r="r" t="t"/>
              <a:pathLst>
                <a:path extrusionOk="0" h="10196" w="12194">
                  <a:moveTo>
                    <a:pt x="9291" y="488"/>
                  </a:moveTo>
                  <a:cubicBezTo>
                    <a:pt x="9430" y="534"/>
                    <a:pt x="9546" y="581"/>
                    <a:pt x="9592" y="604"/>
                  </a:cubicBezTo>
                  <a:cubicBezTo>
                    <a:pt x="9964" y="1672"/>
                    <a:pt x="11218" y="4877"/>
                    <a:pt x="11241" y="4877"/>
                  </a:cubicBezTo>
                  <a:cubicBezTo>
                    <a:pt x="11683" y="6085"/>
                    <a:pt x="11079" y="7432"/>
                    <a:pt x="9848" y="7896"/>
                  </a:cubicBezTo>
                  <a:lnTo>
                    <a:pt x="5203" y="9568"/>
                  </a:lnTo>
                  <a:cubicBezTo>
                    <a:pt x="4948" y="9661"/>
                    <a:pt x="4646" y="9731"/>
                    <a:pt x="4390" y="9731"/>
                  </a:cubicBezTo>
                  <a:cubicBezTo>
                    <a:pt x="3438" y="9731"/>
                    <a:pt x="2532" y="9104"/>
                    <a:pt x="2184" y="8175"/>
                  </a:cubicBezTo>
                  <a:cubicBezTo>
                    <a:pt x="2184" y="8152"/>
                    <a:pt x="930" y="4970"/>
                    <a:pt x="535" y="3925"/>
                  </a:cubicBezTo>
                  <a:cubicBezTo>
                    <a:pt x="512" y="3855"/>
                    <a:pt x="558" y="3762"/>
                    <a:pt x="651" y="3670"/>
                  </a:cubicBezTo>
                  <a:cubicBezTo>
                    <a:pt x="1627" y="2439"/>
                    <a:pt x="6922" y="488"/>
                    <a:pt x="8942" y="488"/>
                  </a:cubicBezTo>
                  <a:lnTo>
                    <a:pt x="9035" y="488"/>
                  </a:lnTo>
                  <a:cubicBezTo>
                    <a:pt x="9128" y="465"/>
                    <a:pt x="9221" y="465"/>
                    <a:pt x="9291" y="488"/>
                  </a:cubicBezTo>
                  <a:close/>
                  <a:moveTo>
                    <a:pt x="280" y="3344"/>
                  </a:moveTo>
                  <a:cubicBezTo>
                    <a:pt x="71" y="3600"/>
                    <a:pt x="1" y="3832"/>
                    <a:pt x="94" y="4064"/>
                  </a:cubicBezTo>
                  <a:cubicBezTo>
                    <a:pt x="465" y="5133"/>
                    <a:pt x="1720" y="8338"/>
                    <a:pt x="1743" y="8338"/>
                  </a:cubicBezTo>
                  <a:cubicBezTo>
                    <a:pt x="2161" y="9429"/>
                    <a:pt x="3229" y="10195"/>
                    <a:pt x="4390" y="10195"/>
                  </a:cubicBezTo>
                  <a:cubicBezTo>
                    <a:pt x="4715" y="10195"/>
                    <a:pt x="5041" y="10126"/>
                    <a:pt x="5342" y="10010"/>
                  </a:cubicBezTo>
                  <a:lnTo>
                    <a:pt x="9987" y="8338"/>
                  </a:lnTo>
                  <a:cubicBezTo>
                    <a:pt x="11474" y="7780"/>
                    <a:pt x="12194" y="6178"/>
                    <a:pt x="11683" y="4738"/>
                  </a:cubicBezTo>
                  <a:cubicBezTo>
                    <a:pt x="11683" y="4668"/>
                    <a:pt x="10429" y="1510"/>
                    <a:pt x="10010" y="441"/>
                  </a:cubicBezTo>
                  <a:cubicBezTo>
                    <a:pt x="9941" y="209"/>
                    <a:pt x="9709" y="93"/>
                    <a:pt x="9383" y="23"/>
                  </a:cubicBezTo>
                  <a:cubicBezTo>
                    <a:pt x="9267" y="0"/>
                    <a:pt x="9128" y="0"/>
                    <a:pt x="8965" y="0"/>
                  </a:cubicBezTo>
                  <a:cubicBezTo>
                    <a:pt x="6806" y="0"/>
                    <a:pt x="1371" y="2067"/>
                    <a:pt x="280" y="3344"/>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0"/>
            <p:cNvSpPr/>
            <p:nvPr/>
          </p:nvSpPr>
          <p:spPr>
            <a:xfrm>
              <a:off x="2423550" y="1677250"/>
              <a:ext cx="872075" cy="871500"/>
            </a:xfrm>
            <a:custGeom>
              <a:rect b="b" l="l" r="r" t="t"/>
              <a:pathLst>
                <a:path extrusionOk="0" h="34860" w="34883">
                  <a:moveTo>
                    <a:pt x="0" y="17418"/>
                  </a:moveTo>
                  <a:cubicBezTo>
                    <a:pt x="0" y="27056"/>
                    <a:pt x="7827" y="34860"/>
                    <a:pt x="17465" y="34860"/>
                  </a:cubicBezTo>
                  <a:cubicBezTo>
                    <a:pt x="27103" y="34860"/>
                    <a:pt x="34883" y="27056"/>
                    <a:pt x="34883" y="17418"/>
                  </a:cubicBezTo>
                  <a:cubicBezTo>
                    <a:pt x="34883" y="7804"/>
                    <a:pt x="27056" y="0"/>
                    <a:pt x="17465" y="0"/>
                  </a:cubicBezTo>
                  <a:cubicBezTo>
                    <a:pt x="7850" y="0"/>
                    <a:pt x="0" y="7804"/>
                    <a:pt x="0" y="1741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0"/>
            <p:cNvSpPr/>
            <p:nvPr/>
          </p:nvSpPr>
          <p:spPr>
            <a:xfrm>
              <a:off x="2498450" y="1752150"/>
              <a:ext cx="553325" cy="685125"/>
            </a:xfrm>
            <a:custGeom>
              <a:rect b="b" l="l" r="r" t="t"/>
              <a:pathLst>
                <a:path extrusionOk="0" h="27405" w="22133">
                  <a:moveTo>
                    <a:pt x="22132" y="13702"/>
                  </a:moveTo>
                  <a:cubicBezTo>
                    <a:pt x="22132" y="21273"/>
                    <a:pt x="17163" y="27405"/>
                    <a:pt x="11055" y="27405"/>
                  </a:cubicBezTo>
                  <a:cubicBezTo>
                    <a:pt x="4947" y="27405"/>
                    <a:pt x="0" y="21273"/>
                    <a:pt x="0" y="13702"/>
                  </a:cubicBezTo>
                  <a:cubicBezTo>
                    <a:pt x="0" y="6131"/>
                    <a:pt x="4947" y="0"/>
                    <a:pt x="11055" y="0"/>
                  </a:cubicBezTo>
                  <a:cubicBezTo>
                    <a:pt x="17163" y="0"/>
                    <a:pt x="22132" y="6131"/>
                    <a:pt x="22132" y="13702"/>
                  </a:cubicBezTo>
                  <a:close/>
                </a:path>
              </a:pathLst>
            </a:custGeom>
            <a:solidFill>
              <a:schemeClr val="accent5"/>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0"/>
            <p:cNvSpPr/>
            <p:nvPr/>
          </p:nvSpPr>
          <p:spPr>
            <a:xfrm>
              <a:off x="2417150" y="1670850"/>
              <a:ext cx="917950" cy="883700"/>
            </a:xfrm>
            <a:custGeom>
              <a:rect b="b" l="l" r="r" t="t"/>
              <a:pathLst>
                <a:path extrusionOk="0" h="35348" w="36718">
                  <a:moveTo>
                    <a:pt x="33583" y="11079"/>
                  </a:moveTo>
                  <a:cubicBezTo>
                    <a:pt x="36253" y="17512"/>
                    <a:pt x="34790" y="24897"/>
                    <a:pt x="29867" y="29844"/>
                  </a:cubicBezTo>
                  <a:cubicBezTo>
                    <a:pt x="26592" y="33118"/>
                    <a:pt x="22180" y="34883"/>
                    <a:pt x="17721" y="34883"/>
                  </a:cubicBezTo>
                  <a:cubicBezTo>
                    <a:pt x="15514" y="34883"/>
                    <a:pt x="13262" y="34465"/>
                    <a:pt x="11125" y="33583"/>
                  </a:cubicBezTo>
                  <a:cubicBezTo>
                    <a:pt x="4715" y="30912"/>
                    <a:pt x="488" y="24642"/>
                    <a:pt x="488" y="17698"/>
                  </a:cubicBezTo>
                  <a:cubicBezTo>
                    <a:pt x="488" y="8176"/>
                    <a:pt x="8199" y="489"/>
                    <a:pt x="17721" y="489"/>
                  </a:cubicBezTo>
                  <a:cubicBezTo>
                    <a:pt x="24641" y="465"/>
                    <a:pt x="30912" y="4669"/>
                    <a:pt x="33583" y="11079"/>
                  </a:cubicBezTo>
                  <a:close/>
                  <a:moveTo>
                    <a:pt x="10916" y="1371"/>
                  </a:moveTo>
                  <a:cubicBezTo>
                    <a:pt x="4320" y="4088"/>
                    <a:pt x="1" y="10545"/>
                    <a:pt x="1" y="17698"/>
                  </a:cubicBezTo>
                  <a:cubicBezTo>
                    <a:pt x="1" y="27452"/>
                    <a:pt x="7920" y="35348"/>
                    <a:pt x="17674" y="35348"/>
                  </a:cubicBezTo>
                  <a:cubicBezTo>
                    <a:pt x="24827" y="35348"/>
                    <a:pt x="31260" y="31051"/>
                    <a:pt x="34001" y="24433"/>
                  </a:cubicBezTo>
                  <a:cubicBezTo>
                    <a:pt x="36718" y="17837"/>
                    <a:pt x="35208" y="10243"/>
                    <a:pt x="30169" y="5157"/>
                  </a:cubicBezTo>
                  <a:cubicBezTo>
                    <a:pt x="26755" y="1789"/>
                    <a:pt x="22272" y="1"/>
                    <a:pt x="17651" y="1"/>
                  </a:cubicBezTo>
                  <a:cubicBezTo>
                    <a:pt x="15421" y="1"/>
                    <a:pt x="13122" y="465"/>
                    <a:pt x="10916" y="1371"/>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0"/>
            <p:cNvSpPr/>
            <p:nvPr/>
          </p:nvSpPr>
          <p:spPr>
            <a:xfrm>
              <a:off x="2494950" y="1875800"/>
              <a:ext cx="44725" cy="60425"/>
            </a:xfrm>
            <a:custGeom>
              <a:rect b="b" l="l" r="r" t="t"/>
              <a:pathLst>
                <a:path extrusionOk="0" h="2417" w="1789">
                  <a:moveTo>
                    <a:pt x="1" y="1603"/>
                  </a:moveTo>
                  <a:cubicBezTo>
                    <a:pt x="1" y="1836"/>
                    <a:pt x="24" y="2068"/>
                    <a:pt x="94" y="2300"/>
                  </a:cubicBezTo>
                  <a:cubicBezTo>
                    <a:pt x="117" y="2393"/>
                    <a:pt x="210" y="2416"/>
                    <a:pt x="256" y="2416"/>
                  </a:cubicBezTo>
                  <a:cubicBezTo>
                    <a:pt x="279" y="2416"/>
                    <a:pt x="326" y="2416"/>
                    <a:pt x="349" y="2393"/>
                  </a:cubicBezTo>
                  <a:cubicBezTo>
                    <a:pt x="442" y="2021"/>
                    <a:pt x="605" y="1696"/>
                    <a:pt x="837" y="1371"/>
                  </a:cubicBezTo>
                  <a:cubicBezTo>
                    <a:pt x="1255" y="907"/>
                    <a:pt x="1789" y="628"/>
                    <a:pt x="1650" y="326"/>
                  </a:cubicBezTo>
                  <a:cubicBezTo>
                    <a:pt x="1533" y="94"/>
                    <a:pt x="1371" y="1"/>
                    <a:pt x="1185" y="1"/>
                  </a:cubicBezTo>
                  <a:cubicBezTo>
                    <a:pt x="674" y="24"/>
                    <a:pt x="47" y="837"/>
                    <a:pt x="1" y="160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0"/>
            <p:cNvSpPr/>
            <p:nvPr/>
          </p:nvSpPr>
          <p:spPr>
            <a:xfrm>
              <a:off x="2497275" y="2131275"/>
              <a:ext cx="549850" cy="299625"/>
            </a:xfrm>
            <a:custGeom>
              <a:rect b="b" l="l" r="r" t="t"/>
              <a:pathLst>
                <a:path extrusionOk="0" h="11985" w="21994">
                  <a:moveTo>
                    <a:pt x="1" y="1"/>
                  </a:moveTo>
                  <a:lnTo>
                    <a:pt x="1" y="1"/>
                  </a:lnTo>
                  <a:cubicBezTo>
                    <a:pt x="24" y="186"/>
                    <a:pt x="24" y="395"/>
                    <a:pt x="47" y="558"/>
                  </a:cubicBezTo>
                  <a:cubicBezTo>
                    <a:pt x="1348" y="1115"/>
                    <a:pt x="2671" y="1510"/>
                    <a:pt x="3949" y="1835"/>
                  </a:cubicBezTo>
                  <a:cubicBezTo>
                    <a:pt x="4320" y="5574"/>
                    <a:pt x="5481" y="9035"/>
                    <a:pt x="7270" y="11659"/>
                  </a:cubicBezTo>
                  <a:cubicBezTo>
                    <a:pt x="7548" y="11775"/>
                    <a:pt x="7804" y="11891"/>
                    <a:pt x="8059" y="11984"/>
                  </a:cubicBezTo>
                  <a:cubicBezTo>
                    <a:pt x="6109" y="9383"/>
                    <a:pt x="4808" y="5853"/>
                    <a:pt x="4413" y="1951"/>
                  </a:cubicBezTo>
                  <a:lnTo>
                    <a:pt x="4413" y="1951"/>
                  </a:lnTo>
                  <a:cubicBezTo>
                    <a:pt x="6503" y="2416"/>
                    <a:pt x="8547" y="2602"/>
                    <a:pt x="10475" y="2602"/>
                  </a:cubicBezTo>
                  <a:lnTo>
                    <a:pt x="11055" y="2602"/>
                  </a:lnTo>
                  <a:cubicBezTo>
                    <a:pt x="16072" y="2509"/>
                    <a:pt x="20205" y="1208"/>
                    <a:pt x="21947" y="558"/>
                  </a:cubicBezTo>
                  <a:cubicBezTo>
                    <a:pt x="21970" y="395"/>
                    <a:pt x="21970" y="186"/>
                    <a:pt x="21994" y="1"/>
                  </a:cubicBezTo>
                  <a:lnTo>
                    <a:pt x="21994" y="1"/>
                  </a:lnTo>
                  <a:cubicBezTo>
                    <a:pt x="20461" y="628"/>
                    <a:pt x="16257" y="2021"/>
                    <a:pt x="11078" y="2091"/>
                  </a:cubicBezTo>
                  <a:lnTo>
                    <a:pt x="10614" y="2091"/>
                  </a:lnTo>
                  <a:cubicBezTo>
                    <a:pt x="8640" y="2091"/>
                    <a:pt x="6527" y="1928"/>
                    <a:pt x="4367" y="1440"/>
                  </a:cubicBezTo>
                  <a:cubicBezTo>
                    <a:pt x="4227" y="1417"/>
                    <a:pt x="4065" y="1348"/>
                    <a:pt x="3902" y="1324"/>
                  </a:cubicBezTo>
                  <a:cubicBezTo>
                    <a:pt x="2602" y="976"/>
                    <a:pt x="1301" y="53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0"/>
            <p:cNvSpPr/>
            <p:nvPr/>
          </p:nvSpPr>
          <p:spPr>
            <a:xfrm>
              <a:off x="2771900" y="2437250"/>
              <a:ext cx="25" cy="25"/>
            </a:xfrm>
            <a:custGeom>
              <a:rect b="b" l="l" r="r" t="t"/>
              <a:pathLst>
                <a:path extrusionOk="0" h="1" w="1">
                  <a:moveTo>
                    <a:pt x="1" y="1"/>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0"/>
            <p:cNvSpPr/>
            <p:nvPr/>
          </p:nvSpPr>
          <p:spPr>
            <a:xfrm>
              <a:off x="2668550" y="1689450"/>
              <a:ext cx="621275" cy="850600"/>
            </a:xfrm>
            <a:custGeom>
              <a:rect b="b" l="l" r="r" t="t"/>
              <a:pathLst>
                <a:path extrusionOk="0" h="34024" w="24851">
                  <a:moveTo>
                    <a:pt x="12007" y="0"/>
                  </a:moveTo>
                  <a:cubicBezTo>
                    <a:pt x="4994" y="2671"/>
                    <a:pt x="1" y="9475"/>
                    <a:pt x="1" y="17418"/>
                  </a:cubicBezTo>
                  <a:cubicBezTo>
                    <a:pt x="1" y="24687"/>
                    <a:pt x="4135" y="30981"/>
                    <a:pt x="10219" y="34023"/>
                  </a:cubicBezTo>
                  <a:cubicBezTo>
                    <a:pt x="18510" y="32699"/>
                    <a:pt x="24850" y="25500"/>
                    <a:pt x="24850" y="16814"/>
                  </a:cubicBezTo>
                  <a:cubicBezTo>
                    <a:pt x="24850" y="8802"/>
                    <a:pt x="19416" y="2044"/>
                    <a:pt x="12007"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0"/>
            <p:cNvSpPr/>
            <p:nvPr/>
          </p:nvSpPr>
          <p:spPr>
            <a:xfrm>
              <a:off x="3115025" y="1882775"/>
              <a:ext cx="54600" cy="73175"/>
            </a:xfrm>
            <a:custGeom>
              <a:rect b="b" l="l" r="r" t="t"/>
              <a:pathLst>
                <a:path extrusionOk="0" h="2927" w="2184">
                  <a:moveTo>
                    <a:pt x="256" y="372"/>
                  </a:moveTo>
                  <a:cubicBezTo>
                    <a:pt x="419" y="117"/>
                    <a:pt x="651" y="1"/>
                    <a:pt x="883" y="1"/>
                  </a:cubicBezTo>
                  <a:cubicBezTo>
                    <a:pt x="976" y="1"/>
                    <a:pt x="1069" y="1"/>
                    <a:pt x="1116" y="24"/>
                  </a:cubicBezTo>
                  <a:cubicBezTo>
                    <a:pt x="1696" y="233"/>
                    <a:pt x="2184" y="1092"/>
                    <a:pt x="2161" y="1951"/>
                  </a:cubicBezTo>
                  <a:cubicBezTo>
                    <a:pt x="2161" y="2207"/>
                    <a:pt x="2068" y="2462"/>
                    <a:pt x="1998" y="2695"/>
                  </a:cubicBezTo>
                  <a:cubicBezTo>
                    <a:pt x="1905" y="2834"/>
                    <a:pt x="1766" y="2927"/>
                    <a:pt x="1603" y="2927"/>
                  </a:cubicBezTo>
                  <a:lnTo>
                    <a:pt x="1580" y="2927"/>
                  </a:lnTo>
                  <a:cubicBezTo>
                    <a:pt x="1441" y="2927"/>
                    <a:pt x="1348" y="2811"/>
                    <a:pt x="1325" y="2695"/>
                  </a:cubicBezTo>
                  <a:cubicBezTo>
                    <a:pt x="1255" y="2346"/>
                    <a:pt x="1139" y="2021"/>
                    <a:pt x="953" y="1742"/>
                  </a:cubicBezTo>
                  <a:cubicBezTo>
                    <a:pt x="837" y="1603"/>
                    <a:pt x="721" y="1441"/>
                    <a:pt x="558" y="1301"/>
                  </a:cubicBezTo>
                  <a:cubicBezTo>
                    <a:pt x="303" y="1023"/>
                    <a:pt x="1" y="697"/>
                    <a:pt x="256" y="37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0"/>
            <p:cNvSpPr/>
            <p:nvPr/>
          </p:nvSpPr>
          <p:spPr>
            <a:xfrm>
              <a:off x="3087175" y="1906000"/>
              <a:ext cx="38325" cy="49375"/>
            </a:xfrm>
            <a:custGeom>
              <a:rect b="b" l="l" r="r" t="t"/>
              <a:pathLst>
                <a:path extrusionOk="0" h="1975" w="1533">
                  <a:moveTo>
                    <a:pt x="163" y="256"/>
                  </a:moveTo>
                  <a:cubicBezTo>
                    <a:pt x="256" y="70"/>
                    <a:pt x="441" y="1"/>
                    <a:pt x="627" y="1"/>
                  </a:cubicBezTo>
                  <a:cubicBezTo>
                    <a:pt x="697" y="1"/>
                    <a:pt x="743" y="1"/>
                    <a:pt x="813" y="24"/>
                  </a:cubicBezTo>
                  <a:cubicBezTo>
                    <a:pt x="1185" y="163"/>
                    <a:pt x="1533" y="744"/>
                    <a:pt x="1510" y="1278"/>
                  </a:cubicBezTo>
                  <a:cubicBezTo>
                    <a:pt x="1510" y="1441"/>
                    <a:pt x="1486" y="1626"/>
                    <a:pt x="1417" y="1766"/>
                  </a:cubicBezTo>
                  <a:cubicBezTo>
                    <a:pt x="1370" y="1882"/>
                    <a:pt x="1254" y="1975"/>
                    <a:pt x="1092" y="1975"/>
                  </a:cubicBezTo>
                  <a:lnTo>
                    <a:pt x="1068" y="1975"/>
                  </a:lnTo>
                  <a:cubicBezTo>
                    <a:pt x="952" y="1975"/>
                    <a:pt x="836" y="1882"/>
                    <a:pt x="813" y="1742"/>
                  </a:cubicBezTo>
                  <a:cubicBezTo>
                    <a:pt x="790" y="1533"/>
                    <a:pt x="720" y="1371"/>
                    <a:pt x="604" y="1185"/>
                  </a:cubicBezTo>
                  <a:cubicBezTo>
                    <a:pt x="511" y="1092"/>
                    <a:pt x="465" y="1022"/>
                    <a:pt x="372" y="930"/>
                  </a:cubicBezTo>
                  <a:cubicBezTo>
                    <a:pt x="209" y="744"/>
                    <a:pt x="0" y="512"/>
                    <a:pt x="163" y="25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0"/>
            <p:cNvSpPr/>
            <p:nvPr/>
          </p:nvSpPr>
          <p:spPr>
            <a:xfrm>
              <a:off x="3041300" y="2245650"/>
              <a:ext cx="116725" cy="153900"/>
            </a:xfrm>
            <a:custGeom>
              <a:rect b="b" l="l" r="r" t="t"/>
              <a:pathLst>
                <a:path extrusionOk="0" h="6156" w="4669">
                  <a:moveTo>
                    <a:pt x="3136" y="47"/>
                  </a:moveTo>
                  <a:cubicBezTo>
                    <a:pt x="2532" y="163"/>
                    <a:pt x="2323" y="1673"/>
                    <a:pt x="1696" y="3229"/>
                  </a:cubicBezTo>
                  <a:cubicBezTo>
                    <a:pt x="1278" y="4111"/>
                    <a:pt x="720" y="4971"/>
                    <a:pt x="117" y="5737"/>
                  </a:cubicBezTo>
                  <a:cubicBezTo>
                    <a:pt x="0" y="5853"/>
                    <a:pt x="47" y="6039"/>
                    <a:pt x="186" y="6132"/>
                  </a:cubicBezTo>
                  <a:cubicBezTo>
                    <a:pt x="233" y="6155"/>
                    <a:pt x="326" y="6155"/>
                    <a:pt x="372" y="6132"/>
                  </a:cubicBezTo>
                  <a:cubicBezTo>
                    <a:pt x="883" y="5900"/>
                    <a:pt x="1301" y="5598"/>
                    <a:pt x="1696" y="5249"/>
                  </a:cubicBezTo>
                  <a:cubicBezTo>
                    <a:pt x="3368" y="3717"/>
                    <a:pt x="4668" y="651"/>
                    <a:pt x="3693" y="140"/>
                  </a:cubicBezTo>
                  <a:cubicBezTo>
                    <a:pt x="3577" y="24"/>
                    <a:pt x="3368" y="1"/>
                    <a:pt x="3136" y="4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0"/>
            <p:cNvSpPr/>
            <p:nvPr/>
          </p:nvSpPr>
          <p:spPr>
            <a:xfrm>
              <a:off x="2524575" y="1809050"/>
              <a:ext cx="178850" cy="277550"/>
            </a:xfrm>
            <a:custGeom>
              <a:rect b="b" l="l" r="r" t="t"/>
              <a:pathLst>
                <a:path extrusionOk="0" h="11102" w="7154">
                  <a:moveTo>
                    <a:pt x="4297" y="0"/>
                  </a:moveTo>
                  <a:cubicBezTo>
                    <a:pt x="4041" y="209"/>
                    <a:pt x="3809" y="418"/>
                    <a:pt x="3553" y="651"/>
                  </a:cubicBezTo>
                  <a:cubicBezTo>
                    <a:pt x="5109" y="651"/>
                    <a:pt x="6363" y="2834"/>
                    <a:pt x="6363" y="5504"/>
                  </a:cubicBezTo>
                  <a:cubicBezTo>
                    <a:pt x="6363" y="8175"/>
                    <a:pt x="5086" y="10335"/>
                    <a:pt x="3553" y="10335"/>
                  </a:cubicBezTo>
                  <a:cubicBezTo>
                    <a:pt x="1997" y="10335"/>
                    <a:pt x="720" y="8175"/>
                    <a:pt x="720" y="5504"/>
                  </a:cubicBezTo>
                  <a:cubicBezTo>
                    <a:pt x="720" y="5086"/>
                    <a:pt x="767" y="4691"/>
                    <a:pt x="813" y="4273"/>
                  </a:cubicBezTo>
                  <a:lnTo>
                    <a:pt x="813" y="4273"/>
                  </a:lnTo>
                  <a:cubicBezTo>
                    <a:pt x="488" y="4900"/>
                    <a:pt x="232" y="5528"/>
                    <a:pt x="0" y="6201"/>
                  </a:cubicBezTo>
                  <a:cubicBezTo>
                    <a:pt x="232" y="8965"/>
                    <a:pt x="1742" y="11101"/>
                    <a:pt x="3577" y="11101"/>
                  </a:cubicBezTo>
                  <a:cubicBezTo>
                    <a:pt x="5551" y="11101"/>
                    <a:pt x="7153" y="8570"/>
                    <a:pt x="7153" y="5504"/>
                  </a:cubicBezTo>
                  <a:cubicBezTo>
                    <a:pt x="7153" y="2787"/>
                    <a:pt x="5922" y="534"/>
                    <a:pt x="42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30"/>
          <p:cNvGrpSpPr/>
          <p:nvPr/>
        </p:nvGrpSpPr>
        <p:grpSpPr>
          <a:xfrm flipH="1">
            <a:off x="1191577" y="4196374"/>
            <a:ext cx="831571" cy="819953"/>
            <a:chOff x="2417150" y="1670850"/>
            <a:chExt cx="917950" cy="1004475"/>
          </a:xfrm>
        </p:grpSpPr>
        <p:sp>
          <p:nvSpPr>
            <p:cNvPr id="719" name="Google Shape;719;p30"/>
            <p:cNvSpPr/>
            <p:nvPr/>
          </p:nvSpPr>
          <p:spPr>
            <a:xfrm>
              <a:off x="2536750" y="2551625"/>
              <a:ext cx="683975" cy="123700"/>
            </a:xfrm>
            <a:custGeom>
              <a:rect b="b" l="l" r="r" t="t"/>
              <a:pathLst>
                <a:path extrusionOk="0" h="4948" w="27359">
                  <a:moveTo>
                    <a:pt x="13680" y="4947"/>
                  </a:moveTo>
                  <a:lnTo>
                    <a:pt x="13680" y="4947"/>
                  </a:lnTo>
                  <a:cubicBezTo>
                    <a:pt x="6132" y="4947"/>
                    <a:pt x="1" y="3833"/>
                    <a:pt x="1" y="2486"/>
                  </a:cubicBezTo>
                  <a:lnTo>
                    <a:pt x="1" y="2486"/>
                  </a:lnTo>
                  <a:cubicBezTo>
                    <a:pt x="1" y="1115"/>
                    <a:pt x="6132" y="1"/>
                    <a:pt x="13680" y="1"/>
                  </a:cubicBezTo>
                  <a:lnTo>
                    <a:pt x="13680" y="1"/>
                  </a:lnTo>
                  <a:cubicBezTo>
                    <a:pt x="21228" y="1"/>
                    <a:pt x="27359" y="1115"/>
                    <a:pt x="27359" y="2486"/>
                  </a:cubicBezTo>
                  <a:cubicBezTo>
                    <a:pt x="27359" y="3833"/>
                    <a:pt x="21228" y="4947"/>
                    <a:pt x="13680" y="494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0"/>
            <p:cNvSpPr/>
            <p:nvPr/>
          </p:nvSpPr>
          <p:spPr>
            <a:xfrm>
              <a:off x="2558825" y="2413450"/>
              <a:ext cx="275800" cy="222400"/>
            </a:xfrm>
            <a:custGeom>
              <a:rect b="b" l="l" r="r" t="t"/>
              <a:pathLst>
                <a:path extrusionOk="0" h="8896" w="11032">
                  <a:moveTo>
                    <a:pt x="929" y="511"/>
                  </a:moveTo>
                  <a:lnTo>
                    <a:pt x="233" y="5040"/>
                  </a:lnTo>
                  <a:cubicBezTo>
                    <a:pt x="0" y="6433"/>
                    <a:pt x="929" y="7780"/>
                    <a:pt x="2323" y="8036"/>
                  </a:cubicBezTo>
                  <a:lnTo>
                    <a:pt x="7177" y="8872"/>
                  </a:lnTo>
                  <a:cubicBezTo>
                    <a:pt x="7316" y="8895"/>
                    <a:pt x="7478" y="8895"/>
                    <a:pt x="7641" y="8895"/>
                  </a:cubicBezTo>
                  <a:cubicBezTo>
                    <a:pt x="8849" y="8895"/>
                    <a:pt x="9963" y="8036"/>
                    <a:pt x="10149" y="6782"/>
                  </a:cubicBezTo>
                  <a:lnTo>
                    <a:pt x="10846" y="2253"/>
                  </a:lnTo>
                  <a:cubicBezTo>
                    <a:pt x="11032" y="1208"/>
                    <a:pt x="5667" y="0"/>
                    <a:pt x="2718" y="0"/>
                  </a:cubicBezTo>
                  <a:cubicBezTo>
                    <a:pt x="1719" y="0"/>
                    <a:pt x="976" y="140"/>
                    <a:pt x="929" y="5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0"/>
            <p:cNvSpPr/>
            <p:nvPr/>
          </p:nvSpPr>
          <p:spPr>
            <a:xfrm>
              <a:off x="2552425" y="2407650"/>
              <a:ext cx="288600" cy="234000"/>
            </a:xfrm>
            <a:custGeom>
              <a:rect b="b" l="l" r="r" t="t"/>
              <a:pathLst>
                <a:path extrusionOk="0" h="9360" w="11544">
                  <a:moveTo>
                    <a:pt x="6039" y="743"/>
                  </a:moveTo>
                  <a:cubicBezTo>
                    <a:pt x="9128" y="1277"/>
                    <a:pt x="10986" y="2090"/>
                    <a:pt x="10893" y="2462"/>
                  </a:cubicBezTo>
                  <a:cubicBezTo>
                    <a:pt x="10730" y="3553"/>
                    <a:pt x="10219" y="6967"/>
                    <a:pt x="10219" y="6991"/>
                  </a:cubicBezTo>
                  <a:cubicBezTo>
                    <a:pt x="10010" y="8129"/>
                    <a:pt x="8989" y="8941"/>
                    <a:pt x="7897" y="8941"/>
                  </a:cubicBezTo>
                  <a:cubicBezTo>
                    <a:pt x="7734" y="8941"/>
                    <a:pt x="7618" y="8941"/>
                    <a:pt x="7479" y="8895"/>
                  </a:cubicBezTo>
                  <a:lnTo>
                    <a:pt x="2625" y="8059"/>
                  </a:lnTo>
                  <a:cubicBezTo>
                    <a:pt x="1348" y="7827"/>
                    <a:pt x="489" y="6619"/>
                    <a:pt x="721" y="5342"/>
                  </a:cubicBezTo>
                  <a:cubicBezTo>
                    <a:pt x="721" y="5272"/>
                    <a:pt x="1232" y="1905"/>
                    <a:pt x="1418" y="813"/>
                  </a:cubicBezTo>
                  <a:cubicBezTo>
                    <a:pt x="1441" y="627"/>
                    <a:pt x="1928" y="465"/>
                    <a:pt x="3020" y="465"/>
                  </a:cubicBezTo>
                  <a:cubicBezTo>
                    <a:pt x="3740" y="465"/>
                    <a:pt x="4762" y="511"/>
                    <a:pt x="6039" y="743"/>
                  </a:cubicBezTo>
                  <a:close/>
                  <a:moveTo>
                    <a:pt x="953" y="697"/>
                  </a:moveTo>
                  <a:cubicBezTo>
                    <a:pt x="767" y="1812"/>
                    <a:pt x="256" y="5179"/>
                    <a:pt x="256" y="5249"/>
                  </a:cubicBezTo>
                  <a:cubicBezTo>
                    <a:pt x="1" y="6782"/>
                    <a:pt x="1000" y="8245"/>
                    <a:pt x="2556" y="8500"/>
                  </a:cubicBezTo>
                  <a:lnTo>
                    <a:pt x="7386" y="9336"/>
                  </a:lnTo>
                  <a:cubicBezTo>
                    <a:pt x="7572" y="9359"/>
                    <a:pt x="7734" y="9359"/>
                    <a:pt x="7897" y="9359"/>
                  </a:cubicBezTo>
                  <a:cubicBezTo>
                    <a:pt x="9244" y="9359"/>
                    <a:pt x="10405" y="8384"/>
                    <a:pt x="10637" y="7037"/>
                  </a:cubicBezTo>
                  <a:cubicBezTo>
                    <a:pt x="10637" y="7014"/>
                    <a:pt x="11172" y="3623"/>
                    <a:pt x="11334" y="2508"/>
                  </a:cubicBezTo>
                  <a:cubicBezTo>
                    <a:pt x="11543" y="1231"/>
                    <a:pt x="6991" y="418"/>
                    <a:pt x="6086" y="279"/>
                  </a:cubicBezTo>
                  <a:cubicBezTo>
                    <a:pt x="5342" y="163"/>
                    <a:pt x="4088" y="0"/>
                    <a:pt x="2974" y="0"/>
                  </a:cubicBezTo>
                  <a:cubicBezTo>
                    <a:pt x="1928" y="0"/>
                    <a:pt x="1069" y="140"/>
                    <a:pt x="953" y="697"/>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0"/>
            <p:cNvSpPr/>
            <p:nvPr/>
          </p:nvSpPr>
          <p:spPr>
            <a:xfrm>
              <a:off x="2876400" y="2402425"/>
              <a:ext cx="301375" cy="243275"/>
            </a:xfrm>
            <a:custGeom>
              <a:rect b="b" l="l" r="r" t="t"/>
              <a:pathLst>
                <a:path extrusionOk="0" h="9731" w="12055">
                  <a:moveTo>
                    <a:pt x="419" y="3762"/>
                  </a:moveTo>
                  <a:cubicBezTo>
                    <a:pt x="814" y="4854"/>
                    <a:pt x="2068" y="8036"/>
                    <a:pt x="2068" y="8036"/>
                  </a:cubicBezTo>
                  <a:cubicBezTo>
                    <a:pt x="2486" y="9081"/>
                    <a:pt x="3461" y="9731"/>
                    <a:pt x="4506" y="9731"/>
                  </a:cubicBezTo>
                  <a:cubicBezTo>
                    <a:pt x="4808" y="9731"/>
                    <a:pt x="5087" y="9661"/>
                    <a:pt x="5389" y="9568"/>
                  </a:cubicBezTo>
                  <a:lnTo>
                    <a:pt x="10034" y="7896"/>
                  </a:lnTo>
                  <a:cubicBezTo>
                    <a:pt x="11381" y="7409"/>
                    <a:pt x="12054" y="5922"/>
                    <a:pt x="11590" y="4575"/>
                  </a:cubicBezTo>
                  <a:cubicBezTo>
                    <a:pt x="11590" y="4575"/>
                    <a:pt x="10335" y="1370"/>
                    <a:pt x="9941" y="325"/>
                  </a:cubicBezTo>
                  <a:cubicBezTo>
                    <a:pt x="9848" y="116"/>
                    <a:pt x="9546" y="0"/>
                    <a:pt x="9081" y="0"/>
                  </a:cubicBezTo>
                  <a:cubicBezTo>
                    <a:pt x="6643" y="23"/>
                    <a:pt x="1" y="2648"/>
                    <a:pt x="419" y="376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0"/>
            <p:cNvSpPr/>
            <p:nvPr/>
          </p:nvSpPr>
          <p:spPr>
            <a:xfrm>
              <a:off x="2879300" y="2397200"/>
              <a:ext cx="304850" cy="254900"/>
            </a:xfrm>
            <a:custGeom>
              <a:rect b="b" l="l" r="r" t="t"/>
              <a:pathLst>
                <a:path extrusionOk="0" h="10196" w="12194">
                  <a:moveTo>
                    <a:pt x="9291" y="488"/>
                  </a:moveTo>
                  <a:cubicBezTo>
                    <a:pt x="9430" y="534"/>
                    <a:pt x="9546" y="581"/>
                    <a:pt x="9592" y="604"/>
                  </a:cubicBezTo>
                  <a:cubicBezTo>
                    <a:pt x="9964" y="1672"/>
                    <a:pt x="11218" y="4877"/>
                    <a:pt x="11241" y="4877"/>
                  </a:cubicBezTo>
                  <a:cubicBezTo>
                    <a:pt x="11683" y="6085"/>
                    <a:pt x="11079" y="7432"/>
                    <a:pt x="9848" y="7896"/>
                  </a:cubicBezTo>
                  <a:lnTo>
                    <a:pt x="5203" y="9568"/>
                  </a:lnTo>
                  <a:cubicBezTo>
                    <a:pt x="4948" y="9661"/>
                    <a:pt x="4646" y="9731"/>
                    <a:pt x="4390" y="9731"/>
                  </a:cubicBezTo>
                  <a:cubicBezTo>
                    <a:pt x="3438" y="9731"/>
                    <a:pt x="2532" y="9104"/>
                    <a:pt x="2184" y="8175"/>
                  </a:cubicBezTo>
                  <a:cubicBezTo>
                    <a:pt x="2184" y="8152"/>
                    <a:pt x="930" y="4970"/>
                    <a:pt x="535" y="3925"/>
                  </a:cubicBezTo>
                  <a:cubicBezTo>
                    <a:pt x="512" y="3855"/>
                    <a:pt x="558" y="3762"/>
                    <a:pt x="651" y="3670"/>
                  </a:cubicBezTo>
                  <a:cubicBezTo>
                    <a:pt x="1627" y="2439"/>
                    <a:pt x="6922" y="488"/>
                    <a:pt x="8942" y="488"/>
                  </a:cubicBezTo>
                  <a:lnTo>
                    <a:pt x="9035" y="488"/>
                  </a:lnTo>
                  <a:cubicBezTo>
                    <a:pt x="9128" y="465"/>
                    <a:pt x="9221" y="465"/>
                    <a:pt x="9291" y="488"/>
                  </a:cubicBezTo>
                  <a:close/>
                  <a:moveTo>
                    <a:pt x="280" y="3344"/>
                  </a:moveTo>
                  <a:cubicBezTo>
                    <a:pt x="71" y="3600"/>
                    <a:pt x="1" y="3832"/>
                    <a:pt x="94" y="4064"/>
                  </a:cubicBezTo>
                  <a:cubicBezTo>
                    <a:pt x="465" y="5133"/>
                    <a:pt x="1720" y="8338"/>
                    <a:pt x="1743" y="8338"/>
                  </a:cubicBezTo>
                  <a:cubicBezTo>
                    <a:pt x="2161" y="9429"/>
                    <a:pt x="3229" y="10195"/>
                    <a:pt x="4390" y="10195"/>
                  </a:cubicBezTo>
                  <a:cubicBezTo>
                    <a:pt x="4715" y="10195"/>
                    <a:pt x="5041" y="10126"/>
                    <a:pt x="5342" y="10010"/>
                  </a:cubicBezTo>
                  <a:lnTo>
                    <a:pt x="9987" y="8338"/>
                  </a:lnTo>
                  <a:cubicBezTo>
                    <a:pt x="11474" y="7780"/>
                    <a:pt x="12194" y="6178"/>
                    <a:pt x="11683" y="4738"/>
                  </a:cubicBezTo>
                  <a:cubicBezTo>
                    <a:pt x="11683" y="4668"/>
                    <a:pt x="10429" y="1510"/>
                    <a:pt x="10010" y="441"/>
                  </a:cubicBezTo>
                  <a:cubicBezTo>
                    <a:pt x="9941" y="209"/>
                    <a:pt x="9709" y="93"/>
                    <a:pt x="9383" y="23"/>
                  </a:cubicBezTo>
                  <a:cubicBezTo>
                    <a:pt x="9267" y="0"/>
                    <a:pt x="9128" y="0"/>
                    <a:pt x="8965" y="0"/>
                  </a:cubicBezTo>
                  <a:cubicBezTo>
                    <a:pt x="6806" y="0"/>
                    <a:pt x="1371" y="2067"/>
                    <a:pt x="280" y="3344"/>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0"/>
            <p:cNvSpPr/>
            <p:nvPr/>
          </p:nvSpPr>
          <p:spPr>
            <a:xfrm>
              <a:off x="2423550" y="1677250"/>
              <a:ext cx="872075" cy="871500"/>
            </a:xfrm>
            <a:custGeom>
              <a:rect b="b" l="l" r="r" t="t"/>
              <a:pathLst>
                <a:path extrusionOk="0" h="34860" w="34883">
                  <a:moveTo>
                    <a:pt x="0" y="17418"/>
                  </a:moveTo>
                  <a:cubicBezTo>
                    <a:pt x="0" y="27056"/>
                    <a:pt x="7827" y="34860"/>
                    <a:pt x="17465" y="34860"/>
                  </a:cubicBezTo>
                  <a:cubicBezTo>
                    <a:pt x="27103" y="34860"/>
                    <a:pt x="34883" y="27056"/>
                    <a:pt x="34883" y="17418"/>
                  </a:cubicBezTo>
                  <a:cubicBezTo>
                    <a:pt x="34883" y="7804"/>
                    <a:pt x="27056" y="0"/>
                    <a:pt x="17465" y="0"/>
                  </a:cubicBezTo>
                  <a:cubicBezTo>
                    <a:pt x="7850" y="0"/>
                    <a:pt x="0" y="7804"/>
                    <a:pt x="0" y="1741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0"/>
            <p:cNvSpPr/>
            <p:nvPr/>
          </p:nvSpPr>
          <p:spPr>
            <a:xfrm>
              <a:off x="2498450" y="1752150"/>
              <a:ext cx="553325" cy="685125"/>
            </a:xfrm>
            <a:custGeom>
              <a:rect b="b" l="l" r="r" t="t"/>
              <a:pathLst>
                <a:path extrusionOk="0" h="27405" w="22133">
                  <a:moveTo>
                    <a:pt x="22132" y="13702"/>
                  </a:moveTo>
                  <a:cubicBezTo>
                    <a:pt x="22132" y="21273"/>
                    <a:pt x="17163" y="27405"/>
                    <a:pt x="11055" y="27405"/>
                  </a:cubicBezTo>
                  <a:cubicBezTo>
                    <a:pt x="4947" y="27405"/>
                    <a:pt x="0" y="21273"/>
                    <a:pt x="0" y="13702"/>
                  </a:cubicBezTo>
                  <a:cubicBezTo>
                    <a:pt x="0" y="6131"/>
                    <a:pt x="4947" y="0"/>
                    <a:pt x="11055" y="0"/>
                  </a:cubicBezTo>
                  <a:cubicBezTo>
                    <a:pt x="17163" y="0"/>
                    <a:pt x="22132" y="6131"/>
                    <a:pt x="22132" y="13702"/>
                  </a:cubicBezTo>
                  <a:close/>
                </a:path>
              </a:pathLst>
            </a:custGeom>
            <a:solidFill>
              <a:schemeClr val="accent5"/>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0"/>
            <p:cNvSpPr/>
            <p:nvPr/>
          </p:nvSpPr>
          <p:spPr>
            <a:xfrm>
              <a:off x="2417150" y="1670850"/>
              <a:ext cx="917950" cy="883700"/>
            </a:xfrm>
            <a:custGeom>
              <a:rect b="b" l="l" r="r" t="t"/>
              <a:pathLst>
                <a:path extrusionOk="0" h="35348" w="36718">
                  <a:moveTo>
                    <a:pt x="33583" y="11079"/>
                  </a:moveTo>
                  <a:cubicBezTo>
                    <a:pt x="36253" y="17512"/>
                    <a:pt x="34790" y="24897"/>
                    <a:pt x="29867" y="29844"/>
                  </a:cubicBezTo>
                  <a:cubicBezTo>
                    <a:pt x="26592" y="33118"/>
                    <a:pt x="22180" y="34883"/>
                    <a:pt x="17721" y="34883"/>
                  </a:cubicBezTo>
                  <a:cubicBezTo>
                    <a:pt x="15514" y="34883"/>
                    <a:pt x="13262" y="34465"/>
                    <a:pt x="11125" y="33583"/>
                  </a:cubicBezTo>
                  <a:cubicBezTo>
                    <a:pt x="4715" y="30912"/>
                    <a:pt x="488" y="24642"/>
                    <a:pt x="488" y="17698"/>
                  </a:cubicBezTo>
                  <a:cubicBezTo>
                    <a:pt x="488" y="8176"/>
                    <a:pt x="8199" y="489"/>
                    <a:pt x="17721" y="489"/>
                  </a:cubicBezTo>
                  <a:cubicBezTo>
                    <a:pt x="24641" y="465"/>
                    <a:pt x="30912" y="4669"/>
                    <a:pt x="33583" y="11079"/>
                  </a:cubicBezTo>
                  <a:close/>
                  <a:moveTo>
                    <a:pt x="10916" y="1371"/>
                  </a:moveTo>
                  <a:cubicBezTo>
                    <a:pt x="4320" y="4088"/>
                    <a:pt x="1" y="10545"/>
                    <a:pt x="1" y="17698"/>
                  </a:cubicBezTo>
                  <a:cubicBezTo>
                    <a:pt x="1" y="27452"/>
                    <a:pt x="7920" y="35348"/>
                    <a:pt x="17674" y="35348"/>
                  </a:cubicBezTo>
                  <a:cubicBezTo>
                    <a:pt x="24827" y="35348"/>
                    <a:pt x="31260" y="31051"/>
                    <a:pt x="34001" y="24433"/>
                  </a:cubicBezTo>
                  <a:cubicBezTo>
                    <a:pt x="36718" y="17837"/>
                    <a:pt x="35208" y="10243"/>
                    <a:pt x="30169" y="5157"/>
                  </a:cubicBezTo>
                  <a:cubicBezTo>
                    <a:pt x="26755" y="1789"/>
                    <a:pt x="22272" y="1"/>
                    <a:pt x="17651" y="1"/>
                  </a:cubicBezTo>
                  <a:cubicBezTo>
                    <a:pt x="15421" y="1"/>
                    <a:pt x="13122" y="465"/>
                    <a:pt x="10916" y="1371"/>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0"/>
            <p:cNvSpPr/>
            <p:nvPr/>
          </p:nvSpPr>
          <p:spPr>
            <a:xfrm>
              <a:off x="2494950" y="1875800"/>
              <a:ext cx="44725" cy="60425"/>
            </a:xfrm>
            <a:custGeom>
              <a:rect b="b" l="l" r="r" t="t"/>
              <a:pathLst>
                <a:path extrusionOk="0" h="2417" w="1789">
                  <a:moveTo>
                    <a:pt x="1" y="1603"/>
                  </a:moveTo>
                  <a:cubicBezTo>
                    <a:pt x="1" y="1836"/>
                    <a:pt x="24" y="2068"/>
                    <a:pt x="94" y="2300"/>
                  </a:cubicBezTo>
                  <a:cubicBezTo>
                    <a:pt x="117" y="2393"/>
                    <a:pt x="210" y="2416"/>
                    <a:pt x="256" y="2416"/>
                  </a:cubicBezTo>
                  <a:cubicBezTo>
                    <a:pt x="279" y="2416"/>
                    <a:pt x="326" y="2416"/>
                    <a:pt x="349" y="2393"/>
                  </a:cubicBezTo>
                  <a:cubicBezTo>
                    <a:pt x="442" y="2021"/>
                    <a:pt x="605" y="1696"/>
                    <a:pt x="837" y="1371"/>
                  </a:cubicBezTo>
                  <a:cubicBezTo>
                    <a:pt x="1255" y="907"/>
                    <a:pt x="1789" y="628"/>
                    <a:pt x="1650" y="326"/>
                  </a:cubicBezTo>
                  <a:cubicBezTo>
                    <a:pt x="1533" y="94"/>
                    <a:pt x="1371" y="1"/>
                    <a:pt x="1185" y="1"/>
                  </a:cubicBezTo>
                  <a:cubicBezTo>
                    <a:pt x="674" y="24"/>
                    <a:pt x="47" y="837"/>
                    <a:pt x="1" y="160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a:off x="2497275" y="2131275"/>
              <a:ext cx="549850" cy="299625"/>
            </a:xfrm>
            <a:custGeom>
              <a:rect b="b" l="l" r="r" t="t"/>
              <a:pathLst>
                <a:path extrusionOk="0" h="11985" w="21994">
                  <a:moveTo>
                    <a:pt x="1" y="1"/>
                  </a:moveTo>
                  <a:lnTo>
                    <a:pt x="1" y="1"/>
                  </a:lnTo>
                  <a:cubicBezTo>
                    <a:pt x="24" y="186"/>
                    <a:pt x="24" y="395"/>
                    <a:pt x="47" y="558"/>
                  </a:cubicBezTo>
                  <a:cubicBezTo>
                    <a:pt x="1348" y="1115"/>
                    <a:pt x="2671" y="1510"/>
                    <a:pt x="3949" y="1835"/>
                  </a:cubicBezTo>
                  <a:cubicBezTo>
                    <a:pt x="4320" y="5574"/>
                    <a:pt x="5481" y="9035"/>
                    <a:pt x="7270" y="11659"/>
                  </a:cubicBezTo>
                  <a:cubicBezTo>
                    <a:pt x="7548" y="11775"/>
                    <a:pt x="7804" y="11891"/>
                    <a:pt x="8059" y="11984"/>
                  </a:cubicBezTo>
                  <a:cubicBezTo>
                    <a:pt x="6109" y="9383"/>
                    <a:pt x="4808" y="5853"/>
                    <a:pt x="4413" y="1951"/>
                  </a:cubicBezTo>
                  <a:lnTo>
                    <a:pt x="4413" y="1951"/>
                  </a:lnTo>
                  <a:cubicBezTo>
                    <a:pt x="6503" y="2416"/>
                    <a:pt x="8547" y="2602"/>
                    <a:pt x="10475" y="2602"/>
                  </a:cubicBezTo>
                  <a:lnTo>
                    <a:pt x="11055" y="2602"/>
                  </a:lnTo>
                  <a:cubicBezTo>
                    <a:pt x="16072" y="2509"/>
                    <a:pt x="20205" y="1208"/>
                    <a:pt x="21947" y="558"/>
                  </a:cubicBezTo>
                  <a:cubicBezTo>
                    <a:pt x="21970" y="395"/>
                    <a:pt x="21970" y="186"/>
                    <a:pt x="21994" y="1"/>
                  </a:cubicBezTo>
                  <a:lnTo>
                    <a:pt x="21994" y="1"/>
                  </a:lnTo>
                  <a:cubicBezTo>
                    <a:pt x="20461" y="628"/>
                    <a:pt x="16257" y="2021"/>
                    <a:pt x="11078" y="2091"/>
                  </a:cubicBezTo>
                  <a:lnTo>
                    <a:pt x="10614" y="2091"/>
                  </a:lnTo>
                  <a:cubicBezTo>
                    <a:pt x="8640" y="2091"/>
                    <a:pt x="6527" y="1928"/>
                    <a:pt x="4367" y="1440"/>
                  </a:cubicBezTo>
                  <a:cubicBezTo>
                    <a:pt x="4227" y="1417"/>
                    <a:pt x="4065" y="1348"/>
                    <a:pt x="3902" y="1324"/>
                  </a:cubicBezTo>
                  <a:cubicBezTo>
                    <a:pt x="2602" y="976"/>
                    <a:pt x="1301" y="53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a:off x="2771900" y="2437250"/>
              <a:ext cx="25" cy="25"/>
            </a:xfrm>
            <a:custGeom>
              <a:rect b="b" l="l" r="r" t="t"/>
              <a:pathLst>
                <a:path extrusionOk="0" h="1" w="1">
                  <a:moveTo>
                    <a:pt x="1" y="1"/>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a:off x="2668550" y="1689450"/>
              <a:ext cx="621275" cy="850600"/>
            </a:xfrm>
            <a:custGeom>
              <a:rect b="b" l="l" r="r" t="t"/>
              <a:pathLst>
                <a:path extrusionOk="0" h="34024" w="24851">
                  <a:moveTo>
                    <a:pt x="12007" y="0"/>
                  </a:moveTo>
                  <a:cubicBezTo>
                    <a:pt x="4994" y="2671"/>
                    <a:pt x="1" y="9475"/>
                    <a:pt x="1" y="17418"/>
                  </a:cubicBezTo>
                  <a:cubicBezTo>
                    <a:pt x="1" y="24687"/>
                    <a:pt x="4135" y="30981"/>
                    <a:pt x="10219" y="34023"/>
                  </a:cubicBezTo>
                  <a:cubicBezTo>
                    <a:pt x="18510" y="32699"/>
                    <a:pt x="24850" y="25500"/>
                    <a:pt x="24850" y="16814"/>
                  </a:cubicBezTo>
                  <a:cubicBezTo>
                    <a:pt x="24850" y="8802"/>
                    <a:pt x="19416" y="2044"/>
                    <a:pt x="12007"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p:nvPr/>
          </p:nvSpPr>
          <p:spPr>
            <a:xfrm>
              <a:off x="3115025" y="1882775"/>
              <a:ext cx="54600" cy="73175"/>
            </a:xfrm>
            <a:custGeom>
              <a:rect b="b" l="l" r="r" t="t"/>
              <a:pathLst>
                <a:path extrusionOk="0" h="2927" w="2184">
                  <a:moveTo>
                    <a:pt x="256" y="372"/>
                  </a:moveTo>
                  <a:cubicBezTo>
                    <a:pt x="419" y="117"/>
                    <a:pt x="651" y="1"/>
                    <a:pt x="883" y="1"/>
                  </a:cubicBezTo>
                  <a:cubicBezTo>
                    <a:pt x="976" y="1"/>
                    <a:pt x="1069" y="1"/>
                    <a:pt x="1116" y="24"/>
                  </a:cubicBezTo>
                  <a:cubicBezTo>
                    <a:pt x="1696" y="233"/>
                    <a:pt x="2184" y="1092"/>
                    <a:pt x="2161" y="1951"/>
                  </a:cubicBezTo>
                  <a:cubicBezTo>
                    <a:pt x="2161" y="2207"/>
                    <a:pt x="2068" y="2462"/>
                    <a:pt x="1998" y="2695"/>
                  </a:cubicBezTo>
                  <a:cubicBezTo>
                    <a:pt x="1905" y="2834"/>
                    <a:pt x="1766" y="2927"/>
                    <a:pt x="1603" y="2927"/>
                  </a:cubicBezTo>
                  <a:lnTo>
                    <a:pt x="1580" y="2927"/>
                  </a:lnTo>
                  <a:cubicBezTo>
                    <a:pt x="1441" y="2927"/>
                    <a:pt x="1348" y="2811"/>
                    <a:pt x="1325" y="2695"/>
                  </a:cubicBezTo>
                  <a:cubicBezTo>
                    <a:pt x="1255" y="2346"/>
                    <a:pt x="1139" y="2021"/>
                    <a:pt x="953" y="1742"/>
                  </a:cubicBezTo>
                  <a:cubicBezTo>
                    <a:pt x="837" y="1603"/>
                    <a:pt x="721" y="1441"/>
                    <a:pt x="558" y="1301"/>
                  </a:cubicBezTo>
                  <a:cubicBezTo>
                    <a:pt x="303" y="1023"/>
                    <a:pt x="1" y="697"/>
                    <a:pt x="256" y="37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0"/>
            <p:cNvSpPr/>
            <p:nvPr/>
          </p:nvSpPr>
          <p:spPr>
            <a:xfrm>
              <a:off x="3087175" y="1906000"/>
              <a:ext cx="38325" cy="49375"/>
            </a:xfrm>
            <a:custGeom>
              <a:rect b="b" l="l" r="r" t="t"/>
              <a:pathLst>
                <a:path extrusionOk="0" h="1975" w="1533">
                  <a:moveTo>
                    <a:pt x="163" y="256"/>
                  </a:moveTo>
                  <a:cubicBezTo>
                    <a:pt x="256" y="70"/>
                    <a:pt x="441" y="1"/>
                    <a:pt x="627" y="1"/>
                  </a:cubicBezTo>
                  <a:cubicBezTo>
                    <a:pt x="697" y="1"/>
                    <a:pt x="743" y="1"/>
                    <a:pt x="813" y="24"/>
                  </a:cubicBezTo>
                  <a:cubicBezTo>
                    <a:pt x="1185" y="163"/>
                    <a:pt x="1533" y="744"/>
                    <a:pt x="1510" y="1278"/>
                  </a:cubicBezTo>
                  <a:cubicBezTo>
                    <a:pt x="1510" y="1441"/>
                    <a:pt x="1486" y="1626"/>
                    <a:pt x="1417" y="1766"/>
                  </a:cubicBezTo>
                  <a:cubicBezTo>
                    <a:pt x="1370" y="1882"/>
                    <a:pt x="1254" y="1975"/>
                    <a:pt x="1092" y="1975"/>
                  </a:cubicBezTo>
                  <a:lnTo>
                    <a:pt x="1068" y="1975"/>
                  </a:lnTo>
                  <a:cubicBezTo>
                    <a:pt x="952" y="1975"/>
                    <a:pt x="836" y="1882"/>
                    <a:pt x="813" y="1742"/>
                  </a:cubicBezTo>
                  <a:cubicBezTo>
                    <a:pt x="790" y="1533"/>
                    <a:pt x="720" y="1371"/>
                    <a:pt x="604" y="1185"/>
                  </a:cubicBezTo>
                  <a:cubicBezTo>
                    <a:pt x="511" y="1092"/>
                    <a:pt x="465" y="1022"/>
                    <a:pt x="372" y="930"/>
                  </a:cubicBezTo>
                  <a:cubicBezTo>
                    <a:pt x="209" y="744"/>
                    <a:pt x="0" y="512"/>
                    <a:pt x="163" y="25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a:off x="3041300" y="2245650"/>
              <a:ext cx="116725" cy="153900"/>
            </a:xfrm>
            <a:custGeom>
              <a:rect b="b" l="l" r="r" t="t"/>
              <a:pathLst>
                <a:path extrusionOk="0" h="6156" w="4669">
                  <a:moveTo>
                    <a:pt x="3136" y="47"/>
                  </a:moveTo>
                  <a:cubicBezTo>
                    <a:pt x="2532" y="163"/>
                    <a:pt x="2323" y="1673"/>
                    <a:pt x="1696" y="3229"/>
                  </a:cubicBezTo>
                  <a:cubicBezTo>
                    <a:pt x="1278" y="4111"/>
                    <a:pt x="720" y="4971"/>
                    <a:pt x="117" y="5737"/>
                  </a:cubicBezTo>
                  <a:cubicBezTo>
                    <a:pt x="0" y="5853"/>
                    <a:pt x="47" y="6039"/>
                    <a:pt x="186" y="6132"/>
                  </a:cubicBezTo>
                  <a:cubicBezTo>
                    <a:pt x="233" y="6155"/>
                    <a:pt x="326" y="6155"/>
                    <a:pt x="372" y="6132"/>
                  </a:cubicBezTo>
                  <a:cubicBezTo>
                    <a:pt x="883" y="5900"/>
                    <a:pt x="1301" y="5598"/>
                    <a:pt x="1696" y="5249"/>
                  </a:cubicBezTo>
                  <a:cubicBezTo>
                    <a:pt x="3368" y="3717"/>
                    <a:pt x="4668" y="651"/>
                    <a:pt x="3693" y="140"/>
                  </a:cubicBezTo>
                  <a:cubicBezTo>
                    <a:pt x="3577" y="24"/>
                    <a:pt x="3368" y="1"/>
                    <a:pt x="3136" y="4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a:off x="2524575" y="1809050"/>
              <a:ext cx="178850" cy="277550"/>
            </a:xfrm>
            <a:custGeom>
              <a:rect b="b" l="l" r="r" t="t"/>
              <a:pathLst>
                <a:path extrusionOk="0" h="11102" w="7154">
                  <a:moveTo>
                    <a:pt x="4297" y="0"/>
                  </a:moveTo>
                  <a:cubicBezTo>
                    <a:pt x="4041" y="209"/>
                    <a:pt x="3809" y="418"/>
                    <a:pt x="3553" y="651"/>
                  </a:cubicBezTo>
                  <a:cubicBezTo>
                    <a:pt x="5109" y="651"/>
                    <a:pt x="6363" y="2834"/>
                    <a:pt x="6363" y="5504"/>
                  </a:cubicBezTo>
                  <a:cubicBezTo>
                    <a:pt x="6363" y="8175"/>
                    <a:pt x="5086" y="10335"/>
                    <a:pt x="3553" y="10335"/>
                  </a:cubicBezTo>
                  <a:cubicBezTo>
                    <a:pt x="1997" y="10335"/>
                    <a:pt x="720" y="8175"/>
                    <a:pt x="720" y="5504"/>
                  </a:cubicBezTo>
                  <a:cubicBezTo>
                    <a:pt x="720" y="5086"/>
                    <a:pt x="767" y="4691"/>
                    <a:pt x="813" y="4273"/>
                  </a:cubicBezTo>
                  <a:lnTo>
                    <a:pt x="813" y="4273"/>
                  </a:lnTo>
                  <a:cubicBezTo>
                    <a:pt x="488" y="4900"/>
                    <a:pt x="232" y="5528"/>
                    <a:pt x="0" y="6201"/>
                  </a:cubicBezTo>
                  <a:cubicBezTo>
                    <a:pt x="232" y="8965"/>
                    <a:pt x="1742" y="11101"/>
                    <a:pt x="3577" y="11101"/>
                  </a:cubicBezTo>
                  <a:cubicBezTo>
                    <a:pt x="5551" y="11101"/>
                    <a:pt x="7153" y="8570"/>
                    <a:pt x="7153" y="5504"/>
                  </a:cubicBezTo>
                  <a:cubicBezTo>
                    <a:pt x="7153" y="2787"/>
                    <a:pt x="5922" y="534"/>
                    <a:pt x="42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 name="Google Shape;735;p30"/>
          <p:cNvGrpSpPr/>
          <p:nvPr/>
        </p:nvGrpSpPr>
        <p:grpSpPr>
          <a:xfrm flipH="1">
            <a:off x="4160237" y="4164120"/>
            <a:ext cx="831571" cy="819953"/>
            <a:chOff x="2417150" y="1670850"/>
            <a:chExt cx="917950" cy="1004475"/>
          </a:xfrm>
        </p:grpSpPr>
        <p:sp>
          <p:nvSpPr>
            <p:cNvPr id="736" name="Google Shape;736;p30"/>
            <p:cNvSpPr/>
            <p:nvPr/>
          </p:nvSpPr>
          <p:spPr>
            <a:xfrm>
              <a:off x="2536750" y="2551625"/>
              <a:ext cx="683975" cy="123700"/>
            </a:xfrm>
            <a:custGeom>
              <a:rect b="b" l="l" r="r" t="t"/>
              <a:pathLst>
                <a:path extrusionOk="0" h="4948" w="27359">
                  <a:moveTo>
                    <a:pt x="13680" y="4947"/>
                  </a:moveTo>
                  <a:lnTo>
                    <a:pt x="13680" y="4947"/>
                  </a:lnTo>
                  <a:cubicBezTo>
                    <a:pt x="6132" y="4947"/>
                    <a:pt x="1" y="3833"/>
                    <a:pt x="1" y="2486"/>
                  </a:cubicBezTo>
                  <a:lnTo>
                    <a:pt x="1" y="2486"/>
                  </a:lnTo>
                  <a:cubicBezTo>
                    <a:pt x="1" y="1115"/>
                    <a:pt x="6132" y="1"/>
                    <a:pt x="13680" y="1"/>
                  </a:cubicBezTo>
                  <a:lnTo>
                    <a:pt x="13680" y="1"/>
                  </a:lnTo>
                  <a:cubicBezTo>
                    <a:pt x="21228" y="1"/>
                    <a:pt x="27359" y="1115"/>
                    <a:pt x="27359" y="2486"/>
                  </a:cubicBezTo>
                  <a:cubicBezTo>
                    <a:pt x="27359" y="3833"/>
                    <a:pt x="21228" y="4947"/>
                    <a:pt x="13680" y="494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0"/>
            <p:cNvSpPr/>
            <p:nvPr/>
          </p:nvSpPr>
          <p:spPr>
            <a:xfrm>
              <a:off x="2558825" y="2413450"/>
              <a:ext cx="275800" cy="222400"/>
            </a:xfrm>
            <a:custGeom>
              <a:rect b="b" l="l" r="r" t="t"/>
              <a:pathLst>
                <a:path extrusionOk="0" h="8896" w="11032">
                  <a:moveTo>
                    <a:pt x="929" y="511"/>
                  </a:moveTo>
                  <a:lnTo>
                    <a:pt x="233" y="5040"/>
                  </a:lnTo>
                  <a:cubicBezTo>
                    <a:pt x="0" y="6433"/>
                    <a:pt x="929" y="7780"/>
                    <a:pt x="2323" y="8036"/>
                  </a:cubicBezTo>
                  <a:lnTo>
                    <a:pt x="7177" y="8872"/>
                  </a:lnTo>
                  <a:cubicBezTo>
                    <a:pt x="7316" y="8895"/>
                    <a:pt x="7478" y="8895"/>
                    <a:pt x="7641" y="8895"/>
                  </a:cubicBezTo>
                  <a:cubicBezTo>
                    <a:pt x="8849" y="8895"/>
                    <a:pt x="9963" y="8036"/>
                    <a:pt x="10149" y="6782"/>
                  </a:cubicBezTo>
                  <a:lnTo>
                    <a:pt x="10846" y="2253"/>
                  </a:lnTo>
                  <a:cubicBezTo>
                    <a:pt x="11032" y="1208"/>
                    <a:pt x="5667" y="0"/>
                    <a:pt x="2718" y="0"/>
                  </a:cubicBezTo>
                  <a:cubicBezTo>
                    <a:pt x="1719" y="0"/>
                    <a:pt x="976" y="140"/>
                    <a:pt x="929" y="5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a:off x="2552425" y="2407650"/>
              <a:ext cx="288600" cy="234000"/>
            </a:xfrm>
            <a:custGeom>
              <a:rect b="b" l="l" r="r" t="t"/>
              <a:pathLst>
                <a:path extrusionOk="0" h="9360" w="11544">
                  <a:moveTo>
                    <a:pt x="6039" y="743"/>
                  </a:moveTo>
                  <a:cubicBezTo>
                    <a:pt x="9128" y="1277"/>
                    <a:pt x="10986" y="2090"/>
                    <a:pt x="10893" y="2462"/>
                  </a:cubicBezTo>
                  <a:cubicBezTo>
                    <a:pt x="10730" y="3553"/>
                    <a:pt x="10219" y="6967"/>
                    <a:pt x="10219" y="6991"/>
                  </a:cubicBezTo>
                  <a:cubicBezTo>
                    <a:pt x="10010" y="8129"/>
                    <a:pt x="8989" y="8941"/>
                    <a:pt x="7897" y="8941"/>
                  </a:cubicBezTo>
                  <a:cubicBezTo>
                    <a:pt x="7734" y="8941"/>
                    <a:pt x="7618" y="8941"/>
                    <a:pt x="7479" y="8895"/>
                  </a:cubicBezTo>
                  <a:lnTo>
                    <a:pt x="2625" y="8059"/>
                  </a:lnTo>
                  <a:cubicBezTo>
                    <a:pt x="1348" y="7827"/>
                    <a:pt x="489" y="6619"/>
                    <a:pt x="721" y="5342"/>
                  </a:cubicBezTo>
                  <a:cubicBezTo>
                    <a:pt x="721" y="5272"/>
                    <a:pt x="1232" y="1905"/>
                    <a:pt x="1418" y="813"/>
                  </a:cubicBezTo>
                  <a:cubicBezTo>
                    <a:pt x="1441" y="627"/>
                    <a:pt x="1928" y="465"/>
                    <a:pt x="3020" y="465"/>
                  </a:cubicBezTo>
                  <a:cubicBezTo>
                    <a:pt x="3740" y="465"/>
                    <a:pt x="4762" y="511"/>
                    <a:pt x="6039" y="743"/>
                  </a:cubicBezTo>
                  <a:close/>
                  <a:moveTo>
                    <a:pt x="953" y="697"/>
                  </a:moveTo>
                  <a:cubicBezTo>
                    <a:pt x="767" y="1812"/>
                    <a:pt x="256" y="5179"/>
                    <a:pt x="256" y="5249"/>
                  </a:cubicBezTo>
                  <a:cubicBezTo>
                    <a:pt x="1" y="6782"/>
                    <a:pt x="1000" y="8245"/>
                    <a:pt x="2556" y="8500"/>
                  </a:cubicBezTo>
                  <a:lnTo>
                    <a:pt x="7386" y="9336"/>
                  </a:lnTo>
                  <a:cubicBezTo>
                    <a:pt x="7572" y="9359"/>
                    <a:pt x="7734" y="9359"/>
                    <a:pt x="7897" y="9359"/>
                  </a:cubicBezTo>
                  <a:cubicBezTo>
                    <a:pt x="9244" y="9359"/>
                    <a:pt x="10405" y="8384"/>
                    <a:pt x="10637" y="7037"/>
                  </a:cubicBezTo>
                  <a:cubicBezTo>
                    <a:pt x="10637" y="7014"/>
                    <a:pt x="11172" y="3623"/>
                    <a:pt x="11334" y="2508"/>
                  </a:cubicBezTo>
                  <a:cubicBezTo>
                    <a:pt x="11543" y="1231"/>
                    <a:pt x="6991" y="418"/>
                    <a:pt x="6086" y="279"/>
                  </a:cubicBezTo>
                  <a:cubicBezTo>
                    <a:pt x="5342" y="163"/>
                    <a:pt x="4088" y="0"/>
                    <a:pt x="2974" y="0"/>
                  </a:cubicBezTo>
                  <a:cubicBezTo>
                    <a:pt x="1928" y="0"/>
                    <a:pt x="1069" y="140"/>
                    <a:pt x="953" y="697"/>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a:off x="2876400" y="2402425"/>
              <a:ext cx="301375" cy="243275"/>
            </a:xfrm>
            <a:custGeom>
              <a:rect b="b" l="l" r="r" t="t"/>
              <a:pathLst>
                <a:path extrusionOk="0" h="9731" w="12055">
                  <a:moveTo>
                    <a:pt x="419" y="3762"/>
                  </a:moveTo>
                  <a:cubicBezTo>
                    <a:pt x="814" y="4854"/>
                    <a:pt x="2068" y="8036"/>
                    <a:pt x="2068" y="8036"/>
                  </a:cubicBezTo>
                  <a:cubicBezTo>
                    <a:pt x="2486" y="9081"/>
                    <a:pt x="3461" y="9731"/>
                    <a:pt x="4506" y="9731"/>
                  </a:cubicBezTo>
                  <a:cubicBezTo>
                    <a:pt x="4808" y="9731"/>
                    <a:pt x="5087" y="9661"/>
                    <a:pt x="5389" y="9568"/>
                  </a:cubicBezTo>
                  <a:lnTo>
                    <a:pt x="10034" y="7896"/>
                  </a:lnTo>
                  <a:cubicBezTo>
                    <a:pt x="11381" y="7409"/>
                    <a:pt x="12054" y="5922"/>
                    <a:pt x="11590" y="4575"/>
                  </a:cubicBezTo>
                  <a:cubicBezTo>
                    <a:pt x="11590" y="4575"/>
                    <a:pt x="10335" y="1370"/>
                    <a:pt x="9941" y="325"/>
                  </a:cubicBezTo>
                  <a:cubicBezTo>
                    <a:pt x="9848" y="116"/>
                    <a:pt x="9546" y="0"/>
                    <a:pt x="9081" y="0"/>
                  </a:cubicBezTo>
                  <a:cubicBezTo>
                    <a:pt x="6643" y="23"/>
                    <a:pt x="1" y="2648"/>
                    <a:pt x="419" y="376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a:off x="2879300" y="2397200"/>
              <a:ext cx="304850" cy="254900"/>
            </a:xfrm>
            <a:custGeom>
              <a:rect b="b" l="l" r="r" t="t"/>
              <a:pathLst>
                <a:path extrusionOk="0" h="10196" w="12194">
                  <a:moveTo>
                    <a:pt x="9291" y="488"/>
                  </a:moveTo>
                  <a:cubicBezTo>
                    <a:pt x="9430" y="534"/>
                    <a:pt x="9546" y="581"/>
                    <a:pt x="9592" y="604"/>
                  </a:cubicBezTo>
                  <a:cubicBezTo>
                    <a:pt x="9964" y="1672"/>
                    <a:pt x="11218" y="4877"/>
                    <a:pt x="11241" y="4877"/>
                  </a:cubicBezTo>
                  <a:cubicBezTo>
                    <a:pt x="11683" y="6085"/>
                    <a:pt x="11079" y="7432"/>
                    <a:pt x="9848" y="7896"/>
                  </a:cubicBezTo>
                  <a:lnTo>
                    <a:pt x="5203" y="9568"/>
                  </a:lnTo>
                  <a:cubicBezTo>
                    <a:pt x="4948" y="9661"/>
                    <a:pt x="4646" y="9731"/>
                    <a:pt x="4390" y="9731"/>
                  </a:cubicBezTo>
                  <a:cubicBezTo>
                    <a:pt x="3438" y="9731"/>
                    <a:pt x="2532" y="9104"/>
                    <a:pt x="2184" y="8175"/>
                  </a:cubicBezTo>
                  <a:cubicBezTo>
                    <a:pt x="2184" y="8152"/>
                    <a:pt x="930" y="4970"/>
                    <a:pt x="535" y="3925"/>
                  </a:cubicBezTo>
                  <a:cubicBezTo>
                    <a:pt x="512" y="3855"/>
                    <a:pt x="558" y="3762"/>
                    <a:pt x="651" y="3670"/>
                  </a:cubicBezTo>
                  <a:cubicBezTo>
                    <a:pt x="1627" y="2439"/>
                    <a:pt x="6922" y="488"/>
                    <a:pt x="8942" y="488"/>
                  </a:cubicBezTo>
                  <a:lnTo>
                    <a:pt x="9035" y="488"/>
                  </a:lnTo>
                  <a:cubicBezTo>
                    <a:pt x="9128" y="465"/>
                    <a:pt x="9221" y="465"/>
                    <a:pt x="9291" y="488"/>
                  </a:cubicBezTo>
                  <a:close/>
                  <a:moveTo>
                    <a:pt x="280" y="3344"/>
                  </a:moveTo>
                  <a:cubicBezTo>
                    <a:pt x="71" y="3600"/>
                    <a:pt x="1" y="3832"/>
                    <a:pt x="94" y="4064"/>
                  </a:cubicBezTo>
                  <a:cubicBezTo>
                    <a:pt x="465" y="5133"/>
                    <a:pt x="1720" y="8338"/>
                    <a:pt x="1743" y="8338"/>
                  </a:cubicBezTo>
                  <a:cubicBezTo>
                    <a:pt x="2161" y="9429"/>
                    <a:pt x="3229" y="10195"/>
                    <a:pt x="4390" y="10195"/>
                  </a:cubicBezTo>
                  <a:cubicBezTo>
                    <a:pt x="4715" y="10195"/>
                    <a:pt x="5041" y="10126"/>
                    <a:pt x="5342" y="10010"/>
                  </a:cubicBezTo>
                  <a:lnTo>
                    <a:pt x="9987" y="8338"/>
                  </a:lnTo>
                  <a:cubicBezTo>
                    <a:pt x="11474" y="7780"/>
                    <a:pt x="12194" y="6178"/>
                    <a:pt x="11683" y="4738"/>
                  </a:cubicBezTo>
                  <a:cubicBezTo>
                    <a:pt x="11683" y="4668"/>
                    <a:pt x="10429" y="1510"/>
                    <a:pt x="10010" y="441"/>
                  </a:cubicBezTo>
                  <a:cubicBezTo>
                    <a:pt x="9941" y="209"/>
                    <a:pt x="9709" y="93"/>
                    <a:pt x="9383" y="23"/>
                  </a:cubicBezTo>
                  <a:cubicBezTo>
                    <a:pt x="9267" y="0"/>
                    <a:pt x="9128" y="0"/>
                    <a:pt x="8965" y="0"/>
                  </a:cubicBezTo>
                  <a:cubicBezTo>
                    <a:pt x="6806" y="0"/>
                    <a:pt x="1371" y="2067"/>
                    <a:pt x="280" y="3344"/>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a:off x="2423550" y="1677250"/>
              <a:ext cx="872075" cy="871500"/>
            </a:xfrm>
            <a:custGeom>
              <a:rect b="b" l="l" r="r" t="t"/>
              <a:pathLst>
                <a:path extrusionOk="0" h="34860" w="34883">
                  <a:moveTo>
                    <a:pt x="0" y="17418"/>
                  </a:moveTo>
                  <a:cubicBezTo>
                    <a:pt x="0" y="27056"/>
                    <a:pt x="7827" y="34860"/>
                    <a:pt x="17465" y="34860"/>
                  </a:cubicBezTo>
                  <a:cubicBezTo>
                    <a:pt x="27103" y="34860"/>
                    <a:pt x="34883" y="27056"/>
                    <a:pt x="34883" y="17418"/>
                  </a:cubicBezTo>
                  <a:cubicBezTo>
                    <a:pt x="34883" y="7804"/>
                    <a:pt x="27056" y="0"/>
                    <a:pt x="17465" y="0"/>
                  </a:cubicBezTo>
                  <a:cubicBezTo>
                    <a:pt x="7850" y="0"/>
                    <a:pt x="0" y="7804"/>
                    <a:pt x="0" y="1741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0"/>
            <p:cNvSpPr/>
            <p:nvPr/>
          </p:nvSpPr>
          <p:spPr>
            <a:xfrm>
              <a:off x="2498450" y="1752150"/>
              <a:ext cx="553325" cy="685125"/>
            </a:xfrm>
            <a:custGeom>
              <a:rect b="b" l="l" r="r" t="t"/>
              <a:pathLst>
                <a:path extrusionOk="0" h="27405" w="22133">
                  <a:moveTo>
                    <a:pt x="22132" y="13702"/>
                  </a:moveTo>
                  <a:cubicBezTo>
                    <a:pt x="22132" y="21273"/>
                    <a:pt x="17163" y="27405"/>
                    <a:pt x="11055" y="27405"/>
                  </a:cubicBezTo>
                  <a:cubicBezTo>
                    <a:pt x="4947" y="27405"/>
                    <a:pt x="0" y="21273"/>
                    <a:pt x="0" y="13702"/>
                  </a:cubicBezTo>
                  <a:cubicBezTo>
                    <a:pt x="0" y="6131"/>
                    <a:pt x="4947" y="0"/>
                    <a:pt x="11055" y="0"/>
                  </a:cubicBezTo>
                  <a:cubicBezTo>
                    <a:pt x="17163" y="0"/>
                    <a:pt x="22132" y="6131"/>
                    <a:pt x="22132" y="13702"/>
                  </a:cubicBezTo>
                  <a:close/>
                </a:path>
              </a:pathLst>
            </a:custGeom>
            <a:solidFill>
              <a:schemeClr val="accent5"/>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0"/>
            <p:cNvSpPr/>
            <p:nvPr/>
          </p:nvSpPr>
          <p:spPr>
            <a:xfrm>
              <a:off x="2417150" y="1670850"/>
              <a:ext cx="917950" cy="883700"/>
            </a:xfrm>
            <a:custGeom>
              <a:rect b="b" l="l" r="r" t="t"/>
              <a:pathLst>
                <a:path extrusionOk="0" h="35348" w="36718">
                  <a:moveTo>
                    <a:pt x="33583" y="11079"/>
                  </a:moveTo>
                  <a:cubicBezTo>
                    <a:pt x="36253" y="17512"/>
                    <a:pt x="34790" y="24897"/>
                    <a:pt x="29867" y="29844"/>
                  </a:cubicBezTo>
                  <a:cubicBezTo>
                    <a:pt x="26592" y="33118"/>
                    <a:pt x="22180" y="34883"/>
                    <a:pt x="17721" y="34883"/>
                  </a:cubicBezTo>
                  <a:cubicBezTo>
                    <a:pt x="15514" y="34883"/>
                    <a:pt x="13262" y="34465"/>
                    <a:pt x="11125" y="33583"/>
                  </a:cubicBezTo>
                  <a:cubicBezTo>
                    <a:pt x="4715" y="30912"/>
                    <a:pt x="488" y="24642"/>
                    <a:pt x="488" y="17698"/>
                  </a:cubicBezTo>
                  <a:cubicBezTo>
                    <a:pt x="488" y="8176"/>
                    <a:pt x="8199" y="489"/>
                    <a:pt x="17721" y="489"/>
                  </a:cubicBezTo>
                  <a:cubicBezTo>
                    <a:pt x="24641" y="465"/>
                    <a:pt x="30912" y="4669"/>
                    <a:pt x="33583" y="11079"/>
                  </a:cubicBezTo>
                  <a:close/>
                  <a:moveTo>
                    <a:pt x="10916" y="1371"/>
                  </a:moveTo>
                  <a:cubicBezTo>
                    <a:pt x="4320" y="4088"/>
                    <a:pt x="1" y="10545"/>
                    <a:pt x="1" y="17698"/>
                  </a:cubicBezTo>
                  <a:cubicBezTo>
                    <a:pt x="1" y="27452"/>
                    <a:pt x="7920" y="35348"/>
                    <a:pt x="17674" y="35348"/>
                  </a:cubicBezTo>
                  <a:cubicBezTo>
                    <a:pt x="24827" y="35348"/>
                    <a:pt x="31260" y="31051"/>
                    <a:pt x="34001" y="24433"/>
                  </a:cubicBezTo>
                  <a:cubicBezTo>
                    <a:pt x="36718" y="17837"/>
                    <a:pt x="35208" y="10243"/>
                    <a:pt x="30169" y="5157"/>
                  </a:cubicBezTo>
                  <a:cubicBezTo>
                    <a:pt x="26755" y="1789"/>
                    <a:pt x="22272" y="1"/>
                    <a:pt x="17651" y="1"/>
                  </a:cubicBezTo>
                  <a:cubicBezTo>
                    <a:pt x="15421" y="1"/>
                    <a:pt x="13122" y="465"/>
                    <a:pt x="10916" y="1371"/>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0"/>
            <p:cNvSpPr/>
            <p:nvPr/>
          </p:nvSpPr>
          <p:spPr>
            <a:xfrm>
              <a:off x="2494950" y="1875800"/>
              <a:ext cx="44725" cy="60425"/>
            </a:xfrm>
            <a:custGeom>
              <a:rect b="b" l="l" r="r" t="t"/>
              <a:pathLst>
                <a:path extrusionOk="0" h="2417" w="1789">
                  <a:moveTo>
                    <a:pt x="1" y="1603"/>
                  </a:moveTo>
                  <a:cubicBezTo>
                    <a:pt x="1" y="1836"/>
                    <a:pt x="24" y="2068"/>
                    <a:pt x="94" y="2300"/>
                  </a:cubicBezTo>
                  <a:cubicBezTo>
                    <a:pt x="117" y="2393"/>
                    <a:pt x="210" y="2416"/>
                    <a:pt x="256" y="2416"/>
                  </a:cubicBezTo>
                  <a:cubicBezTo>
                    <a:pt x="279" y="2416"/>
                    <a:pt x="326" y="2416"/>
                    <a:pt x="349" y="2393"/>
                  </a:cubicBezTo>
                  <a:cubicBezTo>
                    <a:pt x="442" y="2021"/>
                    <a:pt x="605" y="1696"/>
                    <a:pt x="837" y="1371"/>
                  </a:cubicBezTo>
                  <a:cubicBezTo>
                    <a:pt x="1255" y="907"/>
                    <a:pt x="1789" y="628"/>
                    <a:pt x="1650" y="326"/>
                  </a:cubicBezTo>
                  <a:cubicBezTo>
                    <a:pt x="1533" y="94"/>
                    <a:pt x="1371" y="1"/>
                    <a:pt x="1185" y="1"/>
                  </a:cubicBezTo>
                  <a:cubicBezTo>
                    <a:pt x="674" y="24"/>
                    <a:pt x="47" y="837"/>
                    <a:pt x="1" y="160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0"/>
            <p:cNvSpPr/>
            <p:nvPr/>
          </p:nvSpPr>
          <p:spPr>
            <a:xfrm>
              <a:off x="2497275" y="2131275"/>
              <a:ext cx="549850" cy="299625"/>
            </a:xfrm>
            <a:custGeom>
              <a:rect b="b" l="l" r="r" t="t"/>
              <a:pathLst>
                <a:path extrusionOk="0" h="11985" w="21994">
                  <a:moveTo>
                    <a:pt x="1" y="1"/>
                  </a:moveTo>
                  <a:lnTo>
                    <a:pt x="1" y="1"/>
                  </a:lnTo>
                  <a:cubicBezTo>
                    <a:pt x="24" y="186"/>
                    <a:pt x="24" y="395"/>
                    <a:pt x="47" y="558"/>
                  </a:cubicBezTo>
                  <a:cubicBezTo>
                    <a:pt x="1348" y="1115"/>
                    <a:pt x="2671" y="1510"/>
                    <a:pt x="3949" y="1835"/>
                  </a:cubicBezTo>
                  <a:cubicBezTo>
                    <a:pt x="4320" y="5574"/>
                    <a:pt x="5481" y="9035"/>
                    <a:pt x="7270" y="11659"/>
                  </a:cubicBezTo>
                  <a:cubicBezTo>
                    <a:pt x="7548" y="11775"/>
                    <a:pt x="7804" y="11891"/>
                    <a:pt x="8059" y="11984"/>
                  </a:cubicBezTo>
                  <a:cubicBezTo>
                    <a:pt x="6109" y="9383"/>
                    <a:pt x="4808" y="5853"/>
                    <a:pt x="4413" y="1951"/>
                  </a:cubicBezTo>
                  <a:lnTo>
                    <a:pt x="4413" y="1951"/>
                  </a:lnTo>
                  <a:cubicBezTo>
                    <a:pt x="6503" y="2416"/>
                    <a:pt x="8547" y="2602"/>
                    <a:pt x="10475" y="2602"/>
                  </a:cubicBezTo>
                  <a:lnTo>
                    <a:pt x="11055" y="2602"/>
                  </a:lnTo>
                  <a:cubicBezTo>
                    <a:pt x="16072" y="2509"/>
                    <a:pt x="20205" y="1208"/>
                    <a:pt x="21947" y="558"/>
                  </a:cubicBezTo>
                  <a:cubicBezTo>
                    <a:pt x="21970" y="395"/>
                    <a:pt x="21970" y="186"/>
                    <a:pt x="21994" y="1"/>
                  </a:cubicBezTo>
                  <a:lnTo>
                    <a:pt x="21994" y="1"/>
                  </a:lnTo>
                  <a:cubicBezTo>
                    <a:pt x="20461" y="628"/>
                    <a:pt x="16257" y="2021"/>
                    <a:pt x="11078" y="2091"/>
                  </a:cubicBezTo>
                  <a:lnTo>
                    <a:pt x="10614" y="2091"/>
                  </a:lnTo>
                  <a:cubicBezTo>
                    <a:pt x="8640" y="2091"/>
                    <a:pt x="6527" y="1928"/>
                    <a:pt x="4367" y="1440"/>
                  </a:cubicBezTo>
                  <a:cubicBezTo>
                    <a:pt x="4227" y="1417"/>
                    <a:pt x="4065" y="1348"/>
                    <a:pt x="3902" y="1324"/>
                  </a:cubicBezTo>
                  <a:cubicBezTo>
                    <a:pt x="2602" y="976"/>
                    <a:pt x="1301" y="53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0"/>
            <p:cNvSpPr/>
            <p:nvPr/>
          </p:nvSpPr>
          <p:spPr>
            <a:xfrm>
              <a:off x="2771900" y="2437250"/>
              <a:ext cx="25" cy="25"/>
            </a:xfrm>
            <a:custGeom>
              <a:rect b="b" l="l" r="r" t="t"/>
              <a:pathLst>
                <a:path extrusionOk="0" h="1" w="1">
                  <a:moveTo>
                    <a:pt x="1" y="1"/>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0"/>
            <p:cNvSpPr/>
            <p:nvPr/>
          </p:nvSpPr>
          <p:spPr>
            <a:xfrm>
              <a:off x="2668550" y="1689450"/>
              <a:ext cx="621275" cy="850600"/>
            </a:xfrm>
            <a:custGeom>
              <a:rect b="b" l="l" r="r" t="t"/>
              <a:pathLst>
                <a:path extrusionOk="0" h="34024" w="24851">
                  <a:moveTo>
                    <a:pt x="12007" y="0"/>
                  </a:moveTo>
                  <a:cubicBezTo>
                    <a:pt x="4994" y="2671"/>
                    <a:pt x="1" y="9475"/>
                    <a:pt x="1" y="17418"/>
                  </a:cubicBezTo>
                  <a:cubicBezTo>
                    <a:pt x="1" y="24687"/>
                    <a:pt x="4135" y="30981"/>
                    <a:pt x="10219" y="34023"/>
                  </a:cubicBezTo>
                  <a:cubicBezTo>
                    <a:pt x="18510" y="32699"/>
                    <a:pt x="24850" y="25500"/>
                    <a:pt x="24850" y="16814"/>
                  </a:cubicBezTo>
                  <a:cubicBezTo>
                    <a:pt x="24850" y="8802"/>
                    <a:pt x="19416" y="2044"/>
                    <a:pt x="12007"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0"/>
            <p:cNvSpPr/>
            <p:nvPr/>
          </p:nvSpPr>
          <p:spPr>
            <a:xfrm>
              <a:off x="3115025" y="1882775"/>
              <a:ext cx="54600" cy="73175"/>
            </a:xfrm>
            <a:custGeom>
              <a:rect b="b" l="l" r="r" t="t"/>
              <a:pathLst>
                <a:path extrusionOk="0" h="2927" w="2184">
                  <a:moveTo>
                    <a:pt x="256" y="372"/>
                  </a:moveTo>
                  <a:cubicBezTo>
                    <a:pt x="419" y="117"/>
                    <a:pt x="651" y="1"/>
                    <a:pt x="883" y="1"/>
                  </a:cubicBezTo>
                  <a:cubicBezTo>
                    <a:pt x="976" y="1"/>
                    <a:pt x="1069" y="1"/>
                    <a:pt x="1116" y="24"/>
                  </a:cubicBezTo>
                  <a:cubicBezTo>
                    <a:pt x="1696" y="233"/>
                    <a:pt x="2184" y="1092"/>
                    <a:pt x="2161" y="1951"/>
                  </a:cubicBezTo>
                  <a:cubicBezTo>
                    <a:pt x="2161" y="2207"/>
                    <a:pt x="2068" y="2462"/>
                    <a:pt x="1998" y="2695"/>
                  </a:cubicBezTo>
                  <a:cubicBezTo>
                    <a:pt x="1905" y="2834"/>
                    <a:pt x="1766" y="2927"/>
                    <a:pt x="1603" y="2927"/>
                  </a:cubicBezTo>
                  <a:lnTo>
                    <a:pt x="1580" y="2927"/>
                  </a:lnTo>
                  <a:cubicBezTo>
                    <a:pt x="1441" y="2927"/>
                    <a:pt x="1348" y="2811"/>
                    <a:pt x="1325" y="2695"/>
                  </a:cubicBezTo>
                  <a:cubicBezTo>
                    <a:pt x="1255" y="2346"/>
                    <a:pt x="1139" y="2021"/>
                    <a:pt x="953" y="1742"/>
                  </a:cubicBezTo>
                  <a:cubicBezTo>
                    <a:pt x="837" y="1603"/>
                    <a:pt x="721" y="1441"/>
                    <a:pt x="558" y="1301"/>
                  </a:cubicBezTo>
                  <a:cubicBezTo>
                    <a:pt x="303" y="1023"/>
                    <a:pt x="1" y="697"/>
                    <a:pt x="256" y="37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0"/>
            <p:cNvSpPr/>
            <p:nvPr/>
          </p:nvSpPr>
          <p:spPr>
            <a:xfrm>
              <a:off x="3087175" y="1906000"/>
              <a:ext cx="38325" cy="49375"/>
            </a:xfrm>
            <a:custGeom>
              <a:rect b="b" l="l" r="r" t="t"/>
              <a:pathLst>
                <a:path extrusionOk="0" h="1975" w="1533">
                  <a:moveTo>
                    <a:pt x="163" y="256"/>
                  </a:moveTo>
                  <a:cubicBezTo>
                    <a:pt x="256" y="70"/>
                    <a:pt x="441" y="1"/>
                    <a:pt x="627" y="1"/>
                  </a:cubicBezTo>
                  <a:cubicBezTo>
                    <a:pt x="697" y="1"/>
                    <a:pt x="743" y="1"/>
                    <a:pt x="813" y="24"/>
                  </a:cubicBezTo>
                  <a:cubicBezTo>
                    <a:pt x="1185" y="163"/>
                    <a:pt x="1533" y="744"/>
                    <a:pt x="1510" y="1278"/>
                  </a:cubicBezTo>
                  <a:cubicBezTo>
                    <a:pt x="1510" y="1441"/>
                    <a:pt x="1486" y="1626"/>
                    <a:pt x="1417" y="1766"/>
                  </a:cubicBezTo>
                  <a:cubicBezTo>
                    <a:pt x="1370" y="1882"/>
                    <a:pt x="1254" y="1975"/>
                    <a:pt x="1092" y="1975"/>
                  </a:cubicBezTo>
                  <a:lnTo>
                    <a:pt x="1068" y="1975"/>
                  </a:lnTo>
                  <a:cubicBezTo>
                    <a:pt x="952" y="1975"/>
                    <a:pt x="836" y="1882"/>
                    <a:pt x="813" y="1742"/>
                  </a:cubicBezTo>
                  <a:cubicBezTo>
                    <a:pt x="790" y="1533"/>
                    <a:pt x="720" y="1371"/>
                    <a:pt x="604" y="1185"/>
                  </a:cubicBezTo>
                  <a:cubicBezTo>
                    <a:pt x="511" y="1092"/>
                    <a:pt x="465" y="1022"/>
                    <a:pt x="372" y="930"/>
                  </a:cubicBezTo>
                  <a:cubicBezTo>
                    <a:pt x="209" y="744"/>
                    <a:pt x="0" y="512"/>
                    <a:pt x="163" y="25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0"/>
            <p:cNvSpPr/>
            <p:nvPr/>
          </p:nvSpPr>
          <p:spPr>
            <a:xfrm>
              <a:off x="3041300" y="2245650"/>
              <a:ext cx="116725" cy="153900"/>
            </a:xfrm>
            <a:custGeom>
              <a:rect b="b" l="l" r="r" t="t"/>
              <a:pathLst>
                <a:path extrusionOk="0" h="6156" w="4669">
                  <a:moveTo>
                    <a:pt x="3136" y="47"/>
                  </a:moveTo>
                  <a:cubicBezTo>
                    <a:pt x="2532" y="163"/>
                    <a:pt x="2323" y="1673"/>
                    <a:pt x="1696" y="3229"/>
                  </a:cubicBezTo>
                  <a:cubicBezTo>
                    <a:pt x="1278" y="4111"/>
                    <a:pt x="720" y="4971"/>
                    <a:pt x="117" y="5737"/>
                  </a:cubicBezTo>
                  <a:cubicBezTo>
                    <a:pt x="0" y="5853"/>
                    <a:pt x="47" y="6039"/>
                    <a:pt x="186" y="6132"/>
                  </a:cubicBezTo>
                  <a:cubicBezTo>
                    <a:pt x="233" y="6155"/>
                    <a:pt x="326" y="6155"/>
                    <a:pt x="372" y="6132"/>
                  </a:cubicBezTo>
                  <a:cubicBezTo>
                    <a:pt x="883" y="5900"/>
                    <a:pt x="1301" y="5598"/>
                    <a:pt x="1696" y="5249"/>
                  </a:cubicBezTo>
                  <a:cubicBezTo>
                    <a:pt x="3368" y="3717"/>
                    <a:pt x="4668" y="651"/>
                    <a:pt x="3693" y="140"/>
                  </a:cubicBezTo>
                  <a:cubicBezTo>
                    <a:pt x="3577" y="24"/>
                    <a:pt x="3368" y="1"/>
                    <a:pt x="3136" y="4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0"/>
            <p:cNvSpPr/>
            <p:nvPr/>
          </p:nvSpPr>
          <p:spPr>
            <a:xfrm>
              <a:off x="2524575" y="1809050"/>
              <a:ext cx="178850" cy="277550"/>
            </a:xfrm>
            <a:custGeom>
              <a:rect b="b" l="l" r="r" t="t"/>
              <a:pathLst>
                <a:path extrusionOk="0" h="11102" w="7154">
                  <a:moveTo>
                    <a:pt x="4297" y="0"/>
                  </a:moveTo>
                  <a:cubicBezTo>
                    <a:pt x="4041" y="209"/>
                    <a:pt x="3809" y="418"/>
                    <a:pt x="3553" y="651"/>
                  </a:cubicBezTo>
                  <a:cubicBezTo>
                    <a:pt x="5109" y="651"/>
                    <a:pt x="6363" y="2834"/>
                    <a:pt x="6363" y="5504"/>
                  </a:cubicBezTo>
                  <a:cubicBezTo>
                    <a:pt x="6363" y="8175"/>
                    <a:pt x="5086" y="10335"/>
                    <a:pt x="3553" y="10335"/>
                  </a:cubicBezTo>
                  <a:cubicBezTo>
                    <a:pt x="1997" y="10335"/>
                    <a:pt x="720" y="8175"/>
                    <a:pt x="720" y="5504"/>
                  </a:cubicBezTo>
                  <a:cubicBezTo>
                    <a:pt x="720" y="5086"/>
                    <a:pt x="767" y="4691"/>
                    <a:pt x="813" y="4273"/>
                  </a:cubicBezTo>
                  <a:lnTo>
                    <a:pt x="813" y="4273"/>
                  </a:lnTo>
                  <a:cubicBezTo>
                    <a:pt x="488" y="4900"/>
                    <a:pt x="232" y="5528"/>
                    <a:pt x="0" y="6201"/>
                  </a:cubicBezTo>
                  <a:cubicBezTo>
                    <a:pt x="232" y="8965"/>
                    <a:pt x="1742" y="11101"/>
                    <a:pt x="3577" y="11101"/>
                  </a:cubicBezTo>
                  <a:cubicBezTo>
                    <a:pt x="5551" y="11101"/>
                    <a:pt x="7153" y="8570"/>
                    <a:pt x="7153" y="5504"/>
                  </a:cubicBezTo>
                  <a:cubicBezTo>
                    <a:pt x="7153" y="2787"/>
                    <a:pt x="5922" y="534"/>
                    <a:pt x="42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5" name="Shape 755"/>
        <p:cNvGrpSpPr/>
        <p:nvPr/>
      </p:nvGrpSpPr>
      <p:grpSpPr>
        <a:xfrm>
          <a:off x="0" y="0"/>
          <a:ext cx="0" cy="0"/>
          <a:chOff x="0" y="0"/>
          <a:chExt cx="0" cy="0"/>
        </a:xfrm>
      </p:grpSpPr>
      <p:sp>
        <p:nvSpPr>
          <p:cNvPr id="756" name="Google Shape;756;p31"/>
          <p:cNvSpPr/>
          <p:nvPr/>
        </p:nvSpPr>
        <p:spPr>
          <a:xfrm>
            <a:off x="4209550" y="1405574"/>
            <a:ext cx="484800" cy="4848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1"/>
          <p:cNvSpPr txBox="1"/>
          <p:nvPr>
            <p:ph type="title"/>
          </p:nvPr>
        </p:nvSpPr>
        <p:spPr>
          <a:xfrm>
            <a:off x="3701400" y="1227075"/>
            <a:ext cx="1741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58" name="Google Shape;758;p31"/>
          <p:cNvSpPr/>
          <p:nvPr/>
        </p:nvSpPr>
        <p:spPr>
          <a:xfrm>
            <a:off x="2243926" y="2663780"/>
            <a:ext cx="337208" cy="215395"/>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759" name="Google Shape;759;p31"/>
          <p:cNvSpPr txBox="1"/>
          <p:nvPr>
            <p:ph idx="1" type="subTitle"/>
          </p:nvPr>
        </p:nvSpPr>
        <p:spPr>
          <a:xfrm>
            <a:off x="2003550" y="3573700"/>
            <a:ext cx="5136900" cy="16602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t/>
            </a:r>
            <a:endParaRPr/>
          </a:p>
        </p:txBody>
      </p:sp>
      <p:grpSp>
        <p:nvGrpSpPr>
          <p:cNvPr id="760" name="Google Shape;760;p31"/>
          <p:cNvGrpSpPr/>
          <p:nvPr/>
        </p:nvGrpSpPr>
        <p:grpSpPr>
          <a:xfrm flipH="1">
            <a:off x="284" y="2590428"/>
            <a:ext cx="2580834" cy="2559381"/>
            <a:chOff x="-761089" y="594525"/>
            <a:chExt cx="5186563" cy="5143450"/>
          </a:xfrm>
        </p:grpSpPr>
        <p:sp>
          <p:nvSpPr>
            <p:cNvPr id="761" name="Google Shape;761;p31"/>
            <p:cNvSpPr/>
            <p:nvPr/>
          </p:nvSpPr>
          <p:spPr>
            <a:xfrm>
              <a:off x="2726750" y="594525"/>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1"/>
            <p:cNvSpPr/>
            <p:nvPr/>
          </p:nvSpPr>
          <p:spPr>
            <a:xfrm>
              <a:off x="-761089" y="2681950"/>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1"/>
            <p:cNvSpPr/>
            <p:nvPr/>
          </p:nvSpPr>
          <p:spPr>
            <a:xfrm>
              <a:off x="3315675" y="1561875"/>
              <a:ext cx="427850" cy="826025"/>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1"/>
            <p:cNvSpPr/>
            <p:nvPr/>
          </p:nvSpPr>
          <p:spPr>
            <a:xfrm>
              <a:off x="3314275" y="1559175"/>
              <a:ext cx="337184" cy="832964"/>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8ABE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5" name="Google Shape;765;p31"/>
          <p:cNvSpPr/>
          <p:nvPr/>
        </p:nvSpPr>
        <p:spPr>
          <a:xfrm rot="5400000">
            <a:off x="1174750" y="1895225"/>
            <a:ext cx="828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1"/>
          <p:cNvSpPr/>
          <p:nvPr/>
        </p:nvSpPr>
        <p:spPr>
          <a:xfrm rot="5400000">
            <a:off x="7587300" y="2912800"/>
            <a:ext cx="87000" cy="98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7" name="Google Shape;767;p31"/>
          <p:cNvGrpSpPr/>
          <p:nvPr/>
        </p:nvGrpSpPr>
        <p:grpSpPr>
          <a:xfrm>
            <a:off x="6563159" y="2590428"/>
            <a:ext cx="2580834" cy="2559381"/>
            <a:chOff x="-761089" y="594525"/>
            <a:chExt cx="5186563" cy="5143450"/>
          </a:xfrm>
        </p:grpSpPr>
        <p:sp>
          <p:nvSpPr>
            <p:cNvPr id="768" name="Google Shape;768;p31"/>
            <p:cNvSpPr/>
            <p:nvPr/>
          </p:nvSpPr>
          <p:spPr>
            <a:xfrm>
              <a:off x="2726750" y="594525"/>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3"/>
            </a:solidFill>
            <a:ln cap="flat" cmpd="sng" w="28575">
              <a:solidFill>
                <a:srgbClr val="2E9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1"/>
            <p:cNvSpPr/>
            <p:nvPr/>
          </p:nvSpPr>
          <p:spPr>
            <a:xfrm>
              <a:off x="-761089" y="2681950"/>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1"/>
            <p:cNvSpPr/>
            <p:nvPr/>
          </p:nvSpPr>
          <p:spPr>
            <a:xfrm>
              <a:off x="3315675" y="1561875"/>
              <a:ext cx="427850" cy="826025"/>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cap="flat" cmpd="sng" w="28575">
              <a:solidFill>
                <a:srgbClr val="2E9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1"/>
            <p:cNvSpPr/>
            <p:nvPr/>
          </p:nvSpPr>
          <p:spPr>
            <a:xfrm>
              <a:off x="3314275" y="1559175"/>
              <a:ext cx="337184" cy="832964"/>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1E6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2" name="Google Shape;772;p31"/>
          <p:cNvSpPr/>
          <p:nvPr/>
        </p:nvSpPr>
        <p:spPr>
          <a:xfrm>
            <a:off x="3199376" y="2663780"/>
            <a:ext cx="337208" cy="215395"/>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773" name="Google Shape;773;p31"/>
          <p:cNvSpPr/>
          <p:nvPr/>
        </p:nvSpPr>
        <p:spPr>
          <a:xfrm>
            <a:off x="5332501" y="2663780"/>
            <a:ext cx="337208" cy="215395"/>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774" name="Google Shape;774;p31"/>
          <p:cNvSpPr txBox="1"/>
          <p:nvPr>
            <p:ph idx="2" type="title"/>
          </p:nvPr>
        </p:nvSpPr>
        <p:spPr>
          <a:xfrm>
            <a:off x="936600" y="2068875"/>
            <a:ext cx="7270800" cy="150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CLEANING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8" name="Shape 778"/>
        <p:cNvGrpSpPr/>
        <p:nvPr/>
      </p:nvGrpSpPr>
      <p:grpSpPr>
        <a:xfrm>
          <a:off x="0" y="0"/>
          <a:ext cx="0" cy="0"/>
          <a:chOff x="0" y="0"/>
          <a:chExt cx="0" cy="0"/>
        </a:xfrm>
      </p:grpSpPr>
      <p:grpSp>
        <p:nvGrpSpPr>
          <p:cNvPr id="779" name="Google Shape;779;p32"/>
          <p:cNvGrpSpPr/>
          <p:nvPr/>
        </p:nvGrpSpPr>
        <p:grpSpPr>
          <a:xfrm>
            <a:off x="1520875" y="632426"/>
            <a:ext cx="2447725" cy="212700"/>
            <a:chOff x="1520875" y="632426"/>
            <a:chExt cx="2447725" cy="212700"/>
          </a:xfrm>
        </p:grpSpPr>
        <p:sp>
          <p:nvSpPr>
            <p:cNvPr id="780" name="Google Shape;780;p32"/>
            <p:cNvSpPr/>
            <p:nvPr/>
          </p:nvSpPr>
          <p:spPr>
            <a:xfrm>
              <a:off x="1520875"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2"/>
            <p:cNvSpPr/>
            <p:nvPr/>
          </p:nvSpPr>
          <p:spPr>
            <a:xfrm>
              <a:off x="3755900"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2" name="Google Shape;782;p3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Dataset</a:t>
            </a:r>
            <a:endParaRPr sz="3200"/>
          </a:p>
        </p:txBody>
      </p:sp>
      <p:sp>
        <p:nvSpPr>
          <p:cNvPr id="783" name="Google Shape;783;p32"/>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From Kaggle:</a:t>
            </a:r>
            <a:endParaRPr b="1" sz="1600"/>
          </a:p>
          <a:p>
            <a:pPr indent="0" lvl="0" marL="0" rtl="0" algn="l">
              <a:spcBef>
                <a:spcPts val="0"/>
              </a:spcBef>
              <a:spcAft>
                <a:spcPts val="0"/>
              </a:spcAft>
              <a:buNone/>
            </a:pPr>
            <a:r>
              <a:t/>
            </a:r>
            <a:endParaRPr/>
          </a:p>
        </p:txBody>
      </p:sp>
      <p:sp>
        <p:nvSpPr>
          <p:cNvPr id="784" name="Google Shape;784;p32"/>
          <p:cNvSpPr/>
          <p:nvPr/>
        </p:nvSpPr>
        <p:spPr>
          <a:xfrm rot="5400000">
            <a:off x="8266175" y="459025"/>
            <a:ext cx="492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2"/>
          <p:cNvSpPr/>
          <p:nvPr/>
        </p:nvSpPr>
        <p:spPr>
          <a:xfrm>
            <a:off x="5061100" y="-23802"/>
            <a:ext cx="48900" cy="89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6" name="Google Shape;786;p32"/>
          <p:cNvPicPr preferRelativeResize="0"/>
          <p:nvPr/>
        </p:nvPicPr>
        <p:blipFill>
          <a:blip r:embed="rId4">
            <a:alphaModFix/>
          </a:blip>
          <a:stretch>
            <a:fillRect/>
          </a:stretch>
        </p:blipFill>
        <p:spPr>
          <a:xfrm>
            <a:off x="1234600" y="1554975"/>
            <a:ext cx="6674800" cy="290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 Calamari Game Minitheme by Slidesgo">
  <a:themeElements>
    <a:clrScheme name="Simple Light">
      <a:dk1>
        <a:srgbClr val="070E36"/>
      </a:dk1>
      <a:lt1>
        <a:srgbClr val="FFFFFF"/>
      </a:lt1>
      <a:dk2>
        <a:srgbClr val="FCB0B6"/>
      </a:dk2>
      <a:lt2>
        <a:srgbClr val="DE8C93"/>
      </a:lt2>
      <a:accent1>
        <a:srgbClr val="C1F1A1"/>
      </a:accent1>
      <a:accent2>
        <a:srgbClr val="FF9122"/>
      </a:accent2>
      <a:accent3>
        <a:srgbClr val="47BCD5"/>
      </a:accent3>
      <a:accent4>
        <a:srgbClr val="04797C"/>
      </a:accent4>
      <a:accent5>
        <a:srgbClr val="2D2929"/>
      </a:accent5>
      <a:accent6>
        <a:srgbClr val="FFC8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