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73" r:id="rId15"/>
    <p:sldId id="276" r:id="rId16"/>
    <p:sldId id="751" r:id="rId17"/>
    <p:sldId id="263" r:id="rId18"/>
    <p:sldId id="761" r:id="rId19"/>
    <p:sldId id="754" r:id="rId20"/>
    <p:sldId id="779" r:id="rId21"/>
    <p:sldId id="762" r:id="rId22"/>
    <p:sldId id="755" r:id="rId23"/>
    <p:sldId id="760" r:id="rId24"/>
    <p:sldId id="756" r:id="rId25"/>
    <p:sldId id="757" r:id="rId26"/>
    <p:sldId id="758" r:id="rId27"/>
    <p:sldId id="759" r:id="rId28"/>
    <p:sldId id="763" r:id="rId29"/>
    <p:sldId id="764" r:id="rId30"/>
    <p:sldId id="765" r:id="rId31"/>
    <p:sldId id="766" r:id="rId32"/>
    <p:sldId id="768" r:id="rId33"/>
    <p:sldId id="767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  <p:sldId id="7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89" d="100"/>
          <a:sy n="8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70748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200240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826939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978868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82257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82257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2067" y="47609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859347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5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pPr lvl="1"/>
            <a:r>
              <a:rPr lang="en-US" dirty="0"/>
              <a:t>Consider using pre-trained networks</a:t>
            </a:r>
          </a:p>
          <a:p>
            <a:pPr lvl="1"/>
            <a:endParaRPr lang="en-US" dirty="0"/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Microsoft Office PowerPoint</Application>
  <PresentationFormat>Widescreen</PresentationFormat>
  <Paragraphs>662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105</cp:revision>
  <dcterms:created xsi:type="dcterms:W3CDTF">2019-05-02T08:06:12Z</dcterms:created>
  <dcterms:modified xsi:type="dcterms:W3CDTF">2020-01-24T12:54:44Z</dcterms:modified>
</cp:coreProperties>
</file>