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73763" y="2359213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7760" y="2900806"/>
            <a:ext cx="307498" cy="28591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239" y="2910437"/>
            <a:ext cx="4636737" cy="288211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6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30906" y="2600917"/>
            <a:ext cx="364140" cy="15509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2977" y="2359213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692" y="3254489"/>
            <a:ext cx="313566" cy="77026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41308" y="2900805"/>
            <a:ext cx="210940" cy="28591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08895" y="2557614"/>
            <a:ext cx="143353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27329" y="2373759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93172" y="2444034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05440" y="2793272"/>
            <a:ext cx="299818" cy="4571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33121" y="3398288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72335" y="3398288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86687" y="3412834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52530" y="3483109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9083" y="2458413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98297" y="2458413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12649" y="2472959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78492" y="2543234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43882" y="2510553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09725" y="2580828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252089" y="2525993"/>
            <a:ext cx="307498" cy="28591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59769" y="2418459"/>
            <a:ext cx="299818" cy="4571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52976" y="2411185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210119" y="2652889"/>
            <a:ext cx="364140" cy="15509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92190" y="2411185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91862" y="2524931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57705" y="2595206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56658" y="4449646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11050" y="3890812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64616" y="3905358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749069" y="4822705"/>
            <a:ext cx="307498" cy="28591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56749" y="4715171"/>
            <a:ext cx="299818" cy="4571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03209" y="2885917"/>
            <a:ext cx="143353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21643" y="2702062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06208" y="5258269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754516" y="5158901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159170" y="4807533"/>
            <a:ext cx="143353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6177604" y="4623678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343447" y="4693953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162551" y="4118710"/>
            <a:ext cx="313566" cy="77026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6348003" y="3821277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2324874" y="2343991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1882017" y="2585695"/>
            <a:ext cx="364140" cy="15509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2064088" y="2343991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2560006" y="2542392"/>
            <a:ext cx="143353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578440" y="2358537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744283" y="2428812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2156551" y="2778050"/>
            <a:ext cx="299818" cy="4571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310194" y="2443191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049408" y="2443191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563760" y="2457737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729603" y="2528012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60836" y="2565606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03200" y="2510771"/>
            <a:ext cx="307498" cy="28591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10880" y="2403237"/>
            <a:ext cx="299818" cy="4571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772754" y="2686840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416672" y="2900493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84217" y="3442085"/>
            <a:ext cx="210940" cy="28591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51804" y="3098894"/>
            <a:ext cx="143353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670238" y="2915039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836081" y="2985314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476030" y="3939568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729596" y="3954114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895439" y="4024389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607525" y="4446638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846118" y="3427197"/>
            <a:ext cx="143353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864552" y="3243342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49117" y="5799549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602079" y="5348813"/>
            <a:ext cx="143353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620513" y="5164958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86356" y="5235233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605460" y="4659990"/>
            <a:ext cx="313566" cy="77026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790912" y="4362557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6031778" y="5581758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5846732" y="6127835"/>
            <a:ext cx="364140" cy="15509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5770992" y="5581758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6266910" y="5780159"/>
            <a:ext cx="143353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6285344" y="5596304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6451187" y="5666579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863455" y="6015817"/>
            <a:ext cx="299818" cy="4571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5274909" y="5985331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5014123" y="5985331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528475" y="5999877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694318" y="6070152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259708" y="6037471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4425551" y="6107746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4567915" y="6052911"/>
            <a:ext cx="307498" cy="28591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4575595" y="5945377"/>
            <a:ext cx="299818" cy="4571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968802" y="5938103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25945" y="6179807"/>
            <a:ext cx="364140" cy="15509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708016" y="5938103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207688" y="6051849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3373531" y="6122124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6479658" y="5924607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2640700" y="5870909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2197843" y="6112613"/>
            <a:ext cx="364140" cy="15509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2379914" y="5870909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875832" y="6069310"/>
            <a:ext cx="143353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894266" y="5885455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060109" y="5955730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2472377" y="6304968"/>
            <a:ext cx="299818" cy="4571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1626020" y="5970109"/>
            <a:ext cx="194208" cy="3968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365234" y="5970109"/>
            <a:ext cx="182070" cy="1984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879586" y="5984655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2045429" y="6054930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776662" y="6092524"/>
            <a:ext cx="96640" cy="2271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919026" y="6037689"/>
            <a:ext cx="307498" cy="28591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926706" y="5930155"/>
            <a:ext cx="299818" cy="4571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088580" y="6213758"/>
            <a:ext cx="124919" cy="11666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051" y="1367554"/>
            <a:ext cx="5332650" cy="481610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13940" y="1367554"/>
            <a:ext cx="5332650" cy="481610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18848"/>
            <a:ext cx="9404723" cy="140053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Org_ID</a:t>
            </a:r>
            <a:r>
              <a:rPr lang="en-US" sz="2400" b="1" dirty="0"/>
              <a:t> </a:t>
            </a:r>
            <a:r>
              <a:rPr lang="en-US" sz="2400" b="1" dirty="0" smtClean="0"/>
              <a:t>-&gt; (PRIMARY KEY)</a:t>
            </a:r>
          </a:p>
          <a:p>
            <a:r>
              <a:rPr lang="en-US" sz="2400" dirty="0" err="1" smtClean="0"/>
              <a:t>Org_name</a:t>
            </a:r>
            <a:endParaRPr lang="en-US" sz="2400" dirty="0" smtClean="0"/>
          </a:p>
          <a:p>
            <a:r>
              <a:rPr lang="en-US" sz="2400" dirty="0" err="1" smtClean="0"/>
              <a:t>Rep_name</a:t>
            </a:r>
            <a:endParaRPr lang="en-US" sz="2400" dirty="0" smtClean="0"/>
          </a:p>
          <a:p>
            <a:r>
              <a:rPr lang="en-US" sz="2400" dirty="0" err="1" smtClean="0"/>
              <a:t>Rep_contact</a:t>
            </a:r>
            <a:endParaRPr lang="en-US" sz="2400" dirty="0" smtClean="0"/>
          </a:p>
          <a:p>
            <a:r>
              <a:rPr lang="en-US" sz="2400" dirty="0" err="1" smtClean="0"/>
              <a:t>Rep_email</a:t>
            </a:r>
            <a:endParaRPr lang="en-US" sz="2400" dirty="0" smtClean="0"/>
          </a:p>
          <a:p>
            <a:r>
              <a:rPr lang="en-US" sz="2400" dirty="0" err="1" smtClean="0"/>
              <a:t>Rep_address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34490" y="1429863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9407" y="1429863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12638" y="2052918"/>
            <a:ext cx="393525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Tiny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err="1" smtClean="0"/>
              <a:t>Varchar</a:t>
            </a:r>
            <a:endParaRPr lang="en-US" sz="2400" dirty="0" smtClean="0"/>
          </a:p>
          <a:p>
            <a:r>
              <a:rPr lang="en-US" sz="2400" dirty="0" err="1" smtClean="0"/>
              <a:t>Varchar</a:t>
            </a:r>
            <a:endParaRPr lang="en-US" sz="2400" dirty="0" smtClean="0"/>
          </a:p>
          <a:p>
            <a:r>
              <a:rPr lang="en-US" sz="2400" dirty="0" smtClean="0"/>
              <a:t>Integer</a:t>
            </a:r>
          </a:p>
          <a:p>
            <a:r>
              <a:rPr lang="en-US" sz="2400" dirty="0" err="1" smtClean="0"/>
              <a:t>Varchar</a:t>
            </a:r>
            <a:endParaRPr lang="en-US" sz="2400" dirty="0" smtClean="0"/>
          </a:p>
          <a:p>
            <a:r>
              <a:rPr lang="en-US" sz="2400" dirty="0" err="1" smtClean="0"/>
              <a:t>Varchar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60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945" y="452719"/>
            <a:ext cx="8852687" cy="597235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7436090" y="2646094"/>
            <a:ext cx="4289305" cy="1319173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content.fmnl3-1.fna.fbcdn.net/v/t35.0-12/21764032_1880349235314772_1798338731_o.png?oh=31ed12c28bd509b970b95ae484477d30&amp;oe=59BC6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47" y="735044"/>
            <a:ext cx="8237237" cy="54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5400000">
            <a:off x="4488872" y="3928860"/>
            <a:ext cx="1446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manage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6420195" y="4062078"/>
            <a:ext cx="1446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organizes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2284447" y="3928859"/>
            <a:ext cx="1446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4419" y="4366347"/>
            <a:ext cx="144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Registers</a:t>
            </a:r>
          </a:p>
          <a:p>
            <a:endParaRPr 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Resources Department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9789"/>
            <a:ext cx="10027430" cy="48186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Attendance</a:t>
            </a:r>
          </a:p>
          <a:p>
            <a:pPr lvl="1"/>
            <a:r>
              <a:rPr lang="en-US" sz="2800" dirty="0" smtClean="0"/>
              <a:t>Sick Leave</a:t>
            </a:r>
          </a:p>
          <a:p>
            <a:pPr lvl="1"/>
            <a:r>
              <a:rPr lang="en-US" sz="2800" dirty="0" smtClean="0"/>
              <a:t>Vacation Leave</a:t>
            </a:r>
          </a:p>
          <a:p>
            <a:pPr lvl="1"/>
            <a:r>
              <a:rPr lang="en-US" sz="2800" dirty="0" smtClean="0"/>
              <a:t>Offset</a:t>
            </a:r>
          </a:p>
          <a:p>
            <a:pPr lvl="1"/>
            <a:r>
              <a:rPr lang="en-US" sz="2800" dirty="0" smtClean="0"/>
              <a:t>Maternity </a:t>
            </a:r>
            <a:r>
              <a:rPr lang="en-US" sz="2800" dirty="0"/>
              <a:t>L</a:t>
            </a:r>
            <a:r>
              <a:rPr lang="en-US" sz="2800" dirty="0" smtClean="0"/>
              <a:t>eave</a:t>
            </a:r>
          </a:p>
          <a:p>
            <a:r>
              <a:rPr lang="en-US" sz="2800" dirty="0" smtClean="0"/>
              <a:t>Activity Calendar</a:t>
            </a:r>
          </a:p>
          <a:p>
            <a:r>
              <a:rPr lang="en-US" sz="2800" dirty="0" smtClean="0"/>
              <a:t>Sharing of documents (scanned/pictures)</a:t>
            </a:r>
          </a:p>
        </p:txBody>
      </p:sp>
    </p:spTree>
    <p:extLst>
      <p:ext uri="{BB962C8B-B14F-4D97-AF65-F5344CB8AC3E}">
        <p14:creationId xmlns:p14="http://schemas.microsoft.com/office/powerpoint/2010/main" val="236311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577" y="1213805"/>
            <a:ext cx="8885055" cy="521127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4" y="1599422"/>
            <a:ext cx="7923313" cy="4440038"/>
          </a:xfrm>
        </p:spPr>
      </p:pic>
    </p:spTree>
    <p:extLst>
      <p:ext uri="{BB962C8B-B14F-4D97-AF65-F5344CB8AC3E}">
        <p14:creationId xmlns:p14="http://schemas.microsoft.com/office/powerpoint/2010/main" val="16019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577" y="1213805"/>
            <a:ext cx="8885055" cy="521127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64" y="1599422"/>
            <a:ext cx="7923313" cy="44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051" y="1367554"/>
            <a:ext cx="5332650" cy="481610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used: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Attendance_Counter</a:t>
            </a:r>
            <a:endParaRPr lang="en-US" sz="2500" dirty="0" smtClean="0"/>
          </a:p>
          <a:p>
            <a:r>
              <a:rPr lang="en-US" sz="2500" dirty="0" err="1" smtClean="0"/>
              <a:t>Attendance_Record</a:t>
            </a:r>
            <a:endParaRPr lang="en-US" sz="2500" dirty="0" smtClean="0"/>
          </a:p>
          <a:p>
            <a:r>
              <a:rPr lang="en-US" sz="2500" dirty="0" smtClean="0"/>
              <a:t>Personnel</a:t>
            </a:r>
          </a:p>
          <a:p>
            <a:r>
              <a:rPr lang="en-US" sz="2500" dirty="0" err="1" smtClean="0"/>
              <a:t>Activity_list</a:t>
            </a:r>
            <a:endParaRPr lang="en-US" sz="2500" dirty="0" smtClean="0"/>
          </a:p>
          <a:p>
            <a:r>
              <a:rPr lang="en-US" sz="2500" dirty="0" smtClean="0"/>
              <a:t>Organizer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562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051" y="1367554"/>
            <a:ext cx="5332650" cy="481610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5642" y="1381279"/>
            <a:ext cx="5332650" cy="481610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 Counter	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ID</a:t>
            </a:r>
            <a:r>
              <a:rPr lang="en-US" sz="2400" b="1" dirty="0"/>
              <a:t> </a:t>
            </a:r>
            <a:r>
              <a:rPr lang="en-US" sz="2400" b="1" dirty="0" smtClean="0"/>
              <a:t>-&gt; (PRIMARY KEY)				</a:t>
            </a:r>
          </a:p>
          <a:p>
            <a:r>
              <a:rPr lang="en-US" sz="2400" b="1" dirty="0" err="1" smtClean="0"/>
              <a:t>Staff_ID</a:t>
            </a:r>
            <a:r>
              <a:rPr lang="en-US" sz="2400" b="1" dirty="0" smtClean="0"/>
              <a:t> -&gt; (FOREIGN KEY)</a:t>
            </a:r>
          </a:p>
          <a:p>
            <a:r>
              <a:rPr lang="en-US" sz="2400" dirty="0" smtClean="0"/>
              <a:t>Year</a:t>
            </a:r>
          </a:p>
          <a:p>
            <a:r>
              <a:rPr lang="en-US" sz="2400" dirty="0" err="1" smtClean="0"/>
              <a:t>Sick_leave_balance</a:t>
            </a:r>
            <a:endParaRPr lang="en-US" sz="2400" dirty="0" smtClean="0"/>
          </a:p>
          <a:p>
            <a:r>
              <a:rPr lang="en-US" sz="2400" dirty="0" err="1" smtClean="0"/>
              <a:t>Vac_leave_balance</a:t>
            </a:r>
            <a:endParaRPr lang="en-US" sz="2400" dirty="0" smtClean="0"/>
          </a:p>
          <a:p>
            <a:r>
              <a:rPr lang="en-US" sz="2400" dirty="0" err="1" smtClean="0"/>
              <a:t>Vac_leave_ctr</a:t>
            </a:r>
            <a:endParaRPr lang="en-US" sz="2400" dirty="0" smtClean="0"/>
          </a:p>
          <a:p>
            <a:r>
              <a:rPr lang="en-US" sz="2400" dirty="0" err="1" smtClean="0"/>
              <a:t>Maternity_leave</a:t>
            </a:r>
            <a:endParaRPr lang="en-US" sz="2400" dirty="0" smtClean="0"/>
          </a:p>
          <a:p>
            <a:r>
              <a:rPr lang="en-US" sz="2400" dirty="0" err="1" smtClean="0"/>
              <a:t>Sick_leave_ctr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34490" y="1429863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9407" y="1429863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12638" y="2052918"/>
            <a:ext cx="437678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Integer (Auto-increment)</a:t>
            </a:r>
          </a:p>
          <a:p>
            <a:r>
              <a:rPr lang="en-US" sz="2400" dirty="0" smtClean="0"/>
              <a:t>Tiny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Year</a:t>
            </a:r>
          </a:p>
          <a:p>
            <a:r>
              <a:rPr lang="en-US" sz="2400" dirty="0" smtClean="0"/>
              <a:t>Integer</a:t>
            </a:r>
          </a:p>
          <a:p>
            <a:r>
              <a:rPr lang="en-US" sz="2400" dirty="0" smtClean="0"/>
              <a:t>Integer</a:t>
            </a:r>
          </a:p>
          <a:p>
            <a:r>
              <a:rPr lang="en-US" sz="2400" dirty="0" smtClean="0"/>
              <a:t>Integer</a:t>
            </a:r>
          </a:p>
          <a:p>
            <a:r>
              <a:rPr lang="en-US" sz="2400" dirty="0" smtClean="0"/>
              <a:t>Boolean</a:t>
            </a:r>
          </a:p>
          <a:p>
            <a:r>
              <a:rPr lang="en-US" sz="2400" dirty="0" smtClean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2690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6051" y="1367554"/>
            <a:ext cx="5332650" cy="481610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4580" y="1367554"/>
            <a:ext cx="5332650" cy="481610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 Record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ID</a:t>
            </a:r>
            <a:r>
              <a:rPr lang="en-US" sz="2400" b="1" dirty="0"/>
              <a:t> </a:t>
            </a:r>
            <a:r>
              <a:rPr lang="en-US" sz="2400" b="1" dirty="0" smtClean="0"/>
              <a:t>-&gt; (PRIMARY KEY)</a:t>
            </a:r>
          </a:p>
          <a:p>
            <a:r>
              <a:rPr lang="en-US" sz="2400" b="1" dirty="0" err="1" smtClean="0"/>
              <a:t>Staff_ID</a:t>
            </a:r>
            <a:r>
              <a:rPr lang="en-US" sz="2400" b="1" dirty="0" smtClean="0"/>
              <a:t> -&gt; (FOREIGN KEY)</a:t>
            </a:r>
          </a:p>
          <a:p>
            <a:r>
              <a:rPr lang="en-US" sz="2400" dirty="0" smtClean="0"/>
              <a:t>Year</a:t>
            </a:r>
          </a:p>
          <a:p>
            <a:r>
              <a:rPr lang="en-US" sz="2400" dirty="0" smtClean="0"/>
              <a:t>Remark</a:t>
            </a:r>
          </a:p>
          <a:p>
            <a:r>
              <a:rPr lang="en-US" sz="2400" dirty="0" smtClean="0"/>
              <a:t>Start</a:t>
            </a:r>
          </a:p>
          <a:p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34490" y="1429863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9407" y="1437955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12638" y="2052918"/>
            <a:ext cx="475917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Integer (Auto-increment)</a:t>
            </a:r>
          </a:p>
          <a:p>
            <a:r>
              <a:rPr lang="en-US" sz="2400" dirty="0" smtClean="0"/>
              <a:t>Tiny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Year</a:t>
            </a:r>
          </a:p>
          <a:p>
            <a:r>
              <a:rPr lang="en-US" sz="2400" dirty="0" err="1" smtClean="0"/>
              <a:t>Varchar</a:t>
            </a:r>
            <a:endParaRPr lang="en-US" sz="2400" dirty="0" smtClean="0"/>
          </a:p>
          <a:p>
            <a:r>
              <a:rPr lang="en-US" sz="2400" dirty="0" smtClean="0"/>
              <a:t>Date</a:t>
            </a:r>
          </a:p>
          <a:p>
            <a:r>
              <a:rPr lang="en-US" sz="2400" dirty="0" smtClean="0"/>
              <a:t>Date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00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051" y="1367554"/>
            <a:ext cx="5332650" cy="520317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5642" y="1367554"/>
            <a:ext cx="5332650" cy="520317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Personnel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Staff_ID</a:t>
            </a:r>
            <a:r>
              <a:rPr lang="en-US" sz="2400" b="1" dirty="0" smtClean="0"/>
              <a:t>	 -&gt; (PRIMARY KEY)</a:t>
            </a:r>
          </a:p>
          <a:p>
            <a:r>
              <a:rPr lang="en-US" sz="2400" dirty="0" err="1" smtClean="0"/>
              <a:t>Lastname</a:t>
            </a:r>
            <a:endParaRPr lang="en-US" sz="2400" dirty="0"/>
          </a:p>
          <a:p>
            <a:r>
              <a:rPr lang="en-US" sz="2400" dirty="0" err="1" smtClean="0"/>
              <a:t>Firstname</a:t>
            </a:r>
            <a:endParaRPr lang="en-US" sz="2400" dirty="0" smtClean="0"/>
          </a:p>
          <a:p>
            <a:r>
              <a:rPr lang="en-US" sz="2400" dirty="0" err="1" smtClean="0"/>
              <a:t>Middlename</a:t>
            </a:r>
            <a:endParaRPr lang="en-US" sz="2400" dirty="0" smtClean="0"/>
          </a:p>
          <a:p>
            <a:r>
              <a:rPr lang="en-US" sz="2400" dirty="0" smtClean="0"/>
              <a:t>Birthdate</a:t>
            </a:r>
          </a:p>
          <a:p>
            <a:r>
              <a:rPr lang="en-US" sz="2400" dirty="0" smtClean="0"/>
              <a:t>Address</a:t>
            </a:r>
          </a:p>
          <a:p>
            <a:r>
              <a:rPr lang="en-US" sz="2400" dirty="0" smtClean="0"/>
              <a:t>Contact Number</a:t>
            </a:r>
          </a:p>
          <a:p>
            <a:r>
              <a:rPr lang="en-US" sz="2400" dirty="0" smtClean="0"/>
              <a:t>Email Address</a:t>
            </a:r>
          </a:p>
          <a:p>
            <a:r>
              <a:rPr lang="en-US" sz="2400" dirty="0" smtClean="0"/>
              <a:t>Staff Type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34490" y="1429863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9407" y="1429863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4598" y="1993815"/>
            <a:ext cx="3935255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500" dirty="0" smtClean="0"/>
              <a:t>Tiny </a:t>
            </a:r>
            <a:r>
              <a:rPr lang="en-US" sz="2500" dirty="0" err="1" smtClean="0"/>
              <a:t>int</a:t>
            </a:r>
            <a:r>
              <a:rPr lang="en-US" sz="2500" dirty="0" smtClean="0"/>
              <a:t>(1)</a:t>
            </a:r>
          </a:p>
          <a:p>
            <a:r>
              <a:rPr lang="en-US" sz="2500" dirty="0" err="1" smtClean="0"/>
              <a:t>Varchar</a:t>
            </a:r>
            <a:endParaRPr lang="en-US" sz="2500" dirty="0" smtClean="0"/>
          </a:p>
          <a:p>
            <a:r>
              <a:rPr lang="en-US" sz="2500" dirty="0" err="1" smtClean="0"/>
              <a:t>Varchar</a:t>
            </a:r>
            <a:endParaRPr lang="en-US" sz="2500" dirty="0" smtClean="0"/>
          </a:p>
          <a:p>
            <a:r>
              <a:rPr lang="en-US" sz="2500" dirty="0" err="1" smtClean="0"/>
              <a:t>Varchar</a:t>
            </a:r>
            <a:endParaRPr lang="en-US" sz="2500" dirty="0" smtClean="0"/>
          </a:p>
          <a:p>
            <a:r>
              <a:rPr lang="en-US" sz="2500" dirty="0" smtClean="0"/>
              <a:t>date</a:t>
            </a:r>
          </a:p>
          <a:p>
            <a:r>
              <a:rPr lang="en-US" sz="2500" dirty="0" err="1" smtClean="0"/>
              <a:t>Varchar</a:t>
            </a:r>
            <a:endParaRPr lang="en-US" sz="2500" dirty="0" smtClean="0"/>
          </a:p>
          <a:p>
            <a:r>
              <a:rPr lang="en-US" sz="2500" dirty="0" smtClean="0"/>
              <a:t>integer</a:t>
            </a:r>
          </a:p>
          <a:p>
            <a:r>
              <a:rPr lang="en-US" sz="2500" dirty="0" err="1" smtClean="0"/>
              <a:t>Varchar</a:t>
            </a:r>
            <a:endParaRPr lang="en-US" sz="2500" dirty="0" smtClean="0"/>
          </a:p>
          <a:p>
            <a:r>
              <a:rPr lang="en-US" sz="2500" dirty="0" err="1" smtClean="0"/>
              <a:t>Varchar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2855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051" y="1367554"/>
            <a:ext cx="5828618" cy="481610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35962" y="1358833"/>
            <a:ext cx="5332650" cy="481610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08" y="386916"/>
            <a:ext cx="9404723" cy="140053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List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ID	-&gt; (PRIMARY KEY)</a:t>
            </a:r>
          </a:p>
          <a:p>
            <a:r>
              <a:rPr lang="en-US" sz="2400" dirty="0" smtClean="0"/>
              <a:t>Activity</a:t>
            </a:r>
          </a:p>
          <a:p>
            <a:r>
              <a:rPr lang="en-US" sz="2400" dirty="0" smtClean="0"/>
              <a:t>Date</a:t>
            </a:r>
          </a:p>
          <a:p>
            <a:r>
              <a:rPr lang="en-US" sz="2400" dirty="0" smtClean="0"/>
              <a:t>Location</a:t>
            </a:r>
          </a:p>
          <a:p>
            <a:r>
              <a:rPr lang="en-US" sz="2400" b="1" dirty="0" err="1" smtClean="0"/>
              <a:t>Organizer_ID</a:t>
            </a:r>
            <a:r>
              <a:rPr lang="en-US" sz="2400" b="1" dirty="0" smtClean="0"/>
              <a:t>  -&gt; (FOREIGN KEY)</a:t>
            </a:r>
          </a:p>
          <a:p>
            <a:r>
              <a:rPr lang="en-US" sz="2400" b="1" dirty="0" err="1" smtClean="0"/>
              <a:t>Staff_ID</a:t>
            </a:r>
            <a:r>
              <a:rPr lang="en-US" sz="2400" b="1" dirty="0" smtClean="0"/>
              <a:t>	 -&gt; (FOREIGN KEY)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34490" y="1429863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9407" y="1429863"/>
            <a:ext cx="320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12638" y="2052918"/>
            <a:ext cx="393525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I</a:t>
            </a:r>
            <a:r>
              <a:rPr lang="en-US" sz="2400" dirty="0" smtClean="0"/>
              <a:t>nteger</a:t>
            </a:r>
          </a:p>
          <a:p>
            <a:r>
              <a:rPr lang="en-US" sz="2400" dirty="0" err="1" smtClean="0"/>
              <a:t>Varchar</a:t>
            </a:r>
            <a:endParaRPr lang="en-US" sz="2400" dirty="0" smtClean="0"/>
          </a:p>
          <a:p>
            <a:r>
              <a:rPr lang="en-US" sz="2400" dirty="0" smtClean="0"/>
              <a:t>Date and time</a:t>
            </a:r>
          </a:p>
          <a:p>
            <a:r>
              <a:rPr lang="en-US" sz="2400" dirty="0" err="1" smtClean="0"/>
              <a:t>Varchar</a:t>
            </a:r>
            <a:endParaRPr lang="en-US" sz="2400" dirty="0" smtClean="0"/>
          </a:p>
          <a:p>
            <a:r>
              <a:rPr lang="en-US" sz="2400" dirty="0" err="1" smtClean="0"/>
              <a:t>Varchar</a:t>
            </a:r>
            <a:endParaRPr lang="en-US" sz="2400" dirty="0" smtClean="0"/>
          </a:p>
          <a:p>
            <a:r>
              <a:rPr lang="en-US" sz="2400" dirty="0" err="1" smtClean="0"/>
              <a:t>Varchar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501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155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GROUP 6</vt:lpstr>
      <vt:lpstr>Human Resources Department</vt:lpstr>
      <vt:lpstr>BASIS:</vt:lpstr>
      <vt:lpstr>BASIS:</vt:lpstr>
      <vt:lpstr>Tables used:</vt:lpstr>
      <vt:lpstr>Attendance Counter </vt:lpstr>
      <vt:lpstr>Attendance Record</vt:lpstr>
      <vt:lpstr>Personnel</vt:lpstr>
      <vt:lpstr>Activity List</vt:lpstr>
      <vt:lpstr>Organizer</vt:lpstr>
      <vt:lpstr>ER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23</cp:revision>
  <dcterms:created xsi:type="dcterms:W3CDTF">2017-09-13T16:41:10Z</dcterms:created>
  <dcterms:modified xsi:type="dcterms:W3CDTF">2017-09-14T06:28:28Z</dcterms:modified>
</cp:coreProperties>
</file>