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4" r:id="rId4"/>
    <p:sldId id="258" r:id="rId5"/>
    <p:sldId id="261" r:id="rId6"/>
    <p:sldId id="263" r:id="rId7"/>
    <p:sldId id="262" r:id="rId8"/>
    <p:sldId id="266" r:id="rId9"/>
    <p:sldId id="265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Human Resources Department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CMSC 127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8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Attendance Record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s://scontent.fmnl9-1.fna.fbcdn.net/v/t35.0-12/22472173_1850373828606299_710368970_o.png?oh=b22f7761dd2a66b4dbd04b775b91e599&amp;oe=59E0DB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9872871" cy="45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Attendance</a:t>
            </a:r>
            <a:endParaRPr lang="en-GB" dirty="0"/>
          </a:p>
        </p:txBody>
      </p:sp>
      <p:pic>
        <p:nvPicPr>
          <p:cNvPr id="3074" name="Picture 2" descr="https://scontent.fmnl9-1.fna.fbcdn.net/v/t35.0-12/22473386_1850360935274255_515917280_o.png?oh=1510fff83645dc6f77bb8021a4ff2bbd&amp;oe=59E109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86" y="2057400"/>
            <a:ext cx="719429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27" y="2057400"/>
            <a:ext cx="790160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Discussion Outline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Database prototype 1 (60A% working)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5493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649" y="2057400"/>
            <a:ext cx="75533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Organizer List</a:t>
            </a:r>
            <a:endParaRPr lang="en-GB" dirty="0"/>
          </a:p>
        </p:txBody>
      </p:sp>
      <p:pic>
        <p:nvPicPr>
          <p:cNvPr id="1026" name="Picture 2" descr="https://scontent.fmnl9-1.fna.fbcdn.net/v/t35.0-12/22449157_1850360738607608_963375015_o.png?oh=5e51598b47759a14fa8c0f31c0af27ea&amp;oe=59E0D5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30" y="2057400"/>
            <a:ext cx="866960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Organizer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802" y="2057400"/>
            <a:ext cx="82070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146" y="2057400"/>
            <a:ext cx="815437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Activity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989" y="2057400"/>
            <a:ext cx="834468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Personnel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94" y="2057400"/>
            <a:ext cx="832687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Personnel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337" y="2057400"/>
            <a:ext cx="830398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7151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42</TotalTime>
  <Words>31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Basis</vt:lpstr>
      <vt:lpstr>Human Resources Department</vt:lpstr>
      <vt:lpstr>Discussion Outline</vt:lpstr>
      <vt:lpstr>Home</vt:lpstr>
      <vt:lpstr>Organizer List</vt:lpstr>
      <vt:lpstr>Add Organizer</vt:lpstr>
      <vt:lpstr>Activities</vt:lpstr>
      <vt:lpstr>Add Activity</vt:lpstr>
      <vt:lpstr>Personnel</vt:lpstr>
      <vt:lpstr>Add Personnel</vt:lpstr>
      <vt:lpstr>Attendance Record</vt:lpstr>
      <vt:lpstr>Add Attendance</vt:lpstr>
      <vt:lpstr>About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Department</dc:title>
  <dc:creator>Mark David D. Ingal</dc:creator>
  <cp:lastModifiedBy>Mark David D. Ingal</cp:lastModifiedBy>
  <cp:revision>3</cp:revision>
  <dcterms:created xsi:type="dcterms:W3CDTF">2017-10-12T02:24:39Z</dcterms:created>
  <dcterms:modified xsi:type="dcterms:W3CDTF">2017-10-12T03:07:35Z</dcterms:modified>
</cp:coreProperties>
</file>