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59" r:id="rId6"/>
    <p:sldId id="258" r:id="rId7"/>
    <p:sldId id="263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1D"/>
    <a:srgbClr val="007033"/>
    <a:srgbClr val="FFCC66"/>
    <a:srgbClr val="990099"/>
    <a:srgbClr val="CC0099"/>
    <a:srgbClr val="FE9202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3" d="100"/>
          <a:sy n="133" d="100"/>
        </p:scale>
        <p:origin x="-192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DA0DA-0AF8-46E7-84CE-F864F94081C2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632B-54F0-4EA0-AB14-C4E94945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 </a:t>
            </a:r>
            <a:r>
              <a:rPr lang="mr-IN" dirty="0" smtClean="0"/>
              <a:t>–</a:t>
            </a:r>
            <a:r>
              <a:rPr lang="en-US" dirty="0" smtClean="0"/>
              <a:t> We are</a:t>
            </a:r>
            <a:r>
              <a:rPr lang="en-US" baseline="0" dirty="0" smtClean="0"/>
              <a:t> avid baseball fans and frequent game goers. It can be frustrating to navigate one-way downtown streets only to find multiple garages and lots filled to capacity. This app allows users to locate available lots prior to the game</a:t>
            </a:r>
            <a:r>
              <a:rPr lang="mr-IN" baseline="0" dirty="0" smtClean="0"/>
              <a:t>–</a:t>
            </a:r>
            <a:r>
              <a:rPr lang="en-US" baseline="0" dirty="0" smtClean="0"/>
              <a:t> and in some cases, reserve parking in advance. As an added bonus, we also offer nearby restaurant suggestions.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5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Parallax: Use the</a:t>
            </a:r>
            <a:r>
              <a:rPr lang="en-US" baseline="0" dirty="0" smtClean="0"/>
              <a:t> container element and add a background image to the container with a specific height. Then, use the background-attachment: fixed to create the actual parallax effect. The other background properties are used to center and scale the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6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6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763525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877160"/>
            <a:ext cx="763525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5E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EC5FB425-6631-4F67-BE24-087470737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3534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3534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C062D80-1315-40A4-A7A7-DFFE129A824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 of the Park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Stadium Parking App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5195" y="4556915"/>
            <a:ext cx="626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Ashlie Warren, Christian Mader, Erin Lyden, &amp; Isidro Quevedo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Locates parking </a:t>
            </a:r>
            <a:r>
              <a:rPr lang="en-US" dirty="0"/>
              <a:t>n</a:t>
            </a:r>
            <a:r>
              <a:rPr lang="en-US" dirty="0" smtClean="0"/>
              <a:t>ear MLB Stadiums</a:t>
            </a:r>
            <a:endParaRPr lang="en-US" dirty="0"/>
          </a:p>
          <a:p>
            <a:r>
              <a:rPr lang="en-US" dirty="0" smtClean="0"/>
              <a:t>Allows users to generate directions to the parking structures from any address.</a:t>
            </a:r>
            <a:endParaRPr lang="en-US" dirty="0"/>
          </a:p>
          <a:p>
            <a:r>
              <a:rPr lang="en-US" dirty="0" smtClean="0"/>
              <a:t>Provides the user with restaurant suggestions near the stadium to help plan their day.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6260" y="281175"/>
            <a:ext cx="22596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5E1D"/>
                </a:solidFill>
              </a:rPr>
              <a:t>Motivation</a:t>
            </a:r>
            <a:endParaRPr lang="en-US" sz="3600" dirty="0">
              <a:solidFill>
                <a:srgbClr val="FF5E1D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965" y="1350110"/>
            <a:ext cx="7940660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A</a:t>
            </a:r>
            <a:r>
              <a:rPr lang="en-US" sz="2800" dirty="0" smtClean="0"/>
              <a:t>vid </a:t>
            </a:r>
            <a:r>
              <a:rPr lang="en-US" sz="2800" dirty="0"/>
              <a:t>baseball fans and frequent game goers. </a:t>
            </a:r>
            <a:endParaRPr lang="en-US" sz="2800" dirty="0" smtClean="0"/>
          </a:p>
          <a:p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can be frustrating to navigate one-way downtown streets only to find multiple garages and lots filled to capacity. 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Parking prices increase for popular game days and popular visiting teams.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127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Parallax scrolling</a:t>
            </a:r>
          </a:p>
          <a:p>
            <a:r>
              <a:rPr lang="en-US" dirty="0" smtClean="0"/>
              <a:t>Integration of Bing Maps</a:t>
            </a:r>
          </a:p>
          <a:p>
            <a:r>
              <a:rPr lang="en-US" dirty="0" smtClean="0"/>
              <a:t>Address input and directions search</a:t>
            </a:r>
          </a:p>
          <a:p>
            <a:r>
              <a:rPr lang="en-US" dirty="0" smtClean="0"/>
              <a:t>Integration of Zomato for restaurant suggestions.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5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APIs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ParkWhiz</a:t>
            </a:r>
            <a:endParaRPr lang="en-US" dirty="0"/>
          </a:p>
          <a:p>
            <a:r>
              <a:rPr lang="en-US" dirty="0" smtClean="0"/>
              <a:t>Bing Maps </a:t>
            </a:r>
            <a:endParaRPr lang="en-US" dirty="0"/>
          </a:p>
          <a:p>
            <a:r>
              <a:rPr lang="en-US" dirty="0" smtClean="0"/>
              <a:t>Zomato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Development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8965" y="1350110"/>
            <a:ext cx="7787955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Allow users to reserve spots via ParkWhiz for lots that allow online reservations.</a:t>
            </a:r>
          </a:p>
          <a:p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Set results based on price. 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Limit results to be within one mile of stadiums.</a:t>
            </a:r>
          </a:p>
          <a:p>
            <a:r>
              <a:rPr lang="en-US" sz="28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Show restaurant distance from parking structures.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74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288</Words>
  <Application>Microsoft Macintosh PowerPoint</Application>
  <PresentationFormat>On-screen Show (16:9)</PresentationFormat>
  <Paragraphs>39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Out of the Park</vt:lpstr>
      <vt:lpstr>How it Works</vt:lpstr>
      <vt:lpstr>PowerPoint Presentation</vt:lpstr>
      <vt:lpstr>Design Process</vt:lpstr>
      <vt:lpstr>APIs</vt:lpstr>
      <vt:lpstr>Future Development</vt:lpstr>
      <vt:lpstr>Map Functionality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Erin Lyden</cp:lastModifiedBy>
  <cp:revision>136</cp:revision>
  <dcterms:created xsi:type="dcterms:W3CDTF">2013-08-21T19:17:07Z</dcterms:created>
  <dcterms:modified xsi:type="dcterms:W3CDTF">2019-05-07T19:16:55Z</dcterms:modified>
</cp:coreProperties>
</file>