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1D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512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DA0DA-0AF8-46E7-84CE-F864F94081C2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632B-54F0-4EA0-AB14-C4E94945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763525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763525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5E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EC5FB425-6631-4F67-BE24-087470737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062D80-1315-40A4-A7A7-DFFE129A824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 of the Park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Stadium Parking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5195" y="4556915"/>
            <a:ext cx="626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Ashlie Warren, Christian Mader, Erin Lyden, &amp; Isidro Quevedo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Locates parking </a:t>
            </a:r>
            <a:r>
              <a:rPr lang="en-US" dirty="0"/>
              <a:t>n</a:t>
            </a:r>
            <a:r>
              <a:rPr lang="en-US" dirty="0" smtClean="0"/>
              <a:t>ear MLB Stadiums</a:t>
            </a:r>
            <a:endParaRPr lang="en-US" dirty="0"/>
          </a:p>
          <a:p>
            <a:r>
              <a:rPr lang="en-US" dirty="0" smtClean="0"/>
              <a:t>Allows users to generate directions to the parking structures from any address.</a:t>
            </a:r>
            <a:endParaRPr lang="en-US" dirty="0"/>
          </a:p>
          <a:p>
            <a:r>
              <a:rPr lang="en-US" dirty="0" smtClean="0"/>
              <a:t>Provides the user with restaurant suggestions near the stadium to help plan their day. </a:t>
            </a:r>
            <a:r>
              <a:rPr lang="en-US" dirty="0"/>
              <a:t>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ParkWhiz</a:t>
            </a:r>
            <a:endParaRPr lang="en-US" dirty="0"/>
          </a:p>
          <a:p>
            <a:r>
              <a:rPr lang="en-US" dirty="0" smtClean="0"/>
              <a:t>Bing Maps </a:t>
            </a:r>
            <a:endParaRPr lang="en-US" dirty="0"/>
          </a:p>
          <a:p>
            <a:r>
              <a:rPr lang="en-US" dirty="0" smtClean="0"/>
              <a:t>Zomato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81</Words>
  <Application>Microsoft Macintosh PowerPoint</Application>
  <PresentationFormat>On-screen Show (16:9)</PresentationFormat>
  <Paragraphs>22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Out of the Park</vt:lpstr>
      <vt:lpstr>How it Works</vt:lpstr>
      <vt:lpstr>API’s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Erin Lyden</cp:lastModifiedBy>
  <cp:revision>128</cp:revision>
  <dcterms:created xsi:type="dcterms:W3CDTF">2013-08-21T19:17:07Z</dcterms:created>
  <dcterms:modified xsi:type="dcterms:W3CDTF">2019-05-06T21:19:44Z</dcterms:modified>
</cp:coreProperties>
</file>